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E8"/>
    <a:srgbClr val="FCD8DF"/>
    <a:srgbClr val="FBC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0D55-0B6A-4A04-95C5-70760F06A97E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F877-3625-46F7-B206-92DAAAABB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1F877-3625-46F7-B206-92DAAAABB8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5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4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9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4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6702-787B-471B-80CF-227686452C8F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E8A1-0879-4EAA-BA91-1882184EB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713" y="228600"/>
            <a:ext cx="11297796" cy="6207617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апреля </a:t>
            </a:r>
            <a:r>
              <a:rPr lang="ru-RU" alt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</a:t>
            </a: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r>
              <a:rPr lang="ru-RU" alt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</a:t>
            </a:r>
            <a:r>
              <a:rPr lang="ru-RU" alt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 лучших мастеров </a:t>
            </a: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Юга </a:t>
            </a:r>
            <a:r>
              <a:rPr lang="ru-RU" alt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Украины</a:t>
            </a:r>
            <a:r>
              <a:rPr lang="ru-RU" alt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не только, </a:t>
            </a:r>
            <a:r>
              <a:rPr lang="ru-RU" alt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будут сражаться за право выступить на национальном уровне. Ежегодно </a:t>
            </a: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«Союз Профессионалов Украины в индустрии красоты»</a:t>
            </a:r>
            <a:r>
              <a:rPr lang="ru-RU" alt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проводит Чемпионат Украины среди </a:t>
            </a:r>
            <a:r>
              <a:rPr lang="ru-RU" altLang="ru-RU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бьюти</a:t>
            </a:r>
            <a:r>
              <a:rPr lang="ru-RU" alt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-мастеров в категориях</a:t>
            </a:r>
            <a:r>
              <a:rPr lang="ru-RU" alt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ногтевая эстетика;</a:t>
            </a:r>
            <a:endParaRPr lang="ru-RU" altLang="ru-RU" sz="1600" b="1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парикмахерское искусство;</a:t>
            </a:r>
            <a:endParaRPr lang="ru-RU" altLang="ru-RU" sz="1600" b="1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макияж;</a:t>
            </a:r>
            <a:endParaRPr lang="ru-RU" altLang="ru-RU" sz="1600" b="1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моделирование бровей</a:t>
            </a:r>
            <a:r>
              <a:rPr lang="ru-RU" alt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600" b="1" i="1" dirty="0"/>
          </a:p>
          <a:p>
            <a:pPr marL="0" indent="0">
              <a:buNone/>
            </a:pPr>
            <a:r>
              <a:rPr lang="ru-RU" sz="1600" i="1" dirty="0"/>
              <a:t>К участию в Чемпионате Украины допускаются мастера, которые принимали участие в одном из отборочных туров. Команда из Херсона под началом успешного организатора, парикмахера -стилиста Дианы </a:t>
            </a:r>
            <a:r>
              <a:rPr lang="ru-RU" sz="1600" i="1" dirty="0" err="1"/>
              <a:t>Антонян</a:t>
            </a:r>
            <a:r>
              <a:rPr lang="ru-RU" sz="1600" i="1" dirty="0"/>
              <a:t> проводит </a:t>
            </a:r>
            <a:r>
              <a:rPr lang="ru-RU" sz="1600" b="1" i="1" dirty="0" smtClean="0"/>
              <a:t>очередной на </a:t>
            </a:r>
            <a:r>
              <a:rPr lang="ru-RU" sz="1600" b="1" i="1" dirty="0"/>
              <a:t>Юге Украины «Отборочный тур </a:t>
            </a:r>
            <a:r>
              <a:rPr lang="en-US" sz="1600" b="1" i="1" dirty="0" smtClean="0"/>
              <a:t>XXII</a:t>
            </a:r>
            <a:r>
              <a:rPr lang="en-US" sz="1600" b="1" i="1" dirty="0" smtClean="0"/>
              <a:t>I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Чемпионата </a:t>
            </a:r>
            <a:r>
              <a:rPr lang="ru-RU" sz="1600" b="1" i="1" dirty="0"/>
              <a:t>Украины СПУ».</a:t>
            </a:r>
            <a:r>
              <a:rPr lang="ru-RU" sz="1600" i="1" dirty="0"/>
              <a:t> В турнире примут участие мастера красоты из </a:t>
            </a:r>
            <a:r>
              <a:rPr lang="ru-RU" sz="1600" b="1" i="1" dirty="0" smtClean="0"/>
              <a:t>со всех уголков Украины.</a:t>
            </a:r>
            <a:r>
              <a:rPr lang="ru-RU" sz="1600" i="1" dirty="0" smtClean="0"/>
              <a:t>  </a:t>
            </a:r>
            <a:r>
              <a:rPr lang="ru-RU" sz="1600" i="1" dirty="0"/>
              <a:t>Региональный отбор даёт безоговорочное право на подачу заявки на Чемпионате Украины. </a:t>
            </a:r>
            <a:endParaRPr lang="ru-RU" sz="1600" i="1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</a:t>
            </a:r>
            <a:r>
              <a:rPr 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приглашаем</a:t>
            </a:r>
            <a:r>
              <a:rPr 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Вас</a:t>
            </a:r>
            <a:r>
              <a:rPr 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стать частью самого масштабного события в индустрии красоты в южном регионе!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600" i="1" dirty="0" smtClean="0"/>
              <a:t>Станьте  </a:t>
            </a:r>
            <a:r>
              <a:rPr lang="ru-RU" sz="1600" i="1" dirty="0"/>
              <a:t>нашим партнером. Создадим новое  популярное  бизнес направление  для туризма в южных городах вместе. Сотрудничество с нами даёт  хорошие </a:t>
            </a:r>
            <a:r>
              <a:rPr lang="ru-RU" sz="1600" b="1" i="1" dirty="0"/>
              <a:t>преимущества</a:t>
            </a:r>
            <a:r>
              <a:rPr lang="ru-RU" sz="1600" i="1" dirty="0"/>
              <a:t> для вашего бизнеса</a:t>
            </a:r>
            <a:r>
              <a:rPr lang="ru-RU" sz="1600" i="1" dirty="0" smtClean="0"/>
              <a:t>:</a:t>
            </a:r>
            <a:endParaRPr lang="ru-RU" sz="1600" i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910500"/>
            <a:ext cx="1828824" cy="19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910500"/>
            <a:ext cx="1828824" cy="1947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0761" y="296214"/>
            <a:ext cx="11320529" cy="439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Имиджевая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реклама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высоким уровнем доверия. В мероприятии задействованы крупные компании на рынке, что говорит о его презентабельности и солидности;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Активная рекламная кампания для вашей </a:t>
            </a:r>
            <a:r>
              <a:rPr lang="ru-RU" sz="16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целевой аудитории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региону;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интересам;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сфере деятельности.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Полезные знакомства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новые  клиенты и партнеры.  С нами работают: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Косметические фирмы;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Крупные производители;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Салоны с проверенной репутацией;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Опытные мастера.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Продвижение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вашего продукта или услуг среди целевой аудитории.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и дегустация </a:t>
            </a:r>
            <a:r>
              <a:rPr lang="ru-RU" sz="16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новинок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среди заинтересованной публики.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b="1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Ивент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-маркетинг.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проведения вмещает 300 человек, среди которых будут парикмахеры, визажисты, мастера ногтевой эстетики, </a:t>
            </a:r>
            <a:r>
              <a:rPr lang="ru-RU" sz="16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бровисты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владельцы салонов и </a:t>
            </a:r>
            <a:r>
              <a:rPr lang="ru-RU" sz="16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бьюти</a:t>
            </a:r>
            <a:r>
              <a:rPr lang="ru-RU" sz="16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-магазинов. </a:t>
            </a:r>
            <a:endParaRPr lang="ru-RU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910500"/>
            <a:ext cx="1828824" cy="1947500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8780"/>
              </p:ext>
            </p:extLst>
          </p:nvPr>
        </p:nvGraphicFramePr>
        <p:xfrm>
          <a:off x="2160789" y="410573"/>
          <a:ext cx="8128000" cy="6068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986">
                  <a:extLst>
                    <a:ext uri="{9D8B030D-6E8A-4147-A177-3AD203B41FA5}">
                      <a16:colId xmlns:a16="http://schemas.microsoft.com/office/drawing/2014/main" val="464948306"/>
                    </a:ext>
                  </a:extLst>
                </a:gridCol>
                <a:gridCol w="3649014">
                  <a:extLst>
                    <a:ext uri="{9D8B030D-6E8A-4147-A177-3AD203B41FA5}">
                      <a16:colId xmlns:a16="http://schemas.microsoft.com/office/drawing/2014/main" val="41606394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085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60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 «Генеральный партнёр»</a:t>
                      </a:r>
                      <a:endParaRPr lang="ru-RU" sz="1400" i="1" dirty="0" smtClean="0"/>
                    </a:p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 «Стандарт»</a:t>
                      </a:r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Ваш логотип на </a:t>
                      </a:r>
                      <a:r>
                        <a:rPr lang="ru-RU" sz="14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таргетированной</a:t>
                      </a: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рекламе в Одессе, Херсоне, Николаеве, Запорожье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6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2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 название в списке генеральных партнеров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3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Упоминание в течение мероприятия ведущим вашей компании и услуг (товаров)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4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Размещение стенда с рекламой продукции или услуг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3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5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Размещение фирменной фотозоны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6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6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Печать вашего логотипа на фотозоне «</a:t>
                      </a:r>
                      <a:r>
                        <a:rPr lang="en-US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Simply Divine</a:t>
                      </a: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7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7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 логотип на официальном</a:t>
                      </a:r>
                      <a:r>
                        <a:rPr lang="ru-RU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сайте</a:t>
                      </a:r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Simply Divine</a:t>
                      </a:r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7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8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Ваша витрина на мероприятии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Обсуждается индивидуально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6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9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Реклама Вашей компании в регулярных публикациях в соц. сетях (дважды в неделю)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10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 фирменная полиграфия на мероприятии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1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11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Реклама вашего продукта от ведущих во время</a:t>
                      </a:r>
                      <a:r>
                        <a:rPr lang="ru-RU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награждения</a:t>
                      </a:r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68805"/>
                  </a:ext>
                </a:extLst>
              </a:tr>
            </a:tbl>
          </a:graphicData>
        </a:graphic>
      </p:graphicFrame>
      <p:pic>
        <p:nvPicPr>
          <p:cNvPr id="55" name="Рисунок 54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37" y="1199412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Рисунок 55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37" y="1699541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Рисунок 56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37" y="2199670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Рисунок 57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065" y="2199670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Рисунок 58" descr="D:\Ostapchuk\Diana\depositphotos_6045464-stock-photo-check-mark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37" y="3109846"/>
            <a:ext cx="396496" cy="30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Рисунок 59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74" y="3527113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Рисунок 60" descr="D:\Ostapchuk\Diana\depositphotos_6045464-stock-photo-check-mark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51" y="5056245"/>
            <a:ext cx="396496" cy="29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Рисунок 61" descr="D:\Ostapchuk\Diana\depositphotos_6045464-stock-photo-check-mark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51" y="3958015"/>
            <a:ext cx="396496" cy="41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Рисунок 62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51" y="5543103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Рисунок 63" descr="D:\Ostapchuk\Diana\depositphotos_6045464-stock-photo-check-mark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51" y="6072226"/>
            <a:ext cx="396496" cy="33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Рисунок 64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05" y="4994239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Рисунок 65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065" y="2659484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Рисунок 66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065" y="3478730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Рисунок 67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74" y="2643178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Рисунок 68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05" y="6039200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Рисунок 69" descr="D:\Ostapchuk\Diana\depositphotos_6045464-stock-photo-check-mark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05" y="5543103"/>
            <a:ext cx="396496" cy="3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Рисунок 70" descr="D:\Ostapchuk\Diana\1s-udalenie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10" y="1203526"/>
            <a:ext cx="386751" cy="35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Рисунок 71" descr="D:\Ostapchuk\Diana\1s-udalenie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10" y="1648932"/>
            <a:ext cx="386751" cy="35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Рисунок 72" descr="D:\Ostapchuk\Diana\1s-udalenie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10" y="3085682"/>
            <a:ext cx="373293" cy="3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Рисунок 73" descr="D:\Ostapchuk\Diana\1s-udalenie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02" y="3990307"/>
            <a:ext cx="386751" cy="35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Рисунок 74" descr="D:\Ostapchuk\Diana\1s-udalenie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05" y="4487025"/>
            <a:ext cx="386751" cy="3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5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4910500"/>
            <a:ext cx="1828824" cy="1947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1781" y="360218"/>
            <a:ext cx="11457709" cy="264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стандартных вариантов сотрудничества, Вы можете предоставить подарки в виде вашей продукции и сертификатов для участников и призеров конкурса, расходные материалы в рекламных целях.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Любая ваша услуга или продукт может быть полезна нам. Мы ищем партнера не только в индустрии красоты, но и в сфере обслуживания, среди производителей и магазинов.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Звоните, обсудим возможности Вашей эффективной рекламы на самом масштабном </a:t>
            </a:r>
            <a:r>
              <a:rPr lang="ru-RU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ивенте</a:t>
            </a:r>
            <a:r>
              <a:rPr lang="ru-RU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индустрии красоты на юге Украины</a:t>
            </a:r>
            <a:r>
              <a:rPr lang="ru-RU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/>
              <a:t>Контактный телефон</a:t>
            </a:r>
            <a:r>
              <a:rPr lang="en-US" sz="1600" i="1" dirty="0"/>
              <a:t>: +</a:t>
            </a:r>
            <a:r>
              <a:rPr lang="en-US" sz="1600" i="1" dirty="0" smtClean="0"/>
              <a:t>380</a:t>
            </a:r>
            <a:r>
              <a:rPr lang="ru-RU" sz="1600" i="1" dirty="0" smtClean="0"/>
              <a:t> 66 9 666 228 </a:t>
            </a:r>
            <a:r>
              <a:rPr lang="en-US" sz="1600" i="1" dirty="0" smtClean="0"/>
              <a:t>(Viber</a:t>
            </a:r>
            <a:r>
              <a:rPr lang="en-US" sz="1600" i="1" dirty="0"/>
              <a:t>, </a:t>
            </a:r>
            <a:r>
              <a:rPr lang="en-US" sz="1600" i="1" dirty="0" err="1"/>
              <a:t>Whatt`s</a:t>
            </a:r>
            <a:r>
              <a:rPr lang="en-US" sz="1600" i="1" dirty="0"/>
              <a:t> Up, Telegram) </a:t>
            </a:r>
            <a:r>
              <a:rPr lang="ru-RU" sz="1600" i="1" dirty="0"/>
              <a:t>Диана </a:t>
            </a:r>
            <a:r>
              <a:rPr lang="ru-RU" sz="1600" i="1" dirty="0" err="1"/>
              <a:t>Антонян</a:t>
            </a:r>
            <a:endParaRPr lang="ru-RU" sz="1600" i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479</Words>
  <Application>Microsoft Office PowerPoint</Application>
  <PresentationFormat>Широкоэкранный</PresentationFormat>
  <Paragraphs>54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16</cp:revision>
  <dcterms:created xsi:type="dcterms:W3CDTF">2020-01-17T06:58:25Z</dcterms:created>
  <dcterms:modified xsi:type="dcterms:W3CDTF">2020-01-19T21:40:02Z</dcterms:modified>
</cp:coreProperties>
</file>