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4"/>
  </p:notesMasterIdLst>
  <p:handoutMasterIdLst>
    <p:handoutMasterId r:id="rId25"/>
  </p:handoutMasterIdLst>
  <p:sldIdLst>
    <p:sldId id="277" r:id="rId4"/>
    <p:sldId id="399" r:id="rId5"/>
    <p:sldId id="400" r:id="rId6"/>
    <p:sldId id="408" r:id="rId7"/>
    <p:sldId id="409" r:id="rId8"/>
    <p:sldId id="410" r:id="rId9"/>
    <p:sldId id="401" r:id="rId10"/>
    <p:sldId id="411" r:id="rId11"/>
    <p:sldId id="402" r:id="rId12"/>
    <p:sldId id="403" r:id="rId13"/>
    <p:sldId id="412" r:id="rId14"/>
    <p:sldId id="404" r:id="rId15"/>
    <p:sldId id="413" r:id="rId16"/>
    <p:sldId id="414" r:id="rId17"/>
    <p:sldId id="415" r:id="rId18"/>
    <p:sldId id="416" r:id="rId19"/>
    <p:sldId id="417" r:id="rId20"/>
    <p:sldId id="405" r:id="rId21"/>
    <p:sldId id="406" r:id="rId22"/>
    <p:sldId id="4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4" d="100"/>
          <a:sy n="64" d="100"/>
        </p:scale>
        <p:origin x="78" y="13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channel/%20UCFbNIlppjAuEX4znoulh0C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CSE-IOT</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WEB BASED GAMES</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962397" cy="1015663"/>
          </a:xfrm>
          <a:prstGeom prst="rect">
            <a:avLst/>
          </a:prstGeom>
          <a:noFill/>
        </p:spPr>
        <p:txBody>
          <a:bodyPr wrap="none" rtlCol="0">
            <a:spAutoFit/>
          </a:bodyPr>
          <a:lstStyle/>
          <a:p>
            <a:r>
              <a:rPr lang="en-US" sz="2000" b="1" dirty="0"/>
              <a:t>Submitted by: </a:t>
            </a:r>
          </a:p>
          <a:p>
            <a:r>
              <a:rPr lang="en-US" sz="2000" dirty="0"/>
              <a:t>ABHISHEK SINGH</a:t>
            </a:r>
          </a:p>
          <a:p>
            <a:r>
              <a:rPr lang="en-US" sz="2000" dirty="0"/>
              <a:t>19BCS4508</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MONICA LUTHRA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94" y="160588"/>
            <a:ext cx="10515600" cy="1325563"/>
          </a:xfrm>
        </p:spPr>
        <p:txBody>
          <a:bodyPr/>
          <a:lstStyle/>
          <a:p>
            <a:r>
              <a:rPr lang="en-US" b="1" u="sng" dirty="0"/>
              <a:t>Methodology</a:t>
            </a:r>
          </a:p>
        </p:txBody>
      </p:sp>
      <p:sp>
        <p:nvSpPr>
          <p:cNvPr id="3" name="Content Placeholder 2"/>
          <p:cNvSpPr>
            <a:spLocks noGrp="1"/>
          </p:cNvSpPr>
          <p:nvPr>
            <p:ph idx="1"/>
          </p:nvPr>
        </p:nvSpPr>
        <p:spPr/>
        <p:txBody>
          <a:bodyPr>
            <a:normAutofit/>
          </a:bodyPr>
          <a:lstStyle/>
          <a:p>
            <a:r>
              <a:rPr lang="en-US" sz="2400" dirty="0"/>
              <a:t>Detailed study of operating software, their types and impact of application’s code on different operating software will be done. </a:t>
            </a:r>
          </a:p>
          <a:p>
            <a:r>
              <a:rPr lang="en-US" sz="2400" dirty="0"/>
              <a:t>Installation of web development tools like, VS CODE and hand on experience on existing approaches of HTML, CSS AND JAVASCRIPT applicable for web development will be done. Relative pros and cons will be identified. </a:t>
            </a:r>
          </a:p>
          <a:p>
            <a:r>
              <a:rPr lang="en-US" sz="2400" dirty="0"/>
              <a:t>HTML framework will be created, which will provide us with the structure of an application. Then designing of the application will be done by using CSS, it is done to make website more attractive and at last with the help of JAVA SCRIPT we will provide various instructions to the application that how it will work and how can a user can access the games.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0021" y="493295"/>
            <a:ext cx="9897979" cy="6148137"/>
          </a:xfrm>
        </p:spPr>
        <p:txBody>
          <a:bodyPr>
            <a:normAutofit/>
          </a:bodyPr>
          <a:lstStyle/>
          <a:p>
            <a:pPr algn="l"/>
            <a:r>
              <a:rPr lang="en-US" sz="4400" b="1" u="sng" dirty="0">
                <a:latin typeface="+mj-lt"/>
              </a:rPr>
              <a:t> Methodology</a:t>
            </a:r>
          </a:p>
          <a:p>
            <a:pPr algn="l"/>
            <a:endParaRPr lang="en-US" sz="4400" b="1" u="sng" dirty="0">
              <a:latin typeface="+mj-lt"/>
            </a:endParaRPr>
          </a:p>
          <a:p>
            <a:pPr algn="l">
              <a:buFont typeface="Arial" pitchFamily="34" charset="0"/>
              <a:buChar char="•"/>
            </a:pPr>
            <a:r>
              <a:rPr lang="en-US" dirty="0"/>
              <a:t>Different UI techniques will be analyzed to make the application more and more user friendly and easy to access. </a:t>
            </a:r>
          </a:p>
          <a:p>
            <a:pPr algn="l">
              <a:buFont typeface="Arial" pitchFamily="34" charset="0"/>
              <a:buChar char="•"/>
            </a:pPr>
            <a:r>
              <a:rPr lang="en-US" dirty="0"/>
              <a:t>An approach will be developed for web-based games.</a:t>
            </a:r>
          </a:p>
          <a:p>
            <a:pPr algn="l">
              <a:buFont typeface="Arial" pitchFamily="34" charset="0"/>
              <a:buChar char="•"/>
            </a:pPr>
            <a:r>
              <a:rPr lang="en-US" dirty="0"/>
              <a:t> Various parameters will be identified to evaluate the proposed system.</a:t>
            </a:r>
          </a:p>
          <a:p>
            <a:pPr algn="l">
              <a:buFont typeface="Arial" pitchFamily="34" charset="0"/>
              <a:buChar char="•"/>
            </a:pPr>
            <a:r>
              <a:rPr lang="en-US" dirty="0"/>
              <a:t> Comparison of new implemented approach with exiting approaches will be done. </a:t>
            </a:r>
            <a:endParaRPr lang="en-US" b="1" u="sng" dirty="0"/>
          </a:p>
          <a:p>
            <a:pPr algn="l"/>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br>
              <a:rPr lang="en-US" b="1" dirty="0"/>
            </a:br>
            <a:r>
              <a:rPr lang="en-US" sz="1600" b="1" dirty="0"/>
              <a:t>Home page:</a:t>
            </a:r>
            <a:endParaRPr lang="en-US" b="1" dirty="0"/>
          </a:p>
        </p:txBody>
      </p:sp>
      <p:pic>
        <p:nvPicPr>
          <p:cNvPr id="6" name="Content Placeholder 5">
            <a:extLst>
              <a:ext uri="{FF2B5EF4-FFF2-40B4-BE49-F238E27FC236}">
                <a16:creationId xmlns:a16="http://schemas.microsoft.com/office/drawing/2014/main" id="{D312F77D-401F-439D-A23B-B3D6EA5757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304B-B560-48A1-B1CF-B321F97A09DA}"/>
              </a:ext>
            </a:extLst>
          </p:cNvPr>
          <p:cNvSpPr>
            <a:spLocks noGrp="1"/>
          </p:cNvSpPr>
          <p:nvPr>
            <p:ph type="title"/>
          </p:nvPr>
        </p:nvSpPr>
        <p:spPr/>
        <p:txBody>
          <a:bodyPr>
            <a:normAutofit/>
          </a:bodyPr>
          <a:lstStyle/>
          <a:p>
            <a:r>
              <a:rPr lang="en-US" sz="2400" dirty="0"/>
              <a:t>About Us page</a:t>
            </a:r>
            <a:endParaRPr lang="en-IN" sz="2400" dirty="0"/>
          </a:p>
        </p:txBody>
      </p:sp>
      <p:pic>
        <p:nvPicPr>
          <p:cNvPr id="6" name="Content Placeholder 5">
            <a:extLst>
              <a:ext uri="{FF2B5EF4-FFF2-40B4-BE49-F238E27FC236}">
                <a16:creationId xmlns:a16="http://schemas.microsoft.com/office/drawing/2014/main" id="{0BCAD50D-C2AC-4942-9B98-F7DE2584CE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222041B7-1EFF-489D-923D-7780A30B93D8}"/>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81725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B7F0-88A0-487D-9CC4-F90F8ED37603}"/>
              </a:ext>
            </a:extLst>
          </p:cNvPr>
          <p:cNvSpPr>
            <a:spLocks noGrp="1"/>
          </p:cNvSpPr>
          <p:nvPr>
            <p:ph type="title"/>
          </p:nvPr>
        </p:nvSpPr>
        <p:spPr/>
        <p:txBody>
          <a:bodyPr/>
          <a:lstStyle/>
          <a:p>
            <a:r>
              <a:rPr lang="en-US" dirty="0"/>
              <a:t>Tic Tac Toe</a:t>
            </a:r>
            <a:endParaRPr lang="en-IN" dirty="0"/>
          </a:p>
        </p:txBody>
      </p:sp>
      <p:pic>
        <p:nvPicPr>
          <p:cNvPr id="6" name="Content Placeholder 5">
            <a:extLst>
              <a:ext uri="{FF2B5EF4-FFF2-40B4-BE49-F238E27FC236}">
                <a16:creationId xmlns:a16="http://schemas.microsoft.com/office/drawing/2014/main" id="{B8E6EB2A-1208-4400-B5D4-A0D05AD4FA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EC570203-EDA0-4CC3-BDBA-D006B2117E03}"/>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42729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CED-3D9B-4A96-B6AE-E7F475349582}"/>
              </a:ext>
            </a:extLst>
          </p:cNvPr>
          <p:cNvSpPr>
            <a:spLocks noGrp="1"/>
          </p:cNvSpPr>
          <p:nvPr>
            <p:ph type="title"/>
          </p:nvPr>
        </p:nvSpPr>
        <p:spPr/>
        <p:txBody>
          <a:bodyPr/>
          <a:lstStyle/>
          <a:p>
            <a:r>
              <a:rPr lang="en-US" dirty="0"/>
              <a:t>Bizarre Adventure</a:t>
            </a:r>
            <a:endParaRPr lang="en-IN" dirty="0"/>
          </a:p>
        </p:txBody>
      </p:sp>
      <p:pic>
        <p:nvPicPr>
          <p:cNvPr id="6" name="Content Placeholder 5">
            <a:extLst>
              <a:ext uri="{FF2B5EF4-FFF2-40B4-BE49-F238E27FC236}">
                <a16:creationId xmlns:a16="http://schemas.microsoft.com/office/drawing/2014/main" id="{2B1447F9-5D2F-4D52-90D8-C8AF5D4AC1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B5EFC60D-BA1F-400F-BFDB-78892FA0C347}"/>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00167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5FC2-3F3B-490E-A002-55E60A1CF6FA}"/>
              </a:ext>
            </a:extLst>
          </p:cNvPr>
          <p:cNvSpPr>
            <a:spLocks noGrp="1"/>
          </p:cNvSpPr>
          <p:nvPr>
            <p:ph type="title"/>
          </p:nvPr>
        </p:nvSpPr>
        <p:spPr/>
        <p:txBody>
          <a:bodyPr/>
          <a:lstStyle/>
          <a:p>
            <a:r>
              <a:rPr lang="en-US" dirty="0"/>
              <a:t>Snake </a:t>
            </a:r>
            <a:r>
              <a:rPr lang="en-US" dirty="0" err="1"/>
              <a:t>Xenzia</a:t>
            </a:r>
            <a:endParaRPr lang="en-IN" dirty="0"/>
          </a:p>
        </p:txBody>
      </p:sp>
      <p:pic>
        <p:nvPicPr>
          <p:cNvPr id="6" name="Content Placeholder 5">
            <a:extLst>
              <a:ext uri="{FF2B5EF4-FFF2-40B4-BE49-F238E27FC236}">
                <a16:creationId xmlns:a16="http://schemas.microsoft.com/office/drawing/2014/main" id="{22C6B9B8-79C2-4A81-9181-548832C144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7A624802-35EB-4CB1-96A9-14CE88250DAF}"/>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32514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F982-1B78-4BCB-B747-F553BD9CD393}"/>
              </a:ext>
            </a:extLst>
          </p:cNvPr>
          <p:cNvSpPr>
            <a:spLocks noGrp="1"/>
          </p:cNvSpPr>
          <p:nvPr>
            <p:ph type="title"/>
          </p:nvPr>
        </p:nvSpPr>
        <p:spPr/>
        <p:txBody>
          <a:bodyPr/>
          <a:lstStyle/>
          <a:p>
            <a:r>
              <a:rPr lang="en-US" dirty="0"/>
              <a:t>Tetris</a:t>
            </a:r>
            <a:endParaRPr lang="en-IN" dirty="0"/>
          </a:p>
        </p:txBody>
      </p:sp>
      <p:pic>
        <p:nvPicPr>
          <p:cNvPr id="6" name="Content Placeholder 5">
            <a:extLst>
              <a:ext uri="{FF2B5EF4-FFF2-40B4-BE49-F238E27FC236}">
                <a16:creationId xmlns:a16="http://schemas.microsoft.com/office/drawing/2014/main" id="{368E1223-68F7-41B5-87C0-114A5CBFE7F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844B1D9C-D60D-4F76-BA6C-FB901BF56C27}"/>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37746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p>
        </p:txBody>
      </p:sp>
      <p:sp>
        <p:nvSpPr>
          <p:cNvPr id="3" name="Content Placeholder 2"/>
          <p:cNvSpPr>
            <a:spLocks noGrp="1"/>
          </p:cNvSpPr>
          <p:nvPr>
            <p:ph idx="1"/>
          </p:nvPr>
        </p:nvSpPr>
        <p:spPr/>
        <p:txBody>
          <a:bodyPr/>
          <a:lstStyle/>
          <a:p>
            <a:pPr marL="0" indent="0">
              <a:buNone/>
            </a:pPr>
            <a:r>
              <a:rPr lang="en-US" dirty="0"/>
              <a:t>We think that we have achieved the initial phase of the solution to the problem we were trying to address. Sure, there are some places that can be improved, but we will keep improving the product in the future depending on the performance and risk vs reward ratio.</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8046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Future Scope</a:t>
            </a:r>
          </a:p>
        </p:txBody>
      </p:sp>
      <p:sp>
        <p:nvSpPr>
          <p:cNvPr id="3" name="Content Placeholder 2"/>
          <p:cNvSpPr>
            <a:spLocks noGrp="1"/>
          </p:cNvSpPr>
          <p:nvPr>
            <p:ph idx="1"/>
          </p:nvPr>
        </p:nvSpPr>
        <p:spPr/>
        <p:txBody>
          <a:bodyPr>
            <a:normAutofit/>
          </a:bodyPr>
          <a:lstStyle/>
          <a:p>
            <a:pPr>
              <a:buNone/>
            </a:pPr>
            <a:r>
              <a:rPr lang="en-US" sz="2400" dirty="0"/>
              <a:t>   The future of the project depends on how well it performs in this phase and if it is worth continuing will be determined by us after observing the analytics of the website in the long run.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p>
        </p:txBody>
      </p:sp>
      <p:sp>
        <p:nvSpPr>
          <p:cNvPr id="3" name="Content Placeholder 2"/>
          <p:cNvSpPr>
            <a:spLocks noGrp="1"/>
          </p:cNvSpPr>
          <p:nvPr>
            <p:ph idx="1"/>
          </p:nvPr>
        </p:nvSpPr>
        <p:spPr/>
        <p:txBody>
          <a:bodyPr>
            <a:normAutofit/>
          </a:bodyPr>
          <a:lstStyle/>
          <a:p>
            <a:pPr>
              <a:buNone/>
            </a:pPr>
            <a:r>
              <a:rPr lang="en-US" sz="2400" dirty="0"/>
              <a:t>[1] Death note anime, Directed by </a:t>
            </a:r>
            <a:r>
              <a:rPr lang="en-US" sz="2400" dirty="0" err="1"/>
              <a:t>Tetsurō</a:t>
            </a:r>
            <a:r>
              <a:rPr lang="en-US" sz="2400" dirty="0"/>
              <a:t> Araki in the year 2006.</a:t>
            </a:r>
          </a:p>
          <a:p>
            <a:pPr>
              <a:buNone/>
            </a:pPr>
            <a:r>
              <a:rPr lang="en-US" sz="2400" dirty="0"/>
              <a:t> [2] Web Dev Simplified, YouTube channel, </a:t>
            </a:r>
            <a:r>
              <a:rPr lang="en-US" sz="2400" dirty="0">
                <a:hlinkClick r:id="rId2"/>
              </a:rPr>
              <a:t>https://www.youtube.com/channel/ UCFbNIlppjAuEX4znoulh0Cw</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336884"/>
            <a:ext cx="10515600" cy="1010654"/>
          </a:xfrm>
        </p:spPr>
        <p:txBody>
          <a:bodyPr>
            <a:normAutofit/>
          </a:bodyPr>
          <a:lstStyle/>
          <a:p>
            <a:r>
              <a:rPr lang="en-US" b="1" u="sng" dirty="0"/>
              <a:t>Introduction to Project</a:t>
            </a:r>
          </a:p>
        </p:txBody>
      </p:sp>
      <p:sp>
        <p:nvSpPr>
          <p:cNvPr id="3" name="Content Placeholder 2"/>
          <p:cNvSpPr>
            <a:spLocks noGrp="1"/>
          </p:cNvSpPr>
          <p:nvPr>
            <p:ph idx="1"/>
          </p:nvPr>
        </p:nvSpPr>
        <p:spPr>
          <a:xfrm>
            <a:off x="457200" y="1619500"/>
            <a:ext cx="10896600" cy="5238500"/>
          </a:xfrm>
        </p:spPr>
        <p:txBody>
          <a:bodyPr>
            <a:normAutofit/>
          </a:bodyPr>
          <a:lstStyle/>
          <a:p>
            <a:pPr>
              <a:buNone/>
            </a:pPr>
            <a:r>
              <a:rPr lang="en-US" b="1" dirty="0"/>
              <a:t>Problem Definition</a:t>
            </a:r>
          </a:p>
          <a:p>
            <a:pPr>
              <a:buNone/>
            </a:pPr>
            <a:r>
              <a:rPr lang="en-US" sz="2400" dirty="0"/>
              <a:t>   Games are a great way to relax and let loose after a long and hard day. Everyone knows the different ways playing a game can put your mind at ease and be helpful after a hard day. </a:t>
            </a:r>
          </a:p>
          <a:p>
            <a:pPr>
              <a:buNone/>
            </a:pPr>
            <a:r>
              <a:rPr lang="en-US" sz="2400" dirty="0"/>
              <a:t>   The problem arises when people try to play them. An instance of this can be a person who has a non windows computer, where they have no way of enjoying a little to relax and play games other than on their </a:t>
            </a:r>
            <a:r>
              <a:rPr lang="en-US" sz="2400" dirty="0" err="1"/>
              <a:t>smartphone</a:t>
            </a:r>
            <a:r>
              <a:rPr lang="en-US" sz="2400" dirty="0"/>
              <a:t> which can also bring up a lot of other problems like having an underpowered hardware. The same problem can also arise in case of a computer because traditional computer or phone games require good hardware to even run properly. </a:t>
            </a:r>
          </a:p>
          <a:p>
            <a:pPr>
              <a:buNone/>
            </a:pPr>
            <a:r>
              <a:rPr lang="en-US" sz="2400"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Title 1"/>
          <p:cNvSpPr>
            <a:spLocks noGrp="1"/>
          </p:cNvSpPr>
          <p:nvPr>
            <p:ph idx="1"/>
          </p:nvPr>
        </p:nvSpPr>
        <p:spPr>
          <a:xfrm>
            <a:off x="838200" y="637674"/>
            <a:ext cx="10515600" cy="5539289"/>
          </a:xfrm>
        </p:spPr>
        <p:txBody>
          <a:bodyPr>
            <a:normAutofit/>
          </a:bodyPr>
          <a:lstStyle/>
          <a:p>
            <a:pPr>
              <a:buNone/>
            </a:pPr>
            <a:r>
              <a:rPr lang="en-US" b="1" dirty="0"/>
              <a:t>Problem Definition</a:t>
            </a:r>
          </a:p>
          <a:p>
            <a:pPr>
              <a:buNone/>
            </a:pPr>
            <a:endParaRPr lang="en-US" sz="2400" dirty="0"/>
          </a:p>
          <a:p>
            <a:pPr>
              <a:buNone/>
            </a:pPr>
            <a:r>
              <a:rPr lang="en-US" sz="2400" dirty="0"/>
              <a:t>   In some cases, the operating system that a person is using can pose a lot of problems in case they want to enjoy some games. There are not a lot of free and light weight games available for </a:t>
            </a:r>
            <a:r>
              <a:rPr lang="en-US" sz="2400" dirty="0" err="1"/>
              <a:t>MacOS</a:t>
            </a:r>
            <a:r>
              <a:rPr lang="en-US" sz="2400" dirty="0"/>
              <a:t> and Linux in the market and there are very few companies or people who try to counter this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8305" y="685800"/>
            <a:ext cx="9789695" cy="5835316"/>
          </a:xfrm>
        </p:spPr>
        <p:txBody>
          <a:bodyPr>
            <a:normAutofit/>
          </a:bodyPr>
          <a:lstStyle/>
          <a:p>
            <a:pPr algn="l"/>
            <a:r>
              <a:rPr lang="en-US" sz="2800" b="1" dirty="0"/>
              <a:t>Project Overview and Specifications</a:t>
            </a:r>
          </a:p>
          <a:p>
            <a:pPr algn="l"/>
            <a:endParaRPr lang="en-US" sz="2800" b="1" dirty="0"/>
          </a:p>
          <a:p>
            <a:pPr algn="l"/>
            <a:r>
              <a:rPr lang="en-US" dirty="0"/>
              <a:t>The problem that we are trying to counter is quite a unique one indeed. What we are trying to achieve is an idea of a free game collection consisting of classic games that can run on any computer regardless of computing abilities given that it supports a graphical web browser and can run simple JavaScript code. </a:t>
            </a:r>
          </a:p>
          <a:p>
            <a:pPr algn="l"/>
            <a:r>
              <a:rPr lang="en-US" dirty="0"/>
              <a:t>We thought of providing a cross platform solution to this simple yet significant problem and we ended up studying a lot about how different OSs differ from each other in the way that creates problems or hinders the cross-platform development in the first place. We ended up allocating a lot of time to the prior information collection regarding the problem before we started with the development phase of the project. </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4558" y="348916"/>
            <a:ext cx="9693442" cy="6196262"/>
          </a:xfrm>
        </p:spPr>
        <p:txBody>
          <a:bodyPr/>
          <a:lstStyle/>
          <a:p>
            <a:pPr algn="l"/>
            <a:r>
              <a:rPr lang="en-US" sz="2800" b="1" dirty="0"/>
              <a:t>Project Overview and Specifications</a:t>
            </a:r>
          </a:p>
          <a:p>
            <a:pPr algn="l"/>
            <a:endParaRPr lang="en-US" sz="2800" b="1" dirty="0"/>
          </a:p>
          <a:p>
            <a:pPr algn="l"/>
            <a:r>
              <a:rPr lang="en-US" b="1" dirty="0"/>
              <a:t>Hardware Specifications: </a:t>
            </a:r>
          </a:p>
          <a:p>
            <a:pPr marL="514350" indent="-514350" algn="l">
              <a:buAutoNum type="arabicPeriod"/>
            </a:pPr>
            <a:r>
              <a:rPr lang="en-US" dirty="0"/>
              <a:t>A computer </a:t>
            </a:r>
          </a:p>
          <a:p>
            <a:pPr marL="514350" indent="-514350" algn="l">
              <a:buAutoNum type="arabicPeriod"/>
            </a:pPr>
            <a:r>
              <a:rPr lang="en-US" dirty="0"/>
              <a:t>A keyboard </a:t>
            </a:r>
          </a:p>
          <a:p>
            <a:pPr marL="514350" indent="-514350" algn="l">
              <a:buAutoNum type="arabicPeriod"/>
            </a:pPr>
            <a:r>
              <a:rPr lang="en-US" dirty="0"/>
              <a:t>A mouse </a:t>
            </a:r>
          </a:p>
          <a:p>
            <a:pPr marL="514350" indent="-514350" algn="l">
              <a:buAutoNum type="arabicPeriod"/>
            </a:pPr>
            <a:endParaRPr lang="en-US" dirty="0"/>
          </a:p>
          <a:p>
            <a:pPr marL="514350" indent="-514350" algn="l"/>
            <a:r>
              <a:rPr lang="en-US" b="1" dirty="0"/>
              <a:t>Software Specifications: </a:t>
            </a:r>
          </a:p>
          <a:p>
            <a:pPr marL="514350" indent="-514350" algn="l">
              <a:buAutoNum type="arabicPeriod"/>
            </a:pPr>
            <a:r>
              <a:rPr lang="en-US" dirty="0"/>
              <a:t>A graphical OS.</a:t>
            </a:r>
          </a:p>
          <a:p>
            <a:pPr marL="514350" indent="-514350" algn="l">
              <a:buAutoNum type="arabicPeriod"/>
            </a:pPr>
            <a:r>
              <a:rPr lang="en-US" dirty="0"/>
              <a:t>A modern web browser. </a:t>
            </a:r>
          </a:p>
          <a:p>
            <a:pPr marL="514350" indent="-514350" algn="l"/>
            <a:endParaRPr lang="en-US" sz="2800" b="1" dirty="0"/>
          </a:p>
          <a:p>
            <a:pPr algn="l"/>
            <a:endParaRPr lang="en-US" sz="2800" b="1" dirty="0"/>
          </a:p>
          <a:p>
            <a:pPr algn="l"/>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68" y="232778"/>
            <a:ext cx="10515600" cy="1042570"/>
          </a:xfrm>
        </p:spPr>
        <p:txBody>
          <a:bodyPr/>
          <a:lstStyle/>
          <a:p>
            <a:r>
              <a:rPr lang="en-US" b="1" u="sng" dirty="0"/>
              <a:t>Problem Formulation</a:t>
            </a:r>
          </a:p>
        </p:txBody>
      </p:sp>
      <p:sp>
        <p:nvSpPr>
          <p:cNvPr id="3" name="Content Placeholder 2"/>
          <p:cNvSpPr>
            <a:spLocks noGrp="1"/>
          </p:cNvSpPr>
          <p:nvPr>
            <p:ph idx="1"/>
          </p:nvPr>
        </p:nvSpPr>
        <p:spPr>
          <a:xfrm>
            <a:off x="457200" y="1455821"/>
            <a:ext cx="10872537" cy="5402179"/>
          </a:xfrm>
        </p:spPr>
        <p:txBody>
          <a:bodyPr>
            <a:normAutofit/>
          </a:bodyPr>
          <a:lstStyle/>
          <a:p>
            <a:pPr>
              <a:buNone/>
            </a:pPr>
            <a:r>
              <a:rPr lang="en-US" sz="2400" dirty="0"/>
              <a:t>   Computer games have become a large part of the entire industry and people play a lot of games in the present world, i.e.</a:t>
            </a:r>
          </a:p>
          <a:p>
            <a:r>
              <a:rPr lang="en-US" sz="2400" dirty="0"/>
              <a:t>Games are a big part of today’s lifestyle. </a:t>
            </a:r>
          </a:p>
          <a:p>
            <a:r>
              <a:rPr lang="en-US" sz="2400" dirty="0"/>
              <a:t> People use different types of dedicated hardware and software to play games. </a:t>
            </a:r>
          </a:p>
          <a:p>
            <a:pPr>
              <a:buNone/>
            </a:pPr>
            <a:endParaRPr lang="en-US" sz="2400" dirty="0"/>
          </a:p>
          <a:p>
            <a:pPr>
              <a:buNone/>
            </a:pPr>
            <a:r>
              <a:rPr lang="en-US" dirty="0"/>
              <a:t>  </a:t>
            </a:r>
            <a:r>
              <a:rPr lang="en-US" sz="2400" dirty="0"/>
              <a:t>The traditional approach follows the following steps:</a:t>
            </a:r>
          </a:p>
          <a:p>
            <a:pPr marL="457200" indent="-457200">
              <a:buFont typeface="+mj-lt"/>
              <a:buAutoNum type="arabicPeriod"/>
            </a:pPr>
            <a:r>
              <a:rPr lang="en-US" sz="2400" dirty="0"/>
              <a:t>Identify which games you like to play.</a:t>
            </a:r>
          </a:p>
          <a:p>
            <a:pPr marL="457200" indent="-457200">
              <a:buFont typeface="+mj-lt"/>
              <a:buAutoNum type="arabicPeriod"/>
            </a:pPr>
            <a:r>
              <a:rPr lang="en-US" sz="2400" dirty="0"/>
              <a:t>Look for a medium that can run them properly.</a:t>
            </a:r>
          </a:p>
          <a:p>
            <a:pPr marL="457200" indent="-457200">
              <a:buFont typeface="+mj-lt"/>
              <a:buAutoNum type="arabicPeriod"/>
            </a:pPr>
            <a:r>
              <a:rPr lang="en-US" sz="2400" dirty="0"/>
              <a:t>Buy dedicated hardware and software to play them properly. </a:t>
            </a:r>
          </a:p>
          <a:p>
            <a:pPr marL="457200" indent="-457200">
              <a:buNone/>
            </a:pPr>
            <a:endParaRPr lang="en-US" sz="2400" dirty="0"/>
          </a:p>
          <a:p>
            <a:pPr marL="457200" indent="-457200">
              <a:buNone/>
            </a:pPr>
            <a:r>
              <a:rPr lang="en-US" sz="2400"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930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60947"/>
            <a:ext cx="9753600" cy="6100011"/>
          </a:xfrm>
        </p:spPr>
        <p:txBody>
          <a:bodyPr/>
          <a:lstStyle/>
          <a:p>
            <a:pPr algn="l"/>
            <a:r>
              <a:rPr lang="en-US" dirty="0"/>
              <a:t>There are quite a few problems with the traditional approach. To put it in perspective, let us look at them one by one:</a:t>
            </a:r>
          </a:p>
          <a:p>
            <a:pPr algn="l">
              <a:buFont typeface="Arial" pitchFamily="34" charset="0"/>
              <a:buChar char="•"/>
            </a:pPr>
            <a:r>
              <a:rPr lang="en-US" dirty="0"/>
              <a:t> Researching for what games to play and what hardware to buy can be tiresome and sometimes useless for a normal person who just wants to play a game to relax for a bit. </a:t>
            </a:r>
          </a:p>
          <a:p>
            <a:pPr algn="l">
              <a:buFont typeface="Arial" pitchFamily="34" charset="0"/>
              <a:buChar char="•"/>
            </a:pPr>
            <a:r>
              <a:rPr lang="en-US" dirty="0"/>
              <a:t> Hardware and software required to play games might be expensive in some cases: </a:t>
            </a:r>
          </a:p>
          <a:p>
            <a:pPr marL="457200" indent="-457200" algn="l">
              <a:buFont typeface="+mj-lt"/>
              <a:buAutoNum type="arabicPeriod"/>
            </a:pPr>
            <a:r>
              <a:rPr lang="en-US" dirty="0"/>
              <a:t> An Xbox or a PlayStation costs around USD 500. </a:t>
            </a:r>
          </a:p>
          <a:p>
            <a:pPr marL="457200" indent="-457200" algn="l">
              <a:buFont typeface="+mj-lt"/>
              <a:buAutoNum type="arabicPeriod"/>
            </a:pPr>
            <a:r>
              <a:rPr lang="en-US" dirty="0"/>
              <a:t>A gaming PC can cost anywhere from 1000 to 5000 USD.</a:t>
            </a:r>
          </a:p>
          <a:p>
            <a:pPr marL="457200" indent="-457200" algn="l"/>
            <a:endParaRPr lang="en-US" dirty="0"/>
          </a:p>
          <a:p>
            <a:pPr marL="457200" indent="-457200" algn="l"/>
            <a:r>
              <a:rPr lang="en-US" dirty="0"/>
              <a:t>       Another problem is Cross platform compatibility, which is one of the biggest issues in existence. Even big corporations do not pay much attention to this issue. This issue is very important and there is not much work being done about it by many people.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231" y="184651"/>
            <a:ext cx="10515600" cy="1325563"/>
          </a:xfrm>
        </p:spPr>
        <p:txBody>
          <a:bodyPr/>
          <a:lstStyle/>
          <a:p>
            <a:r>
              <a:rPr lang="en-US" b="1" u="sng" dirty="0"/>
              <a:t>Objectives</a:t>
            </a:r>
          </a:p>
        </p:txBody>
      </p:sp>
      <p:sp>
        <p:nvSpPr>
          <p:cNvPr id="3" name="Content Placeholder 2"/>
          <p:cNvSpPr>
            <a:spLocks noGrp="1"/>
          </p:cNvSpPr>
          <p:nvPr>
            <p:ph idx="1"/>
          </p:nvPr>
        </p:nvSpPr>
        <p:spPr>
          <a:xfrm>
            <a:off x="838200" y="1669215"/>
            <a:ext cx="10515600" cy="4351338"/>
          </a:xfrm>
        </p:spPr>
        <p:txBody>
          <a:bodyPr>
            <a:normAutofit/>
          </a:bodyPr>
          <a:lstStyle/>
          <a:p>
            <a:pPr>
              <a:buNone/>
            </a:pPr>
            <a:endParaRPr lang="en-US" sz="2400" dirty="0"/>
          </a:p>
          <a:p>
            <a:r>
              <a:rPr lang="en-US" sz="2400" dirty="0"/>
              <a:t>To understand and explore various types of operating software like LINUX, WINDOWS AND MAC.</a:t>
            </a:r>
          </a:p>
          <a:p>
            <a:r>
              <a:rPr lang="en-US" sz="2400" dirty="0"/>
              <a:t> To study and analyze various game making techniques that are suitable for different types of operating software. </a:t>
            </a:r>
          </a:p>
          <a:p>
            <a:r>
              <a:rPr lang="en-US" sz="2400" dirty="0"/>
              <a:t>To design and develop the technique for web-based games. </a:t>
            </a:r>
          </a:p>
          <a:p>
            <a:r>
              <a:rPr lang="en-US" sz="2400" dirty="0"/>
              <a:t> To verify and validate the proposed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749653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6273</TotalTime>
  <Words>1067</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PowerPoint Presentation</vt:lpstr>
      <vt:lpstr>Problem Formulation</vt:lpstr>
      <vt:lpstr>PowerPoint Presentation</vt:lpstr>
      <vt:lpstr>Objectives</vt:lpstr>
      <vt:lpstr>Methodology</vt:lpstr>
      <vt:lpstr>PowerPoint Presentation</vt:lpstr>
      <vt:lpstr>Results and Outputs Home page:</vt:lpstr>
      <vt:lpstr>About Us page</vt:lpstr>
      <vt:lpstr>Tic Tac Toe</vt:lpstr>
      <vt:lpstr>Bizarre Adventure</vt:lpstr>
      <vt:lpstr>Snake Xenzia</vt:lpstr>
      <vt:lpstr>Tetris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Abhishek Singh</cp:lastModifiedBy>
  <cp:revision>508</cp:revision>
  <dcterms:created xsi:type="dcterms:W3CDTF">2019-01-09T10:33:58Z</dcterms:created>
  <dcterms:modified xsi:type="dcterms:W3CDTF">2021-04-27T18:42:52Z</dcterms:modified>
</cp:coreProperties>
</file>