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D2EDB-DF21-410F-B24A-EF68E1FA0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35624F-DE7C-472E-AB07-C05E4E70E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07F64-F43B-4977-BB52-89CD9802C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D2F3-E743-41C1-8FC1-BF8FDCF45D9D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960C1-CCAA-498C-92ED-CFBFB62E0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E7A91-659D-450A-BABC-FCAE0F760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5062-A896-40A3-A8BA-B025F20CC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50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4757F-4CFB-4E5E-83BB-29F13224A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D0D83C-EF47-4051-A6D4-BC60CD9E9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526D3-A618-449F-939A-B8704EE43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D2F3-E743-41C1-8FC1-BF8FDCF45D9D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4648E-50BC-43BB-9CCE-1C6ECB16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A59EF-24CA-492C-AB44-BAEB0C448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5062-A896-40A3-A8BA-B025F20CC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F22CD1-F638-45D1-B97B-639C07C3FD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4ABA26-5DCE-48B5-AEFA-93DB9E2D0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B673B-CDB2-4F20-8215-8F16B44CD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D2F3-E743-41C1-8FC1-BF8FDCF45D9D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FEFE1-097C-4A7C-987D-52F8767F7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C7236-166C-4521-85D5-6B598759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5062-A896-40A3-A8BA-B025F20CC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88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25F5D-E3D2-46E3-A0B8-C9C040DA4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24147-8130-4E0A-83B0-1D40AEBD6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E2AE6-5D1F-4B60-9AAD-450E3D6A3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D2F3-E743-41C1-8FC1-BF8FDCF45D9D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F6F10-6FAA-412B-94B1-D8103B460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3EF45-5F71-4140-A5FA-101B8EEC7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5062-A896-40A3-A8BA-B025F20CC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85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BAD88-E32D-436F-B8E0-37616841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9B34A-4432-4569-BBC5-F0A8B5F28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8DEB6-4113-48DF-8F69-4D80A8FD5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D2F3-E743-41C1-8FC1-BF8FDCF45D9D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BC3C8-3A32-4034-AA29-928F275B9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9DACE-B8CB-4B07-9A12-93C7A0FA0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5062-A896-40A3-A8BA-B025F20CC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72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1156D-50F2-43A6-9307-5E9F0A6B1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7EE9F-0106-4148-BDAB-6EB18EAA4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7C936-3074-44BA-8642-633A29879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054F0-5116-4ED0-AC8A-F63B75E41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D2F3-E743-41C1-8FC1-BF8FDCF45D9D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909FF-384F-4DCF-BA2D-594E0815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2863F-DD3A-4BD2-B99F-7455D63C4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5062-A896-40A3-A8BA-B025F20CC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34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85D19-1327-4DD2-8E70-3649FD857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6E1B8-35C2-4E8C-A95D-952F8EEA6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61D0D-4C62-484E-902F-B5CB9A25F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940513-2884-4EB1-9D6E-96512E3613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FE6B16-BA87-48AE-B2B8-59EA73F7A6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9F6414-1B7E-49E4-B05B-808B833C2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D2F3-E743-41C1-8FC1-BF8FDCF45D9D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28A84E-21F1-4CA9-9A0C-4C9A78E8A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329630-8E8E-4A32-8B59-BAE33445E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5062-A896-40A3-A8BA-B025F20CC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3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ADD31-AEC2-425E-8CB9-2D25C6612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D26C6A-7F01-4878-84AC-4D6FD8819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D2F3-E743-41C1-8FC1-BF8FDCF45D9D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16FB2A-0258-4809-AE38-57A980344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3A1F0-9777-46CE-BD68-BA27AA098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5062-A896-40A3-A8BA-B025F20CC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61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0319D3-6B1A-4F43-B219-6637FD3FC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D2F3-E743-41C1-8FC1-BF8FDCF45D9D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20B6EF-0C16-4159-B955-7EAC1CB8C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0B5D2-84F2-4AD9-AB03-E9AEBC99E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5062-A896-40A3-A8BA-B025F20CC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1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D25E7-61CB-4DA3-8793-882EF93BA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E3082-8A87-454B-84F6-13669E80E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815F1E-2278-4CB7-B20F-FF593CDAE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1585B-0A2D-481E-9941-D38B22232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D2F3-E743-41C1-8FC1-BF8FDCF45D9D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641D7-6B2A-4370-B014-AD7A0E960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449B2-50EA-4F84-BD65-7FBCE419A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5062-A896-40A3-A8BA-B025F20CC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8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25A58-E7B4-4140-9056-DF3922CE9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CD6D6A-F0BC-49F7-82D6-CCF0AF947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0AA16-31F0-40E1-BB8C-C09FD40CD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18366-7860-48DA-9D88-3C69FC290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D2F3-E743-41C1-8FC1-BF8FDCF45D9D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0E74C-A677-4EE4-9271-F2BFB361E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25788-037F-49C6-A772-29E8AAA0E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5062-A896-40A3-A8BA-B025F20CC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06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2E8168-E050-4C54-A82A-DFCB7571F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CA50B-9581-47DF-90AC-EEEB273DE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3654D-424B-46C0-9E32-ED8D13EF78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2D2F3-E743-41C1-8FC1-BF8FDCF45D9D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783DA-51C4-4ACB-BDEB-DF3C137EBA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2D2BA-C9BF-429F-83C4-C401C2BFD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A5062-A896-40A3-A8BA-B025F20CC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37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C7C241-16F2-47F9-B344-09400AB70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623" y="463397"/>
            <a:ext cx="5886753" cy="593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873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BCA9207-4691-4A61-B839-B5E849CC9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573" y="463397"/>
            <a:ext cx="5924854" cy="593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011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691B5B-FCB3-4D7F-9E3F-30CA7E7DE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573" y="472923"/>
            <a:ext cx="5924854" cy="591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57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4AC1B9-C979-476C-A93D-3C773BDDF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573" y="472923"/>
            <a:ext cx="5924854" cy="591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98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31B27F-B182-4D1F-82FD-E6205DA0D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448" y="482448"/>
            <a:ext cx="5893103" cy="589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01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26B84A-A60D-4A31-9F86-A43D3D66C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448" y="472923"/>
            <a:ext cx="5893103" cy="591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523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Dasgupta, Abhijit (NIH/NIAMS) [C]</dc:creator>
  <cp:lastModifiedBy>Dasgupta, Abhijit (NIH/NIAMS) [C]</cp:lastModifiedBy>
  <cp:revision>1</cp:revision>
  <dcterms:created xsi:type="dcterms:W3CDTF">2020-04-08T21:11:40Z</dcterms:created>
  <dcterms:modified xsi:type="dcterms:W3CDTF">2020-04-08T21:16:21Z</dcterms:modified>
</cp:coreProperties>
</file>