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5206-EB73-48D6-B498-F31E7C4B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65B4-C14C-4646-8104-9EDA7E4F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390A-DA54-4964-97D0-79EF97ED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3ADE-4D9B-4E55-BF7B-3967DA04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7B7D-6136-47CC-BD51-C963B528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BAA-3C93-4998-975F-5469D365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B57CD-DB28-453D-AC98-02C65A4D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712D-801A-4A87-B6B3-248B4B7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E893-7A2D-41BF-910E-B38C946B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C624-FC7B-4E82-8A54-8B3B707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90D07-2B0C-4F42-A56C-3A55D60BC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A60EC-6773-48B3-8F2E-082418BA7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FB34-8445-4190-BEE8-D79683A7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3F89-757F-44F6-9DA5-CEBBB563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79F8-2C78-4E1E-8D41-20654294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B7F1-88A6-4064-9013-5DC7EA4F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9604-C8C3-44ED-A1D6-F609970B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BF1C-CB82-4426-BD59-35AB9F95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8764-A1D1-4797-AB47-145996BD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085A-D2BD-4D33-B674-B78EDDA7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BB6-51E9-4049-BA72-1E6AC2F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D0EB9-56DE-4939-8B77-5C9DF406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FDC8-9560-4989-A1C8-43D59218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8565-C8C0-4347-ADAF-F836C3DF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FA19-F4BB-4DCA-ACC3-842FA984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1A30-B8EA-4B6A-828A-2187874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5D26-CE61-4B98-B3BB-BA3CC023E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5D297-98F7-4733-94DF-28EE862C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D160-77D8-4D82-BB69-5F3039E9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4E121-1522-4948-BCD8-27B7A3D8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41A56-8508-4EA9-A7C9-EA3951B7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D819-EB67-4339-9E71-B3AE1A29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AAE6-EFBB-4D56-89B0-1ED2F449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00A5-BE12-487F-8C54-165FBCAA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63104-7D9B-44BB-AE84-E155E842B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20E38-4673-4961-A4BC-E71ACFD84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96790-4FC7-411F-87E2-FC11ED27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41D3A-9BD5-486D-A5F6-3F36DE19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6330B-D7C6-4F2D-9C9D-E0A98620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EB96-220E-42D5-8848-9E24874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64D4-0E22-408F-8E2C-2036B71A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4B2C3-B325-4607-B7AB-3EB7C8C9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92912-7D55-42D5-9F56-13B922D6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D225D-E679-4DA5-94C6-E69CDCD8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9DB3A-F4CF-4A41-BFB3-8C1CE159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90368-CCA5-41E9-B490-2701159A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B4AC-D08D-4345-B5E7-EB1B3922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D1C6-B752-4E74-9EB8-0AEFE3D0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3EFF-C099-4A20-BD6A-BA397FB6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B673D-C35B-45B0-AEDB-C283DD86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25938-443E-42D3-B2E9-3F8ABE60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72D37-2FFB-4B4F-966C-6F5753C3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B6D-43E4-453E-8337-669AF8D8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3FB4F-BDC8-48D9-8B1C-B7C73770B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0E63-89D0-4D51-81F6-2D49BAB0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4F2F9-EC6C-4F17-9CA1-93412D53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713B3-4DD2-40AB-B6DB-1F120904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51B16-CA6E-4B92-A44C-8B0B60BD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0227C-83BC-44E3-837D-2E558FED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D762-9F0D-4FDD-BB01-4AC75783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CA52-F20C-438C-B2BA-271F78C6B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A3C6-84BF-4DD9-BF5B-7DABE018417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C199-0214-404F-A149-A19F09A8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BA924-3C03-4AEF-8B09-87851651C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598A-3333-426E-A7B7-6BB064C4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8EDEDE-AC49-4331-8CAF-653688AC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74" y="482448"/>
            <a:ext cx="5874052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5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68F173-C2C4-4A5D-8B29-6116C693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472923"/>
            <a:ext cx="5912154" cy="5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4CA049-EBC9-4CDC-B7CE-2CB45030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73" y="466573"/>
            <a:ext cx="5924854" cy="59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Abhijit (NIH/NIAMS) [C]</dc:creator>
  <cp:lastModifiedBy>Dasgupta, Abhijit (NIH/NIAMS) [C]</cp:lastModifiedBy>
  <cp:revision>1</cp:revision>
  <dcterms:created xsi:type="dcterms:W3CDTF">2020-04-08T21:20:20Z</dcterms:created>
  <dcterms:modified xsi:type="dcterms:W3CDTF">2020-04-08T21:23:25Z</dcterms:modified>
</cp:coreProperties>
</file>