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F70A-1723-4ECF-BF5B-C03214D93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20061-1669-458A-BE54-A628588D9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37DB-2B7C-4832-A290-24D57F2D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674B0-5C20-4FDA-8D92-8111B108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7D08-3EE0-40A3-A81D-522041B0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1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59E8-95D3-4883-AE75-967C4499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D7164-EAE5-4BFC-9DDE-F388299FE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FB68-8FBA-4B4C-98E8-B79D46FC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61F9-CE5B-4E1C-8530-36CC5BC9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A491-D4BF-4AAC-AD1F-4A146CA3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9A6A8-ECE3-48E5-B43A-FA200FCA1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116A8-1636-4C07-B690-3E5CB88E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D310-E6B6-4A1C-B0A5-3EFB8779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5917-10AE-4FC9-BEFA-F4D83B2A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2944-91EB-4AD9-A6F5-DEB1115B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B8D4-365C-4815-A1A1-5B6BF8D7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72DD-FE19-45B5-99A8-021DE22A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64A1-A587-496F-9BCD-54B428ED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C75B-DBAF-4A27-AB85-7187C27C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8B49-4859-4062-8759-65092D88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E228-B29D-46FC-9110-4B6580BC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F58B5-1568-435A-8632-8B9A5B453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A93D-6A3C-4D07-9FF5-AF7D6792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CDDB-38AC-4493-8225-FD3728A5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90B8-82F9-4A91-8133-81C9168A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9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2735-92C2-4A55-9015-BBA1982A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CF6E-6C96-4CBD-8440-BA02E6581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8F21-8757-4C04-883A-F13CE627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B94BD-B5DB-4DAE-8FF1-B7C4437E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2135C-4EA6-41CB-BD47-9BEE76DA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0149-F0C2-4DA1-B21E-E696534D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611E-5BA6-42BB-B955-7A498930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EC60-549A-4295-9EED-048D3F4B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50CB5-EFA9-456E-873C-D4CCF206E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FB037-84F8-4F01-AED7-FE9711311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64E50-7DDE-45F6-81DF-5324843C6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08909-4B46-45C9-A8C1-162907EF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4112B-9593-4AE7-BA9A-1CE58BBC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93001-06EF-4E67-B00F-8BF2B866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5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BA11-FD27-4024-AEA8-FBCA16A6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C0C3-1293-4397-808E-1E42FBF8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E10BB-5807-4F4B-AA08-841EDBFD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7930D-D9E9-4B69-8180-C147CE4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72146-6035-4E43-A88A-82E46BF1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3A063-4F8C-4A84-A3D7-286130EB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90F-7C0C-46B8-A38F-C69078CB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2CB3-08EA-40E0-A0F6-D1605882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0DD0-591A-4956-814F-14618A57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1AAB7-E795-41D5-BFF9-80A46E719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E10DA-6975-4C06-837B-FF55DD31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3755A-1CE1-4618-BADA-7BFDAD21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DA74-6FCB-428C-8AE1-7305A79B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4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9FEE-65A9-4E87-BB0F-A9C62CB8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A6316-C5AC-4CF0-9F44-48777DD0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5E27B-8D95-4095-881B-801BF73E4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44F0-FC09-433A-AE2F-9B53507B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0628-C16B-474D-8754-8FCCAB5D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EC5E5-C8DC-48DD-B995-3DC709F7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CA059-333F-40F6-AD36-42533B04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50F3-C480-43D2-8313-0A69B84D4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C67D-D6DE-4CF3-9A91-69B004FD5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F5E7-99DF-4BB1-9ECB-60F60623B96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858-0FFF-40BB-98ED-896DA5BBB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D383-9F36-4EBA-852D-19ED6C5D0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3230-4FB7-4E69-9A17-9D8E26707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2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1DD64B-D25D-472C-9EEC-6D69B6705C8E}"/>
              </a:ext>
            </a:extLst>
          </p:cNvPr>
          <p:cNvSpPr/>
          <p:nvPr/>
        </p:nvSpPr>
        <p:spPr>
          <a:xfrm>
            <a:off x="5786846" y="522514"/>
            <a:ext cx="992777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E795-923A-482E-BA1C-08FD42D0ADBB}"/>
              </a:ext>
            </a:extLst>
          </p:cNvPr>
          <p:cNvSpPr/>
          <p:nvPr/>
        </p:nvSpPr>
        <p:spPr>
          <a:xfrm>
            <a:off x="4153989" y="2286000"/>
            <a:ext cx="74458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0FC7F-5D87-439B-8AA0-3F08D589B45F}"/>
              </a:ext>
            </a:extLst>
          </p:cNvPr>
          <p:cNvSpPr txBox="1"/>
          <p:nvPr/>
        </p:nvSpPr>
        <p:spPr>
          <a:xfrm>
            <a:off x="5647515" y="1311644"/>
            <a:ext cx="12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SLE Volume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E6CEDA1-1181-4D29-8341-0B5D353573CB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5102246" y="1105012"/>
            <a:ext cx="605024" cy="17569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2FB86-092E-431E-92AC-EDEAFD971DD2}"/>
              </a:ext>
            </a:extLst>
          </p:cNvPr>
          <p:cNvSpPr txBox="1"/>
          <p:nvPr/>
        </p:nvSpPr>
        <p:spPr>
          <a:xfrm>
            <a:off x="4460965" y="164949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ED5F7-7029-4102-936F-E68EDB3C8FBB}"/>
              </a:ext>
            </a:extLst>
          </p:cNvPr>
          <p:cNvSpPr/>
          <p:nvPr/>
        </p:nvSpPr>
        <p:spPr>
          <a:xfrm>
            <a:off x="7898675" y="2285999"/>
            <a:ext cx="74458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0.27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1529735-A929-4B63-87E2-6733C255457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974589" y="989620"/>
            <a:ext cx="605023" cy="19877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7F657A-5861-49ED-BDB7-69149BF6D9F8}"/>
              </a:ext>
            </a:extLst>
          </p:cNvPr>
          <p:cNvSpPr txBox="1"/>
          <p:nvPr/>
        </p:nvSpPr>
        <p:spPr>
          <a:xfrm>
            <a:off x="7733852" y="168097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CC70CF-3B44-446E-8B67-1DEC45B3CFC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283234" y="1110343"/>
            <a:ext cx="1" cy="20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71D0F-6DAD-4250-966B-E1994BA6FBE0}"/>
              </a:ext>
            </a:extLst>
          </p:cNvPr>
          <p:cNvSpPr/>
          <p:nvPr/>
        </p:nvSpPr>
        <p:spPr>
          <a:xfrm>
            <a:off x="5662755" y="3949338"/>
            <a:ext cx="74458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12E9D7-6CA1-44E1-87DA-6F3DC1B8FED2}"/>
              </a:ext>
            </a:extLst>
          </p:cNvPr>
          <p:cNvSpPr/>
          <p:nvPr/>
        </p:nvSpPr>
        <p:spPr>
          <a:xfrm>
            <a:off x="2669177" y="3949338"/>
            <a:ext cx="74458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C98C19-C05D-4870-B13C-8DE4CBB069F7}"/>
              </a:ext>
            </a:extLst>
          </p:cNvPr>
          <p:cNvSpPr txBox="1"/>
          <p:nvPr/>
        </p:nvSpPr>
        <p:spPr>
          <a:xfrm>
            <a:off x="4112961" y="3114879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9AEEC1-6FA4-4DCF-9535-987C73251962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4526280" y="2847703"/>
            <a:ext cx="1" cy="26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ACA472-E6FA-4775-87A5-302E1E96ABDE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rot="5400000">
            <a:off x="3551312" y="2974369"/>
            <a:ext cx="465127" cy="1484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5CF6A48-1C1C-4F43-B86E-4ED9093B814B}"/>
              </a:ext>
            </a:extLst>
          </p:cNvPr>
          <p:cNvCxnSpPr>
            <a:stCxn id="19" idx="2"/>
            <a:endCxn id="17" idx="0"/>
          </p:cNvCxnSpPr>
          <p:nvPr/>
        </p:nvCxnSpPr>
        <p:spPr>
          <a:xfrm rot="16200000" flipH="1">
            <a:off x="5048100" y="2962390"/>
            <a:ext cx="465127" cy="15087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75D99D-22A5-403B-8E79-E3CCE2769C34}"/>
              </a:ext>
            </a:extLst>
          </p:cNvPr>
          <p:cNvSpPr txBox="1"/>
          <p:nvPr/>
        </p:nvSpPr>
        <p:spPr>
          <a:xfrm>
            <a:off x="5472714" y="3395340"/>
            <a:ext cx="11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Northeast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9D7D30-E772-4BE5-8022-54EC4CA182F7}"/>
              </a:ext>
            </a:extLst>
          </p:cNvPr>
          <p:cNvSpPr txBox="1"/>
          <p:nvPr/>
        </p:nvSpPr>
        <p:spPr>
          <a:xfrm>
            <a:off x="2695681" y="3396123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DA67C-91A0-4430-8A15-BE47D652C98A}"/>
              </a:ext>
            </a:extLst>
          </p:cNvPr>
          <p:cNvSpPr txBox="1"/>
          <p:nvPr/>
        </p:nvSpPr>
        <p:spPr>
          <a:xfrm>
            <a:off x="6779623" y="59257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3C8E26-E483-4ABC-9C2A-BCF54B135F9A}"/>
              </a:ext>
            </a:extLst>
          </p:cNvPr>
          <p:cNvSpPr txBox="1"/>
          <p:nvPr/>
        </p:nvSpPr>
        <p:spPr>
          <a:xfrm>
            <a:off x="8643258" y="23821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E6965F-2659-4497-A341-37CD7BA078F7}"/>
              </a:ext>
            </a:extLst>
          </p:cNvPr>
          <p:cNvSpPr txBox="1"/>
          <p:nvPr/>
        </p:nvSpPr>
        <p:spPr>
          <a:xfrm>
            <a:off x="3452846" y="23821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75 %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D7515-F8D0-4C20-84CB-421FF4ABD397}"/>
              </a:ext>
            </a:extLst>
          </p:cNvPr>
          <p:cNvSpPr txBox="1"/>
          <p:nvPr/>
        </p:nvSpPr>
        <p:spPr>
          <a:xfrm>
            <a:off x="1994848" y="404552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EB024B-9C38-4A68-B5A7-5D17D49496A4}"/>
              </a:ext>
            </a:extLst>
          </p:cNvPr>
          <p:cNvSpPr txBox="1"/>
          <p:nvPr/>
        </p:nvSpPr>
        <p:spPr>
          <a:xfrm>
            <a:off x="6407338" y="404552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B33188-099C-4597-90F8-1E606CC879F3}"/>
              </a:ext>
            </a:extLst>
          </p:cNvPr>
          <p:cNvSpPr txBox="1"/>
          <p:nvPr/>
        </p:nvSpPr>
        <p:spPr>
          <a:xfrm>
            <a:off x="8177349" y="4885509"/>
            <a:ext cx="3966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Proportions in nodes denote </a:t>
            </a:r>
            <a:br>
              <a:rPr lang="en-US" dirty="0"/>
            </a:br>
            <a:r>
              <a:rPr lang="en-US" dirty="0"/>
              <a:t>proportion of hospitals with O/E &gt; 2</a:t>
            </a:r>
          </a:p>
          <a:p>
            <a:endParaRPr lang="en-US" dirty="0"/>
          </a:p>
          <a:p>
            <a:r>
              <a:rPr lang="en-US" dirty="0"/>
              <a:t>Percentages refer to percentage of total </a:t>
            </a:r>
            <a:br>
              <a:rPr lang="en-US" dirty="0"/>
            </a:br>
            <a:r>
              <a:rPr lang="en-US" dirty="0"/>
              <a:t>hospitals included in that node</a:t>
            </a:r>
          </a:p>
        </p:txBody>
      </p:sp>
    </p:spTree>
    <p:extLst>
      <p:ext uri="{BB962C8B-B14F-4D97-AF65-F5344CB8AC3E}">
        <p14:creationId xmlns:p14="http://schemas.microsoft.com/office/powerpoint/2010/main" val="374801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Abhijit (NIH/NIAMS) [C]</dc:creator>
  <cp:lastModifiedBy>Dasgupta, Abhijit (NIH/NIAMS) [C]</cp:lastModifiedBy>
  <cp:revision>2</cp:revision>
  <dcterms:created xsi:type="dcterms:W3CDTF">2018-01-24T19:44:18Z</dcterms:created>
  <dcterms:modified xsi:type="dcterms:W3CDTF">2018-01-24T19:46:07Z</dcterms:modified>
</cp:coreProperties>
</file>