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1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DCDA-7298-EF4D-803B-0D8E71652CB1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05B0-7AF2-D748-A399-05ADCA3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94352"/>
              </p:ext>
            </p:extLst>
          </p:nvPr>
        </p:nvGraphicFramePr>
        <p:xfrm>
          <a:off x="5326063" y="462492"/>
          <a:ext cx="1539873" cy="112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91"/>
                <a:gridCol w="513291"/>
                <a:gridCol w="513291"/>
              </a:tblGrid>
              <a:tr h="374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+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03657"/>
              </p:ext>
            </p:extLst>
          </p:nvPr>
        </p:nvGraphicFramePr>
        <p:xfrm>
          <a:off x="8207375" y="2867289"/>
          <a:ext cx="1539873" cy="112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91"/>
                <a:gridCol w="513291"/>
                <a:gridCol w="513291"/>
              </a:tblGrid>
              <a:tr h="374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+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3390"/>
              </p:ext>
            </p:extLst>
          </p:nvPr>
        </p:nvGraphicFramePr>
        <p:xfrm>
          <a:off x="2607466" y="2867289"/>
          <a:ext cx="1539873" cy="112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91"/>
                <a:gridCol w="513291"/>
                <a:gridCol w="513291"/>
              </a:tblGrid>
              <a:tr h="374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+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75160"/>
              </p:ext>
            </p:extLst>
          </p:nvPr>
        </p:nvGraphicFramePr>
        <p:xfrm>
          <a:off x="1067593" y="4758797"/>
          <a:ext cx="1539873" cy="112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91"/>
                <a:gridCol w="513291"/>
                <a:gridCol w="513291"/>
              </a:tblGrid>
              <a:tr h="374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+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5687"/>
              </p:ext>
            </p:extLst>
          </p:nvPr>
        </p:nvGraphicFramePr>
        <p:xfrm>
          <a:off x="4144160" y="4758797"/>
          <a:ext cx="1550775" cy="112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91"/>
                <a:gridCol w="524193"/>
                <a:gridCol w="513291"/>
              </a:tblGrid>
              <a:tr h="374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+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</a:tr>
              <a:tr h="374474"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3377402" y="1585914"/>
            <a:ext cx="1927229" cy="128137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8100" y="1885950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 Experience = Low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865936" y="1585914"/>
            <a:ext cx="2111375" cy="128137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6456" y="1885950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 Experience = High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0" idx="0"/>
          </p:cNvCxnSpPr>
          <p:nvPr/>
        </p:nvCxnSpPr>
        <p:spPr>
          <a:xfrm flipH="1">
            <a:off x="1837529" y="3962030"/>
            <a:ext cx="769938" cy="79676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4144159" y="3990711"/>
            <a:ext cx="775388" cy="76808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7593" y="399071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Midwest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38880" y="3990711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Northeast, South, West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53560" y="5240341"/>
            <a:ext cx="286693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A = absolute risk of death</a:t>
            </a:r>
          </a:p>
          <a:p>
            <a:r>
              <a:rPr lang="en-US" dirty="0" smtClean="0"/>
              <a:t>R = relative risk of death due</a:t>
            </a:r>
          </a:p>
          <a:p>
            <a:r>
              <a:rPr lang="en-US" dirty="0"/>
              <a:t> </a:t>
            </a:r>
            <a:r>
              <a:rPr lang="en-US" dirty="0" smtClean="0"/>
              <a:t>      to SLE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18227" y="162974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423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56410" y="3960721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mtClean="0"/>
              <a:t>= 319 (75%)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32376" y="592592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58 (14%)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77723" y="582877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261 (62%)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27747" y="393225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104 (25%)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Dasgupta</dc:creator>
  <cp:lastModifiedBy>Abhijit Dasgupta</cp:lastModifiedBy>
  <cp:revision>3</cp:revision>
  <dcterms:created xsi:type="dcterms:W3CDTF">2017-10-10T22:08:07Z</dcterms:created>
  <dcterms:modified xsi:type="dcterms:W3CDTF">2017-10-10T22:34:03Z</dcterms:modified>
</cp:coreProperties>
</file>