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3"/>
    <p:restoredTop sz="94643"/>
  </p:normalViewPr>
  <p:slideViewPr>
    <p:cSldViewPr snapToGrid="0" snapToObjects="1" showGuides="1">
      <p:cViewPr varScale="1">
        <p:scale>
          <a:sx n="90" d="100"/>
          <a:sy n="90" d="100"/>
        </p:scale>
        <p:origin x="216" y="99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1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8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CE67-EADF-3F43-804C-3BD5DB206079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B54C-EA00-B24C-BF1A-F2488ABD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76723"/>
              </p:ext>
            </p:extLst>
          </p:nvPr>
        </p:nvGraphicFramePr>
        <p:xfrm>
          <a:off x="4867165" y="185933"/>
          <a:ext cx="2133710" cy="134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43"/>
                <a:gridCol w="727430"/>
                <a:gridCol w="711237"/>
              </a:tblGrid>
              <a:tr h="45625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562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30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939936" y="1528762"/>
            <a:ext cx="1927229" cy="128137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56562" y="1810625"/>
            <a:ext cx="21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 Experience = Low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000875" y="1528762"/>
            <a:ext cx="2111375" cy="128137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8643" y="1810625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 Experience = High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17244"/>
              </p:ext>
            </p:extLst>
          </p:nvPr>
        </p:nvGraphicFramePr>
        <p:xfrm>
          <a:off x="3290778" y="4897450"/>
          <a:ext cx="2133710" cy="134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43"/>
                <a:gridCol w="727430"/>
                <a:gridCol w="711237"/>
              </a:tblGrid>
              <a:tr h="45625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562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0.06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0.10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30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0.34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0.49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64481"/>
              </p:ext>
            </p:extLst>
          </p:nvPr>
        </p:nvGraphicFramePr>
        <p:xfrm>
          <a:off x="257065" y="4897450"/>
          <a:ext cx="2133710" cy="134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43"/>
                <a:gridCol w="727430"/>
                <a:gridCol w="711237"/>
              </a:tblGrid>
              <a:tr h="45625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562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0.07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0.05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30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0.55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0.33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3765"/>
              </p:ext>
            </p:extLst>
          </p:nvPr>
        </p:nvGraphicFramePr>
        <p:xfrm>
          <a:off x="8170925" y="2867289"/>
          <a:ext cx="2133710" cy="134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43"/>
                <a:gridCol w="727430"/>
                <a:gridCol w="711237"/>
              </a:tblGrid>
              <a:tr h="45625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562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0.18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30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0.49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0.24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9073"/>
              </p:ext>
            </p:extLst>
          </p:nvPr>
        </p:nvGraphicFramePr>
        <p:xfrm>
          <a:off x="1737982" y="2867289"/>
          <a:ext cx="2133710" cy="134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043"/>
                <a:gridCol w="727430"/>
                <a:gridCol w="711237"/>
              </a:tblGrid>
              <a:tr h="45625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562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high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0.06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0.09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430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 low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0.38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0.46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978595" y="4210118"/>
            <a:ext cx="785091" cy="68733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71692" y="4210118"/>
            <a:ext cx="807246" cy="62831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659" y="4129364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Midwest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8271" y="4070347"/>
            <a:ext cx="237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Northeast, South, West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42991" y="161545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423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68125" y="422524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319 (75%)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865" y="617382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58 (14%)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67253" y="614162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 = 261 (62%)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88216" y="425501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104 (25%)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753560" y="5240341"/>
            <a:ext cx="286693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</a:p>
          <a:p>
            <a:r>
              <a:rPr lang="en-US" dirty="0" smtClean="0"/>
              <a:t>A = absolute risk of death</a:t>
            </a:r>
          </a:p>
          <a:p>
            <a:r>
              <a:rPr lang="en-US" dirty="0" smtClean="0"/>
              <a:t>R = relative risk of death due</a:t>
            </a:r>
          </a:p>
          <a:p>
            <a:r>
              <a:rPr lang="en-US" dirty="0"/>
              <a:t> </a:t>
            </a:r>
            <a:r>
              <a:rPr lang="en-US" dirty="0" smtClean="0"/>
              <a:t>      to SLE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6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119</Words>
  <Application>Microsoft Macintosh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Dasgupta</dc:creator>
  <cp:lastModifiedBy>Abhijit Dasgupta</cp:lastModifiedBy>
  <cp:revision>2</cp:revision>
  <dcterms:created xsi:type="dcterms:W3CDTF">2017-10-17T20:57:42Z</dcterms:created>
  <dcterms:modified xsi:type="dcterms:W3CDTF">2017-10-17T21:08:03Z</dcterms:modified>
</cp:coreProperties>
</file>