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10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97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7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0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2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5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7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B701-DA64-42B7-BE95-6A7A6682F84C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9C7C-D415-4BF4-A5EA-8FD6AA2B3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88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84FB-E56D-402B-BC61-124DF6251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8A6E4-439D-481E-A711-F666999CC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B5E0C9-8131-472D-A34E-512BEB09378C}"/>
              </a:ext>
            </a:extLst>
          </p:cNvPr>
          <p:cNvSpPr/>
          <p:nvPr/>
        </p:nvSpPr>
        <p:spPr>
          <a:xfrm>
            <a:off x="5444219" y="3244334"/>
            <a:ext cx="130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Conclusion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6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15F3A8-31E1-4272-B632-9233251E3193}"/>
              </a:ext>
            </a:extLst>
          </p:cNvPr>
          <p:cNvSpPr/>
          <p:nvPr/>
        </p:nvSpPr>
        <p:spPr>
          <a:xfrm>
            <a:off x="5298249" y="3244334"/>
            <a:ext cx="1595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Reference List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56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C77426-AEA5-48F5-A1AF-73354EFC11C1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Introduction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D02D6-9323-47C4-BCED-A7FA0D6CFFC9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Recognize and Define the Problem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1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85A915-22C9-41D1-B657-A71239692173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Organizational Facts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5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2502B0-1E58-414C-AD6F-A917CF8D79B7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Project Scope and Goals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6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17384-C37A-4709-BC15-7F09D90F10EF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Risk Management Analysis Outline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3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269034-FB83-434D-A7CB-453005C0B8DD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Possible Solutions and Plan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Rememebr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Network Security Engineering for ISEC690 students or Information Security Policy Development and Compliance, project management for ISEC695 students)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5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AFB7B9-2DDE-440A-AE42-165E55B1560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Anticipated Results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1AECC-6F4B-414E-A5F0-4EB40359342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Proposed Costs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73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</TotalTime>
  <Words>52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Circuit</vt:lpstr>
      <vt:lpstr>Project Title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Webb, Eric</dc:creator>
  <cp:lastModifiedBy>Webb, Eric</cp:lastModifiedBy>
  <cp:revision>2</cp:revision>
  <dcterms:created xsi:type="dcterms:W3CDTF">2020-10-11T19:44:28Z</dcterms:created>
  <dcterms:modified xsi:type="dcterms:W3CDTF">2020-10-11T19:50:41Z</dcterms:modified>
</cp:coreProperties>
</file>