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15E2E-9F73-4DF9-AE35-501D12E133E4}" v="12" dt="2020-11-19T14:53:14.906"/>
    <p1510:client id="{E33E1BB1-8209-4B1F-90A8-D678B1CF8A82}" v="39" dt="2020-11-19T17:44:08.059"/>
  </p1510:revLst>
</p1510:revInfo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1678" autoAdjust="0"/>
  </p:normalViewPr>
  <p:slideViewPr>
    <p:cSldViewPr snapToGrid="0">
      <p:cViewPr varScale="1">
        <p:scale>
          <a:sx n="67" d="100"/>
          <a:sy n="67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nde Somade" userId="c02aed3b3be3962a" providerId="LiveId" clId="{B1115E2E-9F73-4DF9-AE35-501D12E133E4}"/>
    <pc:docChg chg="undo custSel addSld delSld modSld sldOrd">
      <pc:chgData name="Tunde Somade" userId="c02aed3b3be3962a" providerId="LiveId" clId="{B1115E2E-9F73-4DF9-AE35-501D12E133E4}" dt="2020-11-19T16:09:07.159" v="1279" actId="20577"/>
      <pc:docMkLst>
        <pc:docMk/>
      </pc:docMkLst>
      <pc:sldChg chg="modSp mod">
        <pc:chgData name="Tunde Somade" userId="c02aed3b3be3962a" providerId="LiveId" clId="{B1115E2E-9F73-4DF9-AE35-501D12E133E4}" dt="2020-11-19T14:54:16.555" v="288" actId="20577"/>
        <pc:sldMkLst>
          <pc:docMk/>
          <pc:sldMk cId="1906530976" sldId="256"/>
        </pc:sldMkLst>
        <pc:spChg chg="mod">
          <ac:chgData name="Tunde Somade" userId="c02aed3b3be3962a" providerId="LiveId" clId="{B1115E2E-9F73-4DF9-AE35-501D12E133E4}" dt="2020-11-19T14:54:16.555" v="288" actId="20577"/>
          <ac:spMkLst>
            <pc:docMk/>
            <pc:sldMk cId="1906530976" sldId="256"/>
            <ac:spMk id="3" creationId="{6AA173D3-8B7E-4F91-B862-AC30CB0D2705}"/>
          </ac:spMkLst>
        </pc:spChg>
      </pc:sldChg>
      <pc:sldChg chg="addSp delSp modSp del mod ord">
        <pc:chgData name="Tunde Somade" userId="c02aed3b3be3962a" providerId="LiveId" clId="{B1115E2E-9F73-4DF9-AE35-501D12E133E4}" dt="2020-11-19T15:31:07.343" v="918" actId="47"/>
        <pc:sldMkLst>
          <pc:docMk/>
          <pc:sldMk cId="2745843633" sldId="257"/>
        </pc:sldMkLst>
        <pc:spChg chg="del">
          <ac:chgData name="Tunde Somade" userId="c02aed3b3be3962a" providerId="LiveId" clId="{B1115E2E-9F73-4DF9-AE35-501D12E133E4}" dt="2020-11-19T14:46:32.310" v="92" actId="478"/>
          <ac:spMkLst>
            <pc:docMk/>
            <pc:sldMk cId="2745843633" sldId="257"/>
            <ac:spMk id="2" creationId="{C937E30B-392D-4691-8125-129E25AAA524}"/>
          </ac:spMkLst>
        </pc:spChg>
        <pc:spChg chg="del">
          <ac:chgData name="Tunde Somade" userId="c02aed3b3be3962a" providerId="LiveId" clId="{B1115E2E-9F73-4DF9-AE35-501D12E133E4}" dt="2020-11-19T14:46:42.271" v="94" actId="478"/>
          <ac:spMkLst>
            <pc:docMk/>
            <pc:sldMk cId="2745843633" sldId="257"/>
            <ac:spMk id="3" creationId="{E7C2A41D-6B6E-4DD0-A7BD-E8CA001266EE}"/>
          </ac:spMkLst>
        </pc:spChg>
        <pc:spChg chg="add del mod">
          <ac:chgData name="Tunde Somade" userId="c02aed3b3be3962a" providerId="LiveId" clId="{B1115E2E-9F73-4DF9-AE35-501D12E133E4}" dt="2020-11-19T14:46:35.842" v="93" actId="478"/>
          <ac:spMkLst>
            <pc:docMk/>
            <pc:sldMk cId="2745843633" sldId="257"/>
            <ac:spMk id="6" creationId="{227D8AD1-7BC6-43ED-BAC4-BF15BB2BD86B}"/>
          </ac:spMkLst>
        </pc:spChg>
        <pc:spChg chg="add del mod">
          <ac:chgData name="Tunde Somade" userId="c02aed3b3be3962a" providerId="LiveId" clId="{B1115E2E-9F73-4DF9-AE35-501D12E133E4}" dt="2020-11-19T14:46:45.061" v="95" actId="478"/>
          <ac:spMkLst>
            <pc:docMk/>
            <pc:sldMk cId="2745843633" sldId="257"/>
            <ac:spMk id="8" creationId="{AB527E1E-2A79-40ED-8635-127569FB9F51}"/>
          </ac:spMkLst>
        </pc:spChg>
        <pc:picChg chg="del">
          <ac:chgData name="Tunde Somade" userId="c02aed3b3be3962a" providerId="LiveId" clId="{B1115E2E-9F73-4DF9-AE35-501D12E133E4}" dt="2020-11-19T14:46:42.271" v="94" actId="478"/>
          <ac:picMkLst>
            <pc:docMk/>
            <pc:sldMk cId="2745843633" sldId="257"/>
            <ac:picMk id="5" creationId="{28F7ACE2-5D39-488F-AF39-9DEDFF0FF206}"/>
          </ac:picMkLst>
        </pc:picChg>
      </pc:sldChg>
      <pc:sldChg chg="del">
        <pc:chgData name="Tunde Somade" userId="c02aed3b3be3962a" providerId="LiveId" clId="{B1115E2E-9F73-4DF9-AE35-501D12E133E4}" dt="2020-11-19T15:58:53.729" v="1019" actId="47"/>
        <pc:sldMkLst>
          <pc:docMk/>
          <pc:sldMk cId="4089456227" sldId="264"/>
        </pc:sldMkLst>
      </pc:sldChg>
      <pc:sldChg chg="del">
        <pc:chgData name="Tunde Somade" userId="c02aed3b3be3962a" providerId="LiveId" clId="{B1115E2E-9F73-4DF9-AE35-501D12E133E4}" dt="2020-11-19T15:58:55.199" v="1020" actId="47"/>
        <pc:sldMkLst>
          <pc:docMk/>
          <pc:sldMk cId="224134667" sldId="265"/>
        </pc:sldMkLst>
      </pc:sldChg>
      <pc:sldChg chg="addSp delSp modSp del mod ord">
        <pc:chgData name="Tunde Somade" userId="c02aed3b3be3962a" providerId="LiveId" clId="{B1115E2E-9F73-4DF9-AE35-501D12E133E4}" dt="2020-11-19T15:31:08.737" v="919" actId="47"/>
        <pc:sldMkLst>
          <pc:docMk/>
          <pc:sldMk cId="4205207834" sldId="266"/>
        </pc:sldMkLst>
        <pc:spChg chg="add del">
          <ac:chgData name="Tunde Somade" userId="c02aed3b3be3962a" providerId="LiveId" clId="{B1115E2E-9F73-4DF9-AE35-501D12E133E4}" dt="2020-11-19T14:47:06.595" v="97" actId="478"/>
          <ac:spMkLst>
            <pc:docMk/>
            <pc:sldMk cId="4205207834" sldId="266"/>
            <ac:spMk id="2" creationId="{D78D0989-E3E5-41DB-A78D-61E199491D89}"/>
          </ac:spMkLst>
        </pc:spChg>
        <pc:spChg chg="add del mod">
          <ac:chgData name="Tunde Somade" userId="c02aed3b3be3962a" providerId="LiveId" clId="{B1115E2E-9F73-4DF9-AE35-501D12E133E4}" dt="2020-11-19T14:47:06.595" v="97" actId="478"/>
          <ac:spMkLst>
            <pc:docMk/>
            <pc:sldMk cId="4205207834" sldId="266"/>
            <ac:spMk id="7" creationId="{4AF3A551-A6AE-4DE6-B748-3C33E9A77A10}"/>
          </ac:spMkLst>
        </pc:spChg>
      </pc:sldChg>
      <pc:sldChg chg="del">
        <pc:chgData name="Tunde Somade" userId="c02aed3b3be3962a" providerId="LiveId" clId="{B1115E2E-9F73-4DF9-AE35-501D12E133E4}" dt="2020-11-19T15:58:59.227" v="1021" actId="47"/>
        <pc:sldMkLst>
          <pc:docMk/>
          <pc:sldMk cId="1775457033" sldId="268"/>
        </pc:sldMkLst>
      </pc:sldChg>
      <pc:sldChg chg="modSp del mod">
        <pc:chgData name="Tunde Somade" userId="c02aed3b3be3962a" providerId="LiveId" clId="{B1115E2E-9F73-4DF9-AE35-501D12E133E4}" dt="2020-11-19T15:58:52.116" v="1018" actId="47"/>
        <pc:sldMkLst>
          <pc:docMk/>
          <pc:sldMk cId="2394598200" sldId="269"/>
        </pc:sldMkLst>
        <pc:spChg chg="mod">
          <ac:chgData name="Tunde Somade" userId="c02aed3b3be3962a" providerId="LiveId" clId="{B1115E2E-9F73-4DF9-AE35-501D12E133E4}" dt="2020-11-19T14:44:25.055" v="60" actId="20577"/>
          <ac:spMkLst>
            <pc:docMk/>
            <pc:sldMk cId="2394598200" sldId="269"/>
            <ac:spMk id="2" creationId="{1F2A5814-BC40-4A37-9064-C44C73C883EF}"/>
          </ac:spMkLst>
        </pc:spChg>
        <pc:spChg chg="mod">
          <ac:chgData name="Tunde Somade" userId="c02aed3b3be3962a" providerId="LiveId" clId="{B1115E2E-9F73-4DF9-AE35-501D12E133E4}" dt="2020-11-19T14:44:10.324" v="42" actId="20577"/>
          <ac:spMkLst>
            <pc:docMk/>
            <pc:sldMk cId="2394598200" sldId="269"/>
            <ac:spMk id="4" creationId="{E98DCA46-603B-4178-8707-30E192CE6B8D}"/>
          </ac:spMkLst>
        </pc:spChg>
      </pc:sldChg>
      <pc:sldChg chg="addSp delSp modSp new mod ord">
        <pc:chgData name="Tunde Somade" userId="c02aed3b3be3962a" providerId="LiveId" clId="{B1115E2E-9F73-4DF9-AE35-501D12E133E4}" dt="2020-11-19T16:08:31.728" v="1271" actId="255"/>
        <pc:sldMkLst>
          <pc:docMk/>
          <pc:sldMk cId="1145002583" sldId="270"/>
        </pc:sldMkLst>
        <pc:spChg chg="add del mod">
          <ac:chgData name="Tunde Somade" userId="c02aed3b3be3962a" providerId="LiveId" clId="{B1115E2E-9F73-4DF9-AE35-501D12E133E4}" dt="2020-11-19T14:48:19.705" v="114"/>
          <ac:spMkLst>
            <pc:docMk/>
            <pc:sldMk cId="1145002583" sldId="270"/>
            <ac:spMk id="2" creationId="{CC4A379F-0A2F-4C19-9DCC-4D836E5FBBFE}"/>
          </ac:spMkLst>
        </pc:spChg>
        <pc:spChg chg="add mod">
          <ac:chgData name="Tunde Somade" userId="c02aed3b3be3962a" providerId="LiveId" clId="{B1115E2E-9F73-4DF9-AE35-501D12E133E4}" dt="2020-11-19T16:08:31.728" v="1271" actId="255"/>
          <ac:spMkLst>
            <pc:docMk/>
            <pc:sldMk cId="1145002583" sldId="270"/>
            <ac:spMk id="3" creationId="{74A4564F-8103-4B68-B1E0-C63089BDEE6E}"/>
          </ac:spMkLst>
        </pc:spChg>
      </pc:sldChg>
      <pc:sldChg chg="modSp add mod">
        <pc:chgData name="Tunde Somade" userId="c02aed3b3be3962a" providerId="LiveId" clId="{B1115E2E-9F73-4DF9-AE35-501D12E133E4}" dt="2020-11-19T16:09:07.159" v="1279" actId="20577"/>
        <pc:sldMkLst>
          <pc:docMk/>
          <pc:sldMk cId="2613615625" sldId="271"/>
        </pc:sldMkLst>
        <pc:spChg chg="mod">
          <ac:chgData name="Tunde Somade" userId="c02aed3b3be3962a" providerId="LiveId" clId="{B1115E2E-9F73-4DF9-AE35-501D12E133E4}" dt="2020-11-19T16:09:07.159" v="1279" actId="20577"/>
          <ac:spMkLst>
            <pc:docMk/>
            <pc:sldMk cId="2613615625" sldId="271"/>
            <ac:spMk id="3" creationId="{74A4564F-8103-4B68-B1E0-C63089BDEE6E}"/>
          </ac:spMkLst>
        </pc:spChg>
      </pc:sldChg>
    </pc:docChg>
  </pc:docChgLst>
  <pc:docChgLst>
    <pc:chgData clId="Web-{E33E1BB1-8209-4B1F-90A8-D678B1CF8A82}"/>
    <pc:docChg chg="modSld">
      <pc:chgData name="" userId="" providerId="" clId="Web-{E33E1BB1-8209-4B1F-90A8-D678B1CF8A82}" dt="2020-11-19T17:43:57.918" v="10" actId="20577"/>
      <pc:docMkLst>
        <pc:docMk/>
      </pc:docMkLst>
      <pc:sldChg chg="modSp">
        <pc:chgData name="" userId="" providerId="" clId="Web-{E33E1BB1-8209-4B1F-90A8-D678B1CF8A82}" dt="2020-11-19T17:43:57.918" v="9" actId="20577"/>
        <pc:sldMkLst>
          <pc:docMk/>
          <pc:sldMk cId="1145002583" sldId="270"/>
        </pc:sldMkLst>
        <pc:spChg chg="mod">
          <ac:chgData name="" userId="" providerId="" clId="Web-{E33E1BB1-8209-4B1F-90A8-D678B1CF8A82}" dt="2020-11-19T17:43:57.918" v="9" actId="20577"/>
          <ac:spMkLst>
            <pc:docMk/>
            <pc:sldMk cId="1145002583" sldId="270"/>
            <ac:spMk id="3" creationId="{74A4564F-8103-4B68-B1E0-C63089BDEE6E}"/>
          </ac:spMkLst>
        </pc:spChg>
      </pc:sldChg>
    </pc:docChg>
  </pc:docChgLst>
  <pc:docChgLst>
    <pc:chgData name="Babatunde Somade" userId="S::bs1776@mynsu.nova.edu::8c855ff6-6dd9-4d49-894e-52afdcea4b22" providerId="AD" clId="Web-{E33E1BB1-8209-4B1F-90A8-D678B1CF8A82}"/>
    <pc:docChg chg="modSld">
      <pc:chgData name="Babatunde Somade" userId="S::bs1776@mynsu.nova.edu::8c855ff6-6dd9-4d49-894e-52afdcea4b22" providerId="AD" clId="Web-{E33E1BB1-8209-4B1F-90A8-D678B1CF8A82}" dt="2020-11-19T17:44:06.919" v="26" actId="20577"/>
      <pc:docMkLst>
        <pc:docMk/>
      </pc:docMkLst>
      <pc:sldChg chg="modSp">
        <pc:chgData name="Babatunde Somade" userId="S::bs1776@mynsu.nova.edu::8c855ff6-6dd9-4d49-894e-52afdcea4b22" providerId="AD" clId="Web-{E33E1BB1-8209-4B1F-90A8-D678B1CF8A82}" dt="2020-11-19T17:44:05.825" v="24" actId="20577"/>
        <pc:sldMkLst>
          <pc:docMk/>
          <pc:sldMk cId="1145002583" sldId="270"/>
        </pc:sldMkLst>
        <pc:spChg chg="mod">
          <ac:chgData name="Babatunde Somade" userId="S::bs1776@mynsu.nova.edu::8c855ff6-6dd9-4d49-894e-52afdcea4b22" providerId="AD" clId="Web-{E33E1BB1-8209-4B1F-90A8-D678B1CF8A82}" dt="2020-11-19T17:44:05.825" v="24" actId="20577"/>
          <ac:spMkLst>
            <pc:docMk/>
            <pc:sldMk cId="1145002583" sldId="270"/>
            <ac:spMk id="3" creationId="{74A4564F-8103-4B68-B1E0-C63089BDEE6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Reflection on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ISEC-690 Information Security Project </a:t>
            </a:r>
          </a:p>
          <a:p>
            <a:r>
              <a:rPr lang="en-US" sz="2800" dirty="0"/>
              <a:t>Babatunde Somade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A4564F-8103-4B68-B1E0-C63089BDEE6E}"/>
              </a:ext>
            </a:extLst>
          </p:cNvPr>
          <p:cNvSpPr txBox="1"/>
          <p:nvPr/>
        </p:nvSpPr>
        <p:spPr>
          <a:xfrm>
            <a:off x="1463040" y="1423035"/>
            <a:ext cx="901827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3000" dirty="0"/>
              <a:t>How was your experienced during the term?</a:t>
            </a:r>
          </a:p>
          <a:p>
            <a:r>
              <a:rPr lang="en-US" sz="2000" dirty="0"/>
              <a:t>My experience this term was intriguing. Everything have learnt in previous semesters helped.</a:t>
            </a:r>
          </a:p>
          <a:p>
            <a:endParaRPr lang="en-US" sz="3000" dirty="0"/>
          </a:p>
          <a:p>
            <a:r>
              <a:rPr lang="en-US" sz="3000" dirty="0"/>
              <a:t>2. What skills you developed the term?</a:t>
            </a:r>
          </a:p>
          <a:p>
            <a:r>
              <a:rPr lang="en-US" sz="2000" dirty="0"/>
              <a:t>Communication, Professional Presentation, Teamwork.</a:t>
            </a:r>
          </a:p>
          <a:p>
            <a:endParaRPr lang="en-US" sz="3200" dirty="0"/>
          </a:p>
          <a:p>
            <a:r>
              <a:rPr lang="en-US" sz="3000" dirty="0"/>
              <a:t>3. What you found interesting or astonishing?</a:t>
            </a:r>
          </a:p>
          <a:p>
            <a:r>
              <a:rPr lang="en-US" sz="2000" dirty="0"/>
              <a:t>The importance of layered security and how it could be the difference between an event or an incident. </a:t>
            </a:r>
          </a:p>
        </p:txBody>
      </p:sp>
    </p:spTree>
    <p:extLst>
      <p:ext uri="{BB962C8B-B14F-4D97-AF65-F5344CB8AC3E}">
        <p14:creationId xmlns:p14="http://schemas.microsoft.com/office/powerpoint/2010/main" val="114500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A4564F-8103-4B68-B1E0-C63089BDEE6E}"/>
              </a:ext>
            </a:extLst>
          </p:cNvPr>
          <p:cNvSpPr txBox="1"/>
          <p:nvPr/>
        </p:nvSpPr>
        <p:spPr>
          <a:xfrm>
            <a:off x="674370" y="611505"/>
            <a:ext cx="990409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4. If you can identify the one skill that you have learned the most during this term, what would that be?</a:t>
            </a:r>
          </a:p>
          <a:p>
            <a:r>
              <a:rPr lang="en-US" sz="2000" dirty="0"/>
              <a:t>Better Communication.</a:t>
            </a:r>
          </a:p>
          <a:p>
            <a:endParaRPr lang="en-US" sz="2000" dirty="0"/>
          </a:p>
          <a:p>
            <a:r>
              <a:rPr lang="en-US" sz="3000" dirty="0"/>
              <a:t>5. In what way do you think that your experience this term with the project impacts you in the future?</a:t>
            </a:r>
          </a:p>
          <a:p>
            <a:r>
              <a:rPr lang="en-US" sz="2000" dirty="0"/>
              <a:t>I believe I will be able to prepare and present better Network Security Proposals that can be easily understood by technical and executive stakeholders. </a:t>
            </a:r>
          </a:p>
          <a:p>
            <a:endParaRPr lang="en-US" sz="2000" dirty="0"/>
          </a:p>
          <a:p>
            <a:r>
              <a:rPr lang="en-US" sz="3000" dirty="0"/>
              <a:t>6. How will the experience in this project help you manage (or be better in the management of) projects related to: Network Security Engineering?</a:t>
            </a:r>
          </a:p>
          <a:p>
            <a:r>
              <a:rPr lang="en-US" sz="2000" dirty="0"/>
              <a:t>It will help me leverage National Institute of Standards and Technology (</a:t>
            </a:r>
            <a:r>
              <a:rPr lang="en-US" sz="2000" dirty="0" err="1"/>
              <a:t>Nist</a:t>
            </a:r>
            <a:r>
              <a:rPr lang="en-US" sz="2000" dirty="0"/>
              <a:t>) Cybersecurity Framework better. </a:t>
            </a:r>
          </a:p>
        </p:txBody>
      </p:sp>
    </p:spTree>
    <p:extLst>
      <p:ext uri="{BB962C8B-B14F-4D97-AF65-F5344CB8AC3E}">
        <p14:creationId xmlns:p14="http://schemas.microsoft.com/office/powerpoint/2010/main" val="26136156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D83AA1357A7E4F8C6CCBF11C3F462B" ma:contentTypeVersion="8" ma:contentTypeDescription="Create a new document." ma:contentTypeScope="" ma:versionID="cf0e413f3b4b8ab45b20def0c4051ea7">
  <xsd:schema xmlns:xsd="http://www.w3.org/2001/XMLSchema" xmlns:xs="http://www.w3.org/2001/XMLSchema" xmlns:p="http://schemas.microsoft.com/office/2006/metadata/properties" xmlns:ns2="221dfb07-4201-4408-8370-f8ad8e212fc3" targetNamespace="http://schemas.microsoft.com/office/2006/metadata/properties" ma:root="true" ma:fieldsID="4cd6a27e806e4adedab54678d3be6be0" ns2:_="">
    <xsd:import namespace="221dfb07-4201-4408-8370-f8ad8e212f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dfb07-4201-4408-8370-f8ad8e212f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21dfb07-4201-4408-8370-f8ad8e212fc3" xsi:nil="true"/>
  </documentManagement>
</p:properties>
</file>

<file path=customXml/itemProps1.xml><?xml version="1.0" encoding="utf-8"?>
<ds:datastoreItem xmlns:ds="http://schemas.openxmlformats.org/officeDocument/2006/customXml" ds:itemID="{BB8CF0CE-5F08-450E-A202-EE562B0DC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dfb07-4201-4408-8370-f8ad8e212f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21dfb07-4201-4408-8370-f8ad8e212fc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88</TotalTime>
  <Words>197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Berlin</vt:lpstr>
      <vt:lpstr>Reflection on Learning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on Learning</dc:title>
  <dc:creator>Tunde Somade</dc:creator>
  <cp:lastModifiedBy>Tunde Somade</cp:lastModifiedBy>
  <cp:revision>5</cp:revision>
  <dcterms:created xsi:type="dcterms:W3CDTF">2020-11-19T14:40:27Z</dcterms:created>
  <dcterms:modified xsi:type="dcterms:W3CDTF">2020-11-19T17:44:12Z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0x01010067D83AA1357A7E4F8C6CCBF11C3F462B</vt:lpwstr>
  </property>
</Properties>
</file>