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4" d="100"/>
          <a:sy n="84" d="100"/>
        </p:scale>
        <p:origin x="583"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1217596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D2E1D-332F-49AC-9289-BCC5807DDD29}"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3036448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3907705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67065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19362729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3192230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4078200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2840452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2615705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359925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2992560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DED2E1D-332F-49AC-9289-BCC5807DDD29}"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4069972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D2E1D-332F-49AC-9289-BCC5807DDD29}" type="datetimeFigureOut">
              <a:rPr lang="en-US" smtClean="0"/>
              <a:t>11/18/2020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164094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284074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4278069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DED2E1D-332F-49AC-9289-BCC5807DDD29}" type="datetimeFigureOut">
              <a:rPr lang="en-US" smtClean="0"/>
              <a:t>11/18/2020</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195950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DED2E1D-332F-49AC-9289-BCC5807DDD29}" type="datetimeFigureOut">
              <a:rPr lang="en-US" smtClean="0"/>
              <a:t>11/18/2020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63121-2BD7-499E-A144-F55DF7293CCC}" type="slidenum">
              <a:rPr lang="en-US" smtClean="0"/>
              <a:t>‹#›</a:t>
            </a:fld>
            <a:endParaRPr lang="en-US"/>
          </a:p>
        </p:txBody>
      </p:sp>
    </p:spTree>
    <p:extLst>
      <p:ext uri="{BB962C8B-B14F-4D97-AF65-F5344CB8AC3E}">
        <p14:creationId xmlns:p14="http://schemas.microsoft.com/office/powerpoint/2010/main" val="2365769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DED2E1D-332F-49AC-9289-BCC5807DDD29}" type="datetimeFigureOut">
              <a:rPr lang="en-US" smtClean="0"/>
              <a:t>11/18/2020</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8663121-2BD7-499E-A144-F55DF7293CCC}" type="slidenum">
              <a:rPr lang="en-US" smtClean="0"/>
              <a:t>‹#›</a:t>
            </a:fld>
            <a:endParaRPr lang="en-US"/>
          </a:p>
        </p:txBody>
      </p:sp>
    </p:spTree>
    <p:extLst>
      <p:ext uri="{BB962C8B-B14F-4D97-AF65-F5344CB8AC3E}">
        <p14:creationId xmlns:p14="http://schemas.microsoft.com/office/powerpoint/2010/main" val="100174284"/>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898A85-EC51-4BBA-9865-B0719AA90701}"/>
              </a:ext>
            </a:extLst>
          </p:cNvPr>
          <p:cNvSpPr>
            <a:spLocks noGrp="1"/>
          </p:cNvSpPr>
          <p:nvPr>
            <p:ph type="ctrTitle"/>
          </p:nvPr>
        </p:nvSpPr>
        <p:spPr>
          <a:xfrm>
            <a:off x="1524000" y="3274160"/>
            <a:ext cx="9144000" cy="2387600"/>
          </a:xfrm>
        </p:spPr>
        <p:txBody>
          <a:bodyPr>
            <a:noAutofit/>
          </a:bodyPr>
          <a:lstStyle/>
          <a:p>
            <a:r>
              <a:rPr lang="en-US" sz="2400" dirty="0"/>
              <a:t>1. How was your experience during the term?</a:t>
            </a:r>
            <a:br>
              <a:rPr lang="en-US" sz="2400" dirty="0"/>
            </a:br>
            <a:r>
              <a:rPr lang="en-US" sz="2400" dirty="0"/>
              <a:t>Beneficial, I learned a lot about project proposals and communication between client and team.</a:t>
            </a:r>
            <a:br>
              <a:rPr lang="en-US" sz="2400" dirty="0"/>
            </a:br>
            <a:br>
              <a:rPr lang="en-US" sz="2400" dirty="0"/>
            </a:br>
            <a:r>
              <a:rPr lang="en-US" sz="2400" dirty="0"/>
              <a:t>2. What skills have you developed this term?</a:t>
            </a:r>
            <a:br>
              <a:rPr lang="en-US" sz="2400" dirty="0"/>
            </a:br>
            <a:r>
              <a:rPr lang="en-US" sz="2400" dirty="0"/>
              <a:t>Communication, Project Management, and Project Proposal skills.</a:t>
            </a:r>
            <a:br>
              <a:rPr lang="en-US" sz="2400" dirty="0"/>
            </a:br>
            <a:br>
              <a:rPr lang="en-US" sz="2400" dirty="0"/>
            </a:br>
            <a:r>
              <a:rPr lang="en-US" sz="2400" dirty="0"/>
              <a:t>3. What you found interesting or astonishing? </a:t>
            </a:r>
            <a:br>
              <a:rPr lang="en-US" sz="2400" dirty="0"/>
            </a:br>
            <a:r>
              <a:rPr lang="en-US" sz="2400" dirty="0"/>
              <a:t>That “small business generates twice as much innovations and have more intellectual property than larger organizations” (Bhattacharya, 2015). This was interesting and gives hope to the little guys entering the tech industry.</a:t>
            </a:r>
          </a:p>
        </p:txBody>
      </p:sp>
    </p:spTree>
    <p:extLst>
      <p:ext uri="{BB962C8B-B14F-4D97-AF65-F5344CB8AC3E}">
        <p14:creationId xmlns:p14="http://schemas.microsoft.com/office/powerpoint/2010/main" val="429097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04A2B-AFBE-45A9-B53B-D2285D7CC76D}"/>
              </a:ext>
            </a:extLst>
          </p:cNvPr>
          <p:cNvSpPr>
            <a:spLocks noGrp="1"/>
          </p:cNvSpPr>
          <p:nvPr>
            <p:ph idx="1"/>
          </p:nvPr>
        </p:nvSpPr>
        <p:spPr>
          <a:xfrm>
            <a:off x="891653" y="287977"/>
            <a:ext cx="10534934" cy="4779892"/>
          </a:xfrm>
        </p:spPr>
        <p:txBody>
          <a:bodyPr>
            <a:noAutofit/>
          </a:bodyPr>
          <a:lstStyle/>
          <a:p>
            <a:pPr marL="0" indent="0" algn="ctr">
              <a:buNone/>
            </a:pPr>
            <a:r>
              <a:rPr lang="en-US" sz="2400" dirty="0">
                <a:latin typeface="+mj-lt"/>
              </a:rPr>
              <a:t>4. If you can identify the one skill that you have learned the most during this term, what would that be?</a:t>
            </a:r>
          </a:p>
          <a:p>
            <a:pPr marL="0" indent="0" algn="ctr">
              <a:buNone/>
            </a:pPr>
            <a:r>
              <a:rPr lang="en-US" sz="2400" dirty="0">
                <a:latin typeface="+mj-lt"/>
              </a:rPr>
              <a:t>The importance of communication with the client and the team.</a:t>
            </a:r>
          </a:p>
          <a:p>
            <a:pPr marL="0" indent="0" algn="ctr">
              <a:buNone/>
            </a:pPr>
            <a:endParaRPr lang="en-US" sz="2400" dirty="0">
              <a:latin typeface="+mj-lt"/>
            </a:endParaRPr>
          </a:p>
          <a:p>
            <a:pPr marL="0" indent="0" algn="ctr">
              <a:buNone/>
            </a:pPr>
            <a:r>
              <a:rPr lang="en-US" sz="2400" dirty="0">
                <a:latin typeface="+mj-lt"/>
              </a:rPr>
              <a:t> 5. In what way do you think that your experience this term with the project impacts you in the future? </a:t>
            </a:r>
          </a:p>
          <a:p>
            <a:pPr marL="0" indent="0" algn="ctr">
              <a:buNone/>
            </a:pPr>
            <a:r>
              <a:rPr lang="en-US" sz="2400" dirty="0">
                <a:latin typeface="+mj-lt"/>
              </a:rPr>
              <a:t>Yes, it was a great intro into project </a:t>
            </a:r>
            <a:r>
              <a:rPr lang="en-US" sz="2400" dirty="0"/>
              <a:t>m</a:t>
            </a:r>
            <a:r>
              <a:rPr lang="en-US" sz="2400" dirty="0">
                <a:latin typeface="+mj-lt"/>
              </a:rPr>
              <a:t>anagement and will serve as a steppingstone into management positions.</a:t>
            </a:r>
          </a:p>
          <a:p>
            <a:pPr marL="0" indent="0" algn="ctr">
              <a:buNone/>
            </a:pPr>
            <a:endParaRPr lang="en-US" sz="2400" dirty="0">
              <a:latin typeface="+mj-lt"/>
            </a:endParaRPr>
          </a:p>
          <a:p>
            <a:pPr marL="0" indent="0" algn="ctr">
              <a:buNone/>
            </a:pPr>
            <a:r>
              <a:rPr lang="en-US" sz="2400" dirty="0">
                <a:latin typeface="+mj-lt"/>
              </a:rPr>
              <a:t>6. How will the experience in this project may help you manage projects related to the Network Security Engineering in organizations?</a:t>
            </a:r>
          </a:p>
          <a:p>
            <a:pPr marL="0" indent="0" algn="ctr">
              <a:buNone/>
            </a:pPr>
            <a:r>
              <a:rPr lang="en-US" sz="2400" dirty="0">
                <a:latin typeface="+mj-lt"/>
              </a:rPr>
              <a:t>It was a good exercise to scope and propose network security projects to clients.</a:t>
            </a:r>
          </a:p>
          <a:p>
            <a:pPr algn="ctr"/>
            <a:endParaRPr lang="en-US" sz="2400" dirty="0">
              <a:latin typeface="+mj-lt"/>
            </a:endParaRPr>
          </a:p>
        </p:txBody>
      </p:sp>
    </p:spTree>
    <p:extLst>
      <p:ext uri="{BB962C8B-B14F-4D97-AF65-F5344CB8AC3E}">
        <p14:creationId xmlns:p14="http://schemas.microsoft.com/office/powerpoint/2010/main" val="4207226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414</TotalTime>
  <Words>216</Words>
  <Application>Microsoft Office PowerPoint</Application>
  <PresentationFormat>Widescreen</PresentationFormat>
  <Paragraphs>9</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Century Gothic</vt:lpstr>
      <vt:lpstr>Wingdings 3</vt:lpstr>
      <vt:lpstr>Ion</vt:lpstr>
      <vt:lpstr>1. How was your experience during the term? Beneficial, I learned a lot about project proposals and communication between client and team.  2. What skills have you developed this term? Communication, Project Management, and Project Proposal skills.  3. What you found interesting or astonishing?  That “small business generates twice as much innovations and have more intellectual property than larger organizations” (Bhattacharya, 2015). This was interesting and gives hope to the little guys entering the tech industry.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How was your experienced during the term?  2. What skills you developed the term?  3. What you found interesting or astonishing?</dc:title>
  <dc:creator>13864</dc:creator>
  <cp:lastModifiedBy>13864</cp:lastModifiedBy>
  <cp:revision>8</cp:revision>
  <dcterms:created xsi:type="dcterms:W3CDTF">2020-11-15T22:30:01Z</dcterms:created>
  <dcterms:modified xsi:type="dcterms:W3CDTF">2020-11-19T01:10:56Z</dcterms:modified>
</cp:coreProperties>
</file>