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9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3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510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97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37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70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6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9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5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1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8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2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2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5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1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7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88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CADC3FD-14CF-44BF-B4E1-957E1C7E099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638800" y="3822347"/>
            <a:ext cx="189186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Yair Levy, Ph.D.</a:t>
            </a:r>
          </a:p>
          <a:p>
            <a:pPr lvl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000" b="1" cap="none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Nova Southeastern University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ISEC 690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Fall 2020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October 2020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123C4D7-9F1E-49FF-B70E-94F176514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683171"/>
            <a:ext cx="7073463" cy="1881353"/>
          </a:xfrm>
        </p:spPr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Network hardening and data breach mitigation of an audio engineering studio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6DBF3F-724D-438A-B22E-768185532D9E}"/>
              </a:ext>
            </a:extLst>
          </p:cNvPr>
          <p:cNvSpPr/>
          <p:nvPr/>
        </p:nvSpPr>
        <p:spPr>
          <a:xfrm>
            <a:off x="4158778" y="2645244"/>
            <a:ext cx="4851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Authored By: Babatunde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Somade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Eric Webb 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A25C42-61E5-432F-9B59-86E7E569413B}"/>
              </a:ext>
            </a:extLst>
          </p:cNvPr>
          <p:cNvSpPr/>
          <p:nvPr/>
        </p:nvSpPr>
        <p:spPr>
          <a:xfrm>
            <a:off x="3536731" y="30952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Owner: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Figgy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Z, of XYZ Audio.                          Information Security Graduate Project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239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B5E0C9-8131-472D-A34E-512BEB09378C}"/>
              </a:ext>
            </a:extLst>
          </p:cNvPr>
          <p:cNvSpPr/>
          <p:nvPr/>
        </p:nvSpPr>
        <p:spPr>
          <a:xfrm>
            <a:off x="5444219" y="3244334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Conclusion</a:t>
            </a:r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6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15F3A8-31E1-4272-B632-9233251E3193}"/>
              </a:ext>
            </a:extLst>
          </p:cNvPr>
          <p:cNvSpPr/>
          <p:nvPr/>
        </p:nvSpPr>
        <p:spPr>
          <a:xfrm>
            <a:off x="5298249" y="3244334"/>
            <a:ext cx="1595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Reference List</a:t>
            </a:r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56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C77426-AEA5-48F5-A1AF-73354EFC11C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Introduction </a:t>
            </a:r>
            <a:b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7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0D02D6-9323-47C4-BCED-A7FA0D6CFFC9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Recognize and Define the Problem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1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85A915-22C9-41D1-B657-A71239692173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Organizational Facts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5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2502B0-1E58-414C-AD6F-A917CF8D79B7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Project Scope and Goals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6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617384-C37A-4709-BC15-7F09D90F10EF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Risk Management Analysis Outline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3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269034-FB83-434D-A7CB-453005C0B8DD}"/>
              </a:ext>
            </a:extLst>
          </p:cNvPr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Possible Solutions and Plan (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Rememebr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Network Security Engineering for ISEC690 students or Information Security Policy Development and Compliance, project management for ISEC695 students)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5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AFB7B9-2DDE-440A-AE42-165E55B15602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Anticipated Results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C1AECC-6F4B-414E-A5F0-4EB403593420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Proposed Costs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73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</TotalTime>
  <Words>96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Tw Cen MT</vt:lpstr>
      <vt:lpstr>Circuit</vt:lpstr>
      <vt:lpstr>A Network hardening and data breach mitigation of an audio engineering studio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</dc:title>
  <dc:creator>Webb, Eric</dc:creator>
  <cp:lastModifiedBy>Webb, Eric</cp:lastModifiedBy>
  <cp:revision>5</cp:revision>
  <dcterms:created xsi:type="dcterms:W3CDTF">2020-10-11T19:44:28Z</dcterms:created>
  <dcterms:modified xsi:type="dcterms:W3CDTF">2020-10-11T20:03:22Z</dcterms:modified>
</cp:coreProperties>
</file>