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7077075" cy="9004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047875" indent="-1498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095750" indent="-299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143625" indent="-44973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191500" indent="-59959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E89"/>
    <a:srgbClr val="99CCFF"/>
    <a:srgbClr val="6699FF"/>
    <a:srgbClr val="EAEAEA"/>
    <a:srgbClr val="CCECFF"/>
    <a:srgbClr val="FFFFCC"/>
    <a:srgbClr val="CCFFCC"/>
    <a:srgbClr val="FFCC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89" autoAdjust="0"/>
  </p:normalViewPr>
  <p:slideViewPr>
    <p:cSldViewPr>
      <p:cViewPr varScale="1">
        <p:scale>
          <a:sx n="13" d="100"/>
          <a:sy n="13" d="100"/>
        </p:scale>
        <p:origin x="1452" y="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50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3D301912-AEED-6742-A58F-953BA984D367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674688"/>
            <a:ext cx="45021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276725"/>
            <a:ext cx="5661025" cy="405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51863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551863"/>
            <a:ext cx="3067050" cy="4508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FE1BC4D-9211-2E48-AC9E-F7906FA67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7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95750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047875" algn="l" defTabSz="4095750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4095750" algn="l" defTabSz="4095750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6143625" algn="l" defTabSz="4095750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191500" algn="l" defTabSz="4095750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0241189" algn="l" defTabSz="409647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89427" algn="l" defTabSz="409647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337664" algn="l" defTabSz="409647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85902" algn="l" defTabSz="409647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New Logo Jan 2009uwsph_300dp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763" y="1096963"/>
            <a:ext cx="1039812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8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E64A0-E6E9-F145-A637-A7738BE07B0F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E62CB-4440-AE43-9895-BD8EA8918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2" y="1318270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2" y="1318270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05E1D-ED71-C344-9434-72C7E8700564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E23CB-860E-7C4E-AD2D-C8001B977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375B5-BC88-6C42-A11D-C055AA76C84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47BCD-416C-D74F-BBF7-295F4D67D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4823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9647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4471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9295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2411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8942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3376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8590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DE30-2186-F24C-A84A-035878477503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2F110-DF1C-3848-AFE4-BFD319FC1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2" y="7680967"/>
            <a:ext cx="19385280" cy="21724622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2" y="7680967"/>
            <a:ext cx="19385280" cy="21724622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7E445-D6E7-A041-A44C-C7F6C59C9E1E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AC3D0-485F-934D-ACC3-B05A4D617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5" cy="307085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48238" indent="0">
              <a:buNone/>
              <a:defRPr sz="9000" b="1"/>
            </a:lvl2pPr>
            <a:lvl3pPr marL="4096476" indent="0">
              <a:buNone/>
              <a:defRPr sz="8000" b="1"/>
            </a:lvl3pPr>
            <a:lvl4pPr marL="6144713" indent="0">
              <a:buNone/>
              <a:defRPr sz="7200" b="1"/>
            </a:lvl4pPr>
            <a:lvl5pPr marL="8192951" indent="0">
              <a:buNone/>
              <a:defRPr sz="7200" b="1"/>
            </a:lvl5pPr>
            <a:lvl6pPr marL="10241189" indent="0">
              <a:buNone/>
              <a:defRPr sz="7200" b="1"/>
            </a:lvl6pPr>
            <a:lvl7pPr marL="12289427" indent="0">
              <a:buNone/>
              <a:defRPr sz="7200" b="1"/>
            </a:lvl7pPr>
            <a:lvl8pPr marL="14337664" indent="0">
              <a:buNone/>
              <a:defRPr sz="7200" b="1"/>
            </a:lvl8pPr>
            <a:lvl9pPr marL="16385902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5" cy="1896618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6" y="7368542"/>
            <a:ext cx="19400520" cy="3070858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48238" indent="0">
              <a:buNone/>
              <a:defRPr sz="9000" b="1"/>
            </a:lvl2pPr>
            <a:lvl3pPr marL="4096476" indent="0">
              <a:buNone/>
              <a:defRPr sz="8000" b="1"/>
            </a:lvl3pPr>
            <a:lvl4pPr marL="6144713" indent="0">
              <a:buNone/>
              <a:defRPr sz="7200" b="1"/>
            </a:lvl4pPr>
            <a:lvl5pPr marL="8192951" indent="0">
              <a:buNone/>
              <a:defRPr sz="7200" b="1"/>
            </a:lvl5pPr>
            <a:lvl6pPr marL="10241189" indent="0">
              <a:buNone/>
              <a:defRPr sz="7200" b="1"/>
            </a:lvl6pPr>
            <a:lvl7pPr marL="12289427" indent="0">
              <a:buNone/>
              <a:defRPr sz="7200" b="1"/>
            </a:lvl7pPr>
            <a:lvl8pPr marL="14337664" indent="0">
              <a:buNone/>
              <a:defRPr sz="7200" b="1"/>
            </a:lvl8pPr>
            <a:lvl9pPr marL="16385902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6" y="10439400"/>
            <a:ext cx="19400520" cy="1896618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E124B-4EEE-D941-B86E-643E4ACC578F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DD68-CA6A-4248-8496-69F53EC13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A0CE9-9E80-844F-95FA-6044F954CBC6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38351-CA42-634C-8705-8D46091C9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3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CEF2-3C1C-AB41-B7C4-ECC2F1C1AD4E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F4C8D-C0FF-4940-B7CF-EF9BCB2D7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2" cy="557784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2" y="1310647"/>
            <a:ext cx="24536401" cy="28094942"/>
          </a:xfrm>
        </p:spPr>
        <p:txBody>
          <a:bodyPr/>
          <a:lstStyle>
            <a:lvl1pPr>
              <a:defRPr sz="143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7"/>
            <a:ext cx="14439902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48238" indent="0">
              <a:buNone/>
              <a:defRPr sz="5400"/>
            </a:lvl2pPr>
            <a:lvl3pPr marL="4096476" indent="0">
              <a:buNone/>
              <a:defRPr sz="4400"/>
            </a:lvl3pPr>
            <a:lvl4pPr marL="6144713" indent="0">
              <a:buNone/>
              <a:defRPr sz="4100"/>
            </a:lvl4pPr>
            <a:lvl5pPr marL="8192951" indent="0">
              <a:buNone/>
              <a:defRPr sz="4100"/>
            </a:lvl5pPr>
            <a:lvl6pPr marL="10241189" indent="0">
              <a:buNone/>
              <a:defRPr sz="4100"/>
            </a:lvl6pPr>
            <a:lvl7pPr marL="12289427" indent="0">
              <a:buNone/>
              <a:defRPr sz="4100"/>
            </a:lvl7pPr>
            <a:lvl8pPr marL="14337664" indent="0">
              <a:buNone/>
              <a:defRPr sz="4100"/>
            </a:lvl8pPr>
            <a:lvl9pPr marL="16385902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8770-6960-8E4D-8CFB-3F15E4C6167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938D3-C344-E042-A417-E8EB1CB0E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4300"/>
            </a:lvl1pPr>
            <a:lvl2pPr marL="2048238" indent="0">
              <a:buNone/>
              <a:defRPr sz="12600"/>
            </a:lvl2pPr>
            <a:lvl3pPr marL="4096476" indent="0">
              <a:buNone/>
              <a:defRPr sz="10800"/>
            </a:lvl3pPr>
            <a:lvl4pPr marL="6144713" indent="0">
              <a:buNone/>
              <a:defRPr sz="9000"/>
            </a:lvl4pPr>
            <a:lvl5pPr marL="8192951" indent="0">
              <a:buNone/>
              <a:defRPr sz="9000"/>
            </a:lvl5pPr>
            <a:lvl6pPr marL="10241189" indent="0">
              <a:buNone/>
              <a:defRPr sz="9000"/>
            </a:lvl6pPr>
            <a:lvl7pPr marL="12289427" indent="0">
              <a:buNone/>
              <a:defRPr sz="9000"/>
            </a:lvl7pPr>
            <a:lvl8pPr marL="14337664" indent="0">
              <a:buNone/>
              <a:defRPr sz="9000"/>
            </a:lvl8pPr>
            <a:lvl9pPr marL="16385902" indent="0">
              <a:buNone/>
              <a:defRPr sz="9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48238" indent="0">
              <a:buNone/>
              <a:defRPr sz="5400"/>
            </a:lvl2pPr>
            <a:lvl3pPr marL="4096476" indent="0">
              <a:buNone/>
              <a:defRPr sz="4400"/>
            </a:lvl3pPr>
            <a:lvl4pPr marL="6144713" indent="0">
              <a:buNone/>
              <a:defRPr sz="4100"/>
            </a:lvl4pPr>
            <a:lvl5pPr marL="8192951" indent="0">
              <a:buNone/>
              <a:defRPr sz="4100"/>
            </a:lvl5pPr>
            <a:lvl6pPr marL="10241189" indent="0">
              <a:buNone/>
              <a:defRPr sz="4100"/>
            </a:lvl6pPr>
            <a:lvl7pPr marL="12289427" indent="0">
              <a:buNone/>
              <a:defRPr sz="4100"/>
            </a:lvl7pPr>
            <a:lvl8pPr marL="14337664" indent="0">
              <a:buNone/>
              <a:defRPr sz="4100"/>
            </a:lvl8pPr>
            <a:lvl9pPr marL="16385902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79FE6-B68A-4344-943D-731CD5F15640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48603-81E4-BD49-AC9C-BB3BB9976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09648" tIns="204823" rIns="409648" bIns="2048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09648" tIns="204823" rIns="409648" bIns="204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wrap="square" lIns="409648" tIns="204823" rIns="409648" bIns="204823" numCol="1" anchor="ctr" anchorCtr="0" compatLnSpc="1">
            <a:prstTxWarp prst="textNoShape">
              <a:avLst/>
            </a:prstTxWarp>
          </a:bodyPr>
          <a:lstStyle>
            <a:lvl1pPr>
              <a:defRPr sz="54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ACC808E3-F7C5-EE48-B161-55C67F2CDE34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09648" tIns="204823" rIns="409648" bIns="20482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5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09648" tIns="204823" rIns="409648" bIns="204823" numCol="1" anchor="ctr" anchorCtr="0" compatLnSpc="1">
            <a:prstTxWarp prst="textNoShape">
              <a:avLst/>
            </a:prstTxWarp>
          </a:bodyPr>
          <a:lstStyle>
            <a:lvl1pPr algn="r">
              <a:defRPr sz="54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1644C03-B183-D249-A3CA-8A1573FCD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2048238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6pPr>
      <a:lvl7pPr marL="4096476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7pPr>
      <a:lvl8pPr marL="6144713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8pPr>
      <a:lvl9pPr marL="8192951" algn="ctr" rtl="0" fontAlgn="base">
        <a:spcBef>
          <a:spcPct val="0"/>
        </a:spcBef>
        <a:spcAft>
          <a:spcPct val="0"/>
        </a:spcAft>
        <a:defRPr sz="19700">
          <a:solidFill>
            <a:schemeClr val="tx1"/>
          </a:solidFill>
          <a:latin typeface="Calibri" pitchFamily="34" charset="0"/>
        </a:defRPr>
      </a:lvl9pPr>
    </p:titleStyle>
    <p:bodyStyle>
      <a:lvl1pPr marL="1535113" indent="-15351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27400" indent="-1277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118100" indent="-1022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67563" indent="-1022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215438" indent="-1022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265307" indent="-1024118" algn="l" defTabSz="40964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13545" indent="-1024118" algn="l" defTabSz="40964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783" indent="-1024118" algn="l" defTabSz="40964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10020" indent="-1024118" algn="l" defTabSz="40964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48238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96476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713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92951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241189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89427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337664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85902" algn="l" defTabSz="409647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foSec.nova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2"/>
          <p:cNvSpPr>
            <a:spLocks noChangeArrowheads="1"/>
          </p:cNvSpPr>
          <p:nvPr/>
        </p:nvSpPr>
        <p:spPr bwMode="auto">
          <a:xfrm>
            <a:off x="0" y="-1444625"/>
            <a:ext cx="827088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9648" tIns="204823" rIns="409648" bIns="204823" anchor="ctr">
            <a:spAutoFit/>
          </a:bodyPr>
          <a:lstStyle/>
          <a:p>
            <a:pPr defTabSz="4095750" eaLnBrk="0" hangingPunct="0"/>
            <a:br>
              <a:rPr lang="en-US" sz="8000"/>
            </a:br>
            <a:endParaRPr lang="en-US" sz="8000"/>
          </a:p>
        </p:txBody>
      </p:sp>
      <p:sp>
        <p:nvSpPr>
          <p:cNvPr id="14338" name="TextBox 71"/>
          <p:cNvSpPr txBox="1">
            <a:spLocks noChangeArrowheads="1"/>
          </p:cNvSpPr>
          <p:nvPr/>
        </p:nvSpPr>
        <p:spPr bwMode="auto">
          <a:xfrm>
            <a:off x="382257" y="1444626"/>
            <a:ext cx="43483543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400" dirty="0"/>
              <a:t>Team/Students: ISEC690_Team_1| Business Advisor: </a:t>
            </a:r>
            <a:r>
              <a:rPr lang="en-US" sz="5400" dirty="0" err="1"/>
              <a:t>Figgy</a:t>
            </a:r>
            <a:r>
              <a:rPr lang="en-US" sz="5400" dirty="0"/>
              <a:t>, Z.| Professor: Dr. Yair Levy, Professor of IS &amp; Cybersecurity</a:t>
            </a:r>
          </a:p>
        </p:txBody>
      </p:sp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827088" y="3770313"/>
            <a:ext cx="42424350" cy="2393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0591800" y="30988000"/>
            <a:ext cx="239205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6000" dirty="0"/>
              <a:t>Center for Information Protection, Education, and Research (</a:t>
            </a:r>
            <a:r>
              <a:rPr lang="en-US" sz="6000" dirty="0" err="1"/>
              <a:t>CIPhER</a:t>
            </a:r>
            <a:r>
              <a:rPr lang="en-US" sz="6000" dirty="0"/>
              <a:t>)</a:t>
            </a:r>
            <a:br>
              <a:rPr lang="en-US" sz="6000" dirty="0"/>
            </a:br>
            <a:r>
              <a:rPr lang="en-US" sz="6000" dirty="0">
                <a:hlinkClick r:id="rId2"/>
              </a:rPr>
              <a:t>https://InfoSec.nova.edu/</a:t>
            </a:r>
            <a:r>
              <a:rPr lang="en-US" sz="6000" dirty="0"/>
              <a:t>  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5128200" y="30736163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5800" b="1" dirty="0">
                <a:solidFill>
                  <a:srgbClr val="0E3E89"/>
                </a:solidFill>
              </a:rPr>
              <a:t>College of Computing</a:t>
            </a:r>
          </a:p>
          <a:p>
            <a:pPr algn="r"/>
            <a:r>
              <a:rPr lang="en-US" sz="5800" b="1" dirty="0">
                <a:solidFill>
                  <a:srgbClr val="0E3E89"/>
                </a:solidFill>
              </a:rPr>
              <a:t>And Engineering (CCE)</a:t>
            </a:r>
          </a:p>
        </p:txBody>
      </p:sp>
      <p:pic>
        <p:nvPicPr>
          <p:cNvPr id="1434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87900"/>
            <a:ext cx="1625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200" y="30187900"/>
            <a:ext cx="1625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0" y="30187900"/>
            <a:ext cx="1625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0" y="3352800"/>
            <a:ext cx="43891200" cy="228600"/>
          </a:xfrm>
          <a:prstGeom prst="line">
            <a:avLst/>
          </a:prstGeom>
          <a:ln w="7620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852600" y="101600"/>
            <a:ext cx="401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Winter,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0741563"/>
            <a:ext cx="9851723" cy="1872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213251">
            <a:off x="4712548" y="14401800"/>
            <a:ext cx="35230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65000"/>
                  </a:schemeClr>
                </a:solidFill>
              </a:rPr>
              <a:t>Make sure to leave the file in this large size as it should be set for a large poster!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E2DB9-5C01-4E87-B6F3-93F22DEDA12B}"/>
              </a:ext>
            </a:extLst>
          </p:cNvPr>
          <p:cNvSpPr/>
          <p:nvPr/>
        </p:nvSpPr>
        <p:spPr>
          <a:xfrm>
            <a:off x="9308618" y="475705"/>
            <a:ext cx="26038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cap="all" dirty="0"/>
              <a:t>A Network hardening and data breach mitigation of an audio engineering studio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84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>Nova Southeastern University (NSU)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 Poster - ISEC695 - Information Security Management Project Capstone Poster</dc:title>
  <dc:subject/>
  <dc:creator>Yair Levy, Ph.D. (levyy@nova.edu), Professor of Information Systems and Cybersecurity</dc:creator>
  <cp:keywords/>
  <dc:description/>
  <cp:lastModifiedBy>Webb, Eric</cp:lastModifiedBy>
  <cp:revision>87</cp:revision>
  <dcterms:created xsi:type="dcterms:W3CDTF">2010-11-12T15:39:49Z</dcterms:created>
  <dcterms:modified xsi:type="dcterms:W3CDTF">2020-10-11T20:57:22Z</dcterms:modified>
  <cp:category/>
</cp:coreProperties>
</file>