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/>
    <p:restoredTop sz="94673"/>
  </p:normalViewPr>
  <p:slideViewPr>
    <p:cSldViewPr snapToGrid="0" snapToObjects="1">
      <p:cViewPr varScale="1">
        <p:scale>
          <a:sx n="147" d="100"/>
          <a:sy n="147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43A-754D-6043-A84F-D8375828581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644-1188-BE49-A4B0-78FA7705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43A-754D-6043-A84F-D8375828581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644-1188-BE49-A4B0-78FA7705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43A-754D-6043-A84F-D8375828581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644-1188-BE49-A4B0-78FA7705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43A-754D-6043-A84F-D8375828581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644-1188-BE49-A4B0-78FA7705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5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43A-754D-6043-A84F-D8375828581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644-1188-BE49-A4B0-78FA7705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43A-754D-6043-A84F-D8375828581D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644-1188-BE49-A4B0-78FA7705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1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43A-754D-6043-A84F-D8375828581D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644-1188-BE49-A4B0-78FA7705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43A-754D-6043-A84F-D8375828581D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644-1188-BE49-A4B0-78FA7705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43A-754D-6043-A84F-D8375828581D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644-1188-BE49-A4B0-78FA7705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43A-754D-6043-A84F-D8375828581D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644-1188-BE49-A4B0-78FA7705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4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43A-754D-6043-A84F-D8375828581D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644-1188-BE49-A4B0-78FA7705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5B43A-754D-6043-A84F-D8375828581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26644-1188-BE49-A4B0-78FA7705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Feature Teams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Feature Teams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Teams</dc:title>
  <dc:creator>Microsoft Office User</dc:creator>
  <cp:lastModifiedBy>Microsoft Office User</cp:lastModifiedBy>
  <cp:revision>1</cp:revision>
  <dcterms:created xsi:type="dcterms:W3CDTF">2018-02-07T13:30:33Z</dcterms:created>
  <dcterms:modified xsi:type="dcterms:W3CDTF">2018-02-07T13:31:04Z</dcterms:modified>
</cp:coreProperties>
</file>