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03" r:id="rId6"/>
  </p:sldMasterIdLst>
  <p:notesMasterIdLst>
    <p:notesMasterId r:id="rId22"/>
  </p:notesMasterIdLst>
  <p:handoutMasterIdLst>
    <p:handoutMasterId r:id="rId23"/>
  </p:handoutMasterIdLst>
  <p:sldIdLst>
    <p:sldId id="256" r:id="rId7"/>
    <p:sldId id="261" r:id="rId8"/>
    <p:sldId id="262" r:id="rId9"/>
    <p:sldId id="269" r:id="rId10"/>
    <p:sldId id="270" r:id="rId11"/>
    <p:sldId id="267" r:id="rId12"/>
    <p:sldId id="268" r:id="rId13"/>
    <p:sldId id="264" r:id="rId14"/>
    <p:sldId id="266" r:id="rId15"/>
    <p:sldId id="274" r:id="rId16"/>
    <p:sldId id="260" r:id="rId17"/>
    <p:sldId id="275" r:id="rId18"/>
    <p:sldId id="273" r:id="rId19"/>
    <p:sldId id="276" r:id="rId20"/>
    <p:sldId id="277" r:id="rId21"/>
  </p:sldIdLst>
  <p:sldSz cx="12169775"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5">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8CC8"/>
    <a:srgbClr val="2A6D97"/>
    <a:srgbClr val="0F295A"/>
    <a:srgbClr val="D15A99"/>
    <a:srgbClr val="0B1948"/>
    <a:srgbClr val="212D61"/>
    <a:srgbClr val="510370"/>
    <a:srgbClr val="58013E"/>
    <a:srgbClr val="5AC0E8"/>
    <a:srgbClr val="3B84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5359" autoAdjust="0"/>
  </p:normalViewPr>
  <p:slideViewPr>
    <p:cSldViewPr snapToGrid="0" snapToObjects="1">
      <p:cViewPr varScale="1">
        <p:scale>
          <a:sx n="104" d="100"/>
          <a:sy n="104" d="100"/>
        </p:scale>
        <p:origin x="1512" y="360"/>
      </p:cViewPr>
      <p:guideLst>
        <p:guide orient="horz" pos="4205"/>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B0DE87-5FD1-8043-944A-DFA9EE19FB85}" type="datetimeFigureOut">
              <a:rPr lang="nl-NL" smtClean="0"/>
              <a:t>13-7-2016</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A6C2CE-6D8E-EC4F-AEE7-1249F7B542F4}" type="slidenum">
              <a:rPr lang="nl-NL" smtClean="0"/>
              <a:t>‹#›</a:t>
            </a:fld>
            <a:endParaRPr lang="nl-NL"/>
          </a:p>
        </p:txBody>
      </p:sp>
    </p:spTree>
    <p:extLst>
      <p:ext uri="{BB962C8B-B14F-4D97-AF65-F5344CB8AC3E}">
        <p14:creationId xmlns:p14="http://schemas.microsoft.com/office/powerpoint/2010/main" val="1736383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224FB-C57D-5D40-B38A-419AB0A92663}" type="datetimeFigureOut">
              <a:rPr lang="nl-NL" smtClean="0"/>
              <a:t>13-7-2016</a:t>
            </a:fld>
            <a:endParaRPr lang="nl-NL"/>
          </a:p>
        </p:txBody>
      </p:sp>
      <p:sp>
        <p:nvSpPr>
          <p:cNvPr id="4" name="Tijdelijke aanduiding voor dia-afbeelding 3"/>
          <p:cNvSpPr>
            <a:spLocks noGrp="1" noRot="1" noChangeAspect="1"/>
          </p:cNvSpPr>
          <p:nvPr>
            <p:ph type="sldImg" idx="2"/>
          </p:nvPr>
        </p:nvSpPr>
        <p:spPr>
          <a:xfrm>
            <a:off x="387350" y="685800"/>
            <a:ext cx="60833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50D8B-2424-6F4B-A23A-8AFDC77B9292}" type="slidenum">
              <a:rPr lang="nl-NL" smtClean="0"/>
              <a:t>‹#›</a:t>
            </a:fld>
            <a:endParaRPr lang="nl-NL"/>
          </a:p>
        </p:txBody>
      </p:sp>
    </p:spTree>
    <p:extLst>
      <p:ext uri="{BB962C8B-B14F-4D97-AF65-F5344CB8AC3E}">
        <p14:creationId xmlns:p14="http://schemas.microsoft.com/office/powerpoint/2010/main" val="477386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50D8B-2424-6F4B-A23A-8AFDC77B9292}" type="slidenum">
              <a:rPr lang="nl-NL" smtClean="0"/>
              <a:t>1</a:t>
            </a:fld>
            <a:endParaRPr lang="nl-NL"/>
          </a:p>
        </p:txBody>
      </p:sp>
    </p:spTree>
    <p:extLst>
      <p:ext uri="{BB962C8B-B14F-4D97-AF65-F5344CB8AC3E}">
        <p14:creationId xmlns:p14="http://schemas.microsoft.com/office/powerpoint/2010/main" val="48140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50D8B-2424-6F4B-A23A-8AFDC77B9292}" type="slidenum">
              <a:rPr lang="nl-NL" smtClean="0"/>
              <a:t>6</a:t>
            </a:fld>
            <a:endParaRPr lang="nl-NL"/>
          </a:p>
        </p:txBody>
      </p:sp>
    </p:spTree>
    <p:extLst>
      <p:ext uri="{BB962C8B-B14F-4D97-AF65-F5344CB8AC3E}">
        <p14:creationId xmlns:p14="http://schemas.microsoft.com/office/powerpoint/2010/main" val="363738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IOT Simplifies the connection to the devices you use.</a:t>
            </a:r>
          </a:p>
        </p:txBody>
      </p:sp>
      <p:sp>
        <p:nvSpPr>
          <p:cNvPr id="4" name="Slide Number Placeholder 3"/>
          <p:cNvSpPr>
            <a:spLocks noGrp="1"/>
          </p:cNvSpPr>
          <p:nvPr>
            <p:ph type="sldNum" sz="quarter" idx="10"/>
          </p:nvPr>
        </p:nvSpPr>
        <p:spPr/>
        <p:txBody>
          <a:bodyPr/>
          <a:lstStyle/>
          <a:p>
            <a:fld id="{C7350D8B-2424-6F4B-A23A-8AFDC77B9292}" type="slidenum">
              <a:rPr lang="nl-NL" smtClean="0"/>
              <a:t>8</a:t>
            </a:fld>
            <a:endParaRPr lang="nl-NL"/>
          </a:p>
        </p:txBody>
      </p:sp>
    </p:spTree>
    <p:extLst>
      <p:ext uri="{BB962C8B-B14F-4D97-AF65-F5344CB8AC3E}">
        <p14:creationId xmlns:p14="http://schemas.microsoft.com/office/powerpoint/2010/main" val="291412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50D8B-2424-6F4B-A23A-8AFDC77B9292}" type="slidenum">
              <a:rPr lang="nl-NL" smtClean="0"/>
              <a:t>10</a:t>
            </a:fld>
            <a:endParaRPr lang="nl-NL"/>
          </a:p>
        </p:txBody>
      </p:sp>
    </p:spTree>
    <p:extLst>
      <p:ext uri="{BB962C8B-B14F-4D97-AF65-F5344CB8AC3E}">
        <p14:creationId xmlns:p14="http://schemas.microsoft.com/office/powerpoint/2010/main" val="313899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7/13/2016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4471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68" name="Groep 67"/>
          <p:cNvGrpSpPr/>
          <p:nvPr userDrawn="1"/>
        </p:nvGrpSpPr>
        <p:grpSpPr>
          <a:xfrm>
            <a:off x="-19455" y="3674864"/>
            <a:ext cx="12205490" cy="2554239"/>
            <a:chOff x="-19455" y="3674864"/>
            <a:chExt cx="12205490" cy="2554239"/>
          </a:xfrm>
        </p:grpSpPr>
        <p:sp>
          <p:nvSpPr>
            <p:cNvPr id="69" name="Vrije vorm 68"/>
            <p:cNvSpPr/>
            <p:nvPr userDrawn="1"/>
          </p:nvSpPr>
          <p:spPr>
            <a:xfrm flipV="1">
              <a:off x="-19455" y="5528711"/>
              <a:ext cx="6796493" cy="551562"/>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16888 w 7474689"/>
                <a:gd name="connsiteY0" fmla="*/ 970454 h 970454"/>
                <a:gd name="connsiteX1" fmla="*/ 0 w 7474689"/>
                <a:gd name="connsiteY1" fmla="*/ 119850 h 970454"/>
                <a:gd name="connsiteX2" fmla="*/ 7474689 w 7474689"/>
                <a:gd name="connsiteY2" fmla="*/ 460092 h 970454"/>
                <a:gd name="connsiteX3" fmla="*/ 16888 w 7474689"/>
                <a:gd name="connsiteY3" fmla="*/ 970454 h 970454"/>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6625"/>
                <a:gd name="connsiteX1" fmla="*/ 0 w 7508467"/>
                <a:gd name="connsiteY1" fmla="*/ 139937 h 996625"/>
                <a:gd name="connsiteX2" fmla="*/ 7508467 w 7508467"/>
                <a:gd name="connsiteY2" fmla="*/ 373853 h 996625"/>
                <a:gd name="connsiteX3" fmla="*/ 16888 w 7508467"/>
                <a:gd name="connsiteY3" fmla="*/ 990541 h 996625"/>
                <a:gd name="connsiteX0" fmla="*/ 16888 w 7508467"/>
                <a:gd name="connsiteY0" fmla="*/ 949068 h 955152"/>
                <a:gd name="connsiteX1" fmla="*/ 0 w 7508467"/>
                <a:gd name="connsiteY1" fmla="*/ 98464 h 955152"/>
                <a:gd name="connsiteX2" fmla="*/ 7508467 w 7508467"/>
                <a:gd name="connsiteY2" fmla="*/ 332380 h 955152"/>
                <a:gd name="connsiteX3" fmla="*/ 16888 w 7508467"/>
                <a:gd name="connsiteY3" fmla="*/ 949068 h 955152"/>
                <a:gd name="connsiteX0" fmla="*/ 16888 w 7508467"/>
                <a:gd name="connsiteY0" fmla="*/ 969127 h 975211"/>
                <a:gd name="connsiteX1" fmla="*/ 0 w 7508467"/>
                <a:gd name="connsiteY1" fmla="*/ 118523 h 975211"/>
                <a:gd name="connsiteX2" fmla="*/ 7508467 w 7508467"/>
                <a:gd name="connsiteY2" fmla="*/ 352439 h 975211"/>
                <a:gd name="connsiteX3" fmla="*/ 16888 w 7508467"/>
                <a:gd name="connsiteY3" fmla="*/ 969127 h 975211"/>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9965 h 866049"/>
                <a:gd name="connsiteX1" fmla="*/ 0 w 7508467"/>
                <a:gd name="connsiteY1" fmla="*/ 9361 h 866049"/>
                <a:gd name="connsiteX2" fmla="*/ 7508467 w 7508467"/>
                <a:gd name="connsiteY2" fmla="*/ 243277 h 866049"/>
                <a:gd name="connsiteX3" fmla="*/ 16888 w 7508467"/>
                <a:gd name="connsiteY3" fmla="*/ 859965 h 866049"/>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0 w 7525357"/>
                <a:gd name="connsiteY0" fmla="*/ 849333 h 849333"/>
                <a:gd name="connsiteX1" fmla="*/ 16890 w 7525357"/>
                <a:gd name="connsiteY1" fmla="*/ 9361 h 849333"/>
                <a:gd name="connsiteX2" fmla="*/ 7525357 w 7525357"/>
                <a:gd name="connsiteY2" fmla="*/ 243277 h 849333"/>
                <a:gd name="connsiteX3" fmla="*/ 0 w 7525357"/>
                <a:gd name="connsiteY3" fmla="*/ 849333 h 849333"/>
                <a:gd name="connsiteX0" fmla="*/ 0 w 7525357"/>
                <a:gd name="connsiteY0" fmla="*/ 848607 h 848607"/>
                <a:gd name="connsiteX1" fmla="*/ 16890 w 7525357"/>
                <a:gd name="connsiteY1" fmla="*/ 8635 h 848607"/>
                <a:gd name="connsiteX2" fmla="*/ 7525357 w 7525357"/>
                <a:gd name="connsiteY2" fmla="*/ 249695 h 848607"/>
                <a:gd name="connsiteX3" fmla="*/ 0 w 7525357"/>
                <a:gd name="connsiteY3" fmla="*/ 848607 h 848607"/>
                <a:gd name="connsiteX0" fmla="*/ 0 w 7536756"/>
                <a:gd name="connsiteY0" fmla="*/ 848384 h 848384"/>
                <a:gd name="connsiteX1" fmla="*/ 16890 w 7536756"/>
                <a:gd name="connsiteY1" fmla="*/ 8412 h 848384"/>
                <a:gd name="connsiteX2" fmla="*/ 7536756 w 7536756"/>
                <a:gd name="connsiteY2" fmla="*/ 251853 h 848384"/>
                <a:gd name="connsiteX3" fmla="*/ 0 w 7536756"/>
                <a:gd name="connsiteY3" fmla="*/ 848384 h 848384"/>
                <a:gd name="connsiteX0" fmla="*/ 0 w 7540555"/>
                <a:gd name="connsiteY0" fmla="*/ 848606 h 848606"/>
                <a:gd name="connsiteX1" fmla="*/ 16890 w 7540555"/>
                <a:gd name="connsiteY1" fmla="*/ 8634 h 848606"/>
                <a:gd name="connsiteX2" fmla="*/ 7540555 w 7540555"/>
                <a:gd name="connsiteY2" fmla="*/ 249694 h 848606"/>
                <a:gd name="connsiteX3" fmla="*/ 0 w 7540555"/>
                <a:gd name="connsiteY3" fmla="*/ 848606 h 848606"/>
                <a:gd name="connsiteX0" fmla="*/ 0 w 7540555"/>
                <a:gd name="connsiteY0" fmla="*/ 864142 h 864142"/>
                <a:gd name="connsiteX1" fmla="*/ 16890 w 7540555"/>
                <a:gd name="connsiteY1" fmla="*/ 24170 h 864142"/>
                <a:gd name="connsiteX2" fmla="*/ 7540555 w 7540555"/>
                <a:gd name="connsiteY2" fmla="*/ 265230 h 864142"/>
                <a:gd name="connsiteX3" fmla="*/ 0 w 7540555"/>
                <a:gd name="connsiteY3" fmla="*/ 864142 h 864142"/>
                <a:gd name="connsiteX0" fmla="*/ 0 w 7526996"/>
                <a:gd name="connsiteY0" fmla="*/ 478034 h 564477"/>
                <a:gd name="connsiteX1" fmla="*/ 3331 w 7526996"/>
                <a:gd name="connsiteY1" fmla="*/ 24170 h 564477"/>
                <a:gd name="connsiteX2" fmla="*/ 7526996 w 7526996"/>
                <a:gd name="connsiteY2" fmla="*/ 265230 h 564477"/>
                <a:gd name="connsiteX3" fmla="*/ 0 w 7526996"/>
                <a:gd name="connsiteY3" fmla="*/ 478034 h 564477"/>
                <a:gd name="connsiteX0" fmla="*/ 10299 w 7523736"/>
                <a:gd name="connsiteY0" fmla="*/ 330944 h 511114"/>
                <a:gd name="connsiteX1" fmla="*/ 71 w 7523736"/>
                <a:gd name="connsiteY1" fmla="*/ 24170 h 511114"/>
                <a:gd name="connsiteX2" fmla="*/ 7523736 w 7523736"/>
                <a:gd name="connsiteY2" fmla="*/ 265230 h 511114"/>
                <a:gd name="connsiteX3" fmla="*/ 10299 w 7523736"/>
                <a:gd name="connsiteY3" fmla="*/ 330944 h 511114"/>
                <a:gd name="connsiteX0" fmla="*/ 10299 w 7577970"/>
                <a:gd name="connsiteY0" fmla="*/ 310582 h 1143118"/>
                <a:gd name="connsiteX1" fmla="*/ 71 w 7577970"/>
                <a:gd name="connsiteY1" fmla="*/ 3808 h 1143118"/>
                <a:gd name="connsiteX2" fmla="*/ 7577970 w 7577970"/>
                <a:gd name="connsiteY2" fmla="*/ 1017083 h 1143118"/>
                <a:gd name="connsiteX3" fmla="*/ 10299 w 7577970"/>
                <a:gd name="connsiteY3" fmla="*/ 310582 h 1143118"/>
                <a:gd name="connsiteX0" fmla="*/ 10299 w 7577970"/>
                <a:gd name="connsiteY0" fmla="*/ 310582 h 1150340"/>
                <a:gd name="connsiteX1" fmla="*/ 71 w 7577970"/>
                <a:gd name="connsiteY1" fmla="*/ 3808 h 1150340"/>
                <a:gd name="connsiteX2" fmla="*/ 7577970 w 7577970"/>
                <a:gd name="connsiteY2" fmla="*/ 1017083 h 1150340"/>
                <a:gd name="connsiteX3" fmla="*/ 10299 w 7577970"/>
                <a:gd name="connsiteY3" fmla="*/ 310582 h 1150340"/>
                <a:gd name="connsiteX0" fmla="*/ 10299 w 7577970"/>
                <a:gd name="connsiteY0" fmla="*/ 310297 h 1150055"/>
                <a:gd name="connsiteX1" fmla="*/ 71 w 7577970"/>
                <a:gd name="connsiteY1" fmla="*/ 3523 h 1150055"/>
                <a:gd name="connsiteX2" fmla="*/ 7577970 w 7577970"/>
                <a:gd name="connsiteY2" fmla="*/ 1016798 h 1150055"/>
                <a:gd name="connsiteX3" fmla="*/ 10299 w 7577970"/>
                <a:gd name="connsiteY3" fmla="*/ 310297 h 1150055"/>
                <a:gd name="connsiteX0" fmla="*/ 10299 w 7577970"/>
                <a:gd name="connsiteY0" fmla="*/ 306901 h 1146659"/>
                <a:gd name="connsiteX1" fmla="*/ 71 w 7577970"/>
                <a:gd name="connsiteY1" fmla="*/ 127 h 1146659"/>
                <a:gd name="connsiteX2" fmla="*/ 7577970 w 7577970"/>
                <a:gd name="connsiteY2" fmla="*/ 1013402 h 1146659"/>
                <a:gd name="connsiteX3" fmla="*/ 10299 w 7577970"/>
                <a:gd name="connsiteY3" fmla="*/ 306901 h 1146659"/>
                <a:gd name="connsiteX0" fmla="*/ 0 w 7580947"/>
                <a:gd name="connsiteY0" fmla="*/ 266394 h 1143155"/>
                <a:gd name="connsiteX1" fmla="*/ 3048 w 7580947"/>
                <a:gd name="connsiteY1" fmla="*/ 127 h 1143155"/>
                <a:gd name="connsiteX2" fmla="*/ 7580947 w 7580947"/>
                <a:gd name="connsiteY2" fmla="*/ 1013402 h 1143155"/>
                <a:gd name="connsiteX3" fmla="*/ 0 w 7580947"/>
                <a:gd name="connsiteY3" fmla="*/ 266394 h 1143155"/>
                <a:gd name="connsiteX0" fmla="*/ 3730 w 7584677"/>
                <a:gd name="connsiteY0" fmla="*/ 122394 h 999155"/>
                <a:gd name="connsiteX1" fmla="*/ 141 w 7584677"/>
                <a:gd name="connsiteY1" fmla="*/ 151 h 999155"/>
                <a:gd name="connsiteX2" fmla="*/ 7584677 w 7584677"/>
                <a:gd name="connsiteY2" fmla="*/ 869402 h 999155"/>
                <a:gd name="connsiteX3" fmla="*/ 3730 w 7584677"/>
                <a:gd name="connsiteY3" fmla="*/ 122394 h 999155"/>
                <a:gd name="connsiteX0" fmla="*/ 3730 w 7584677"/>
                <a:gd name="connsiteY0" fmla="*/ 144894 h 1021655"/>
                <a:gd name="connsiteX1" fmla="*/ 141 w 7584677"/>
                <a:gd name="connsiteY1" fmla="*/ 146 h 1021655"/>
                <a:gd name="connsiteX2" fmla="*/ 7584677 w 7584677"/>
                <a:gd name="connsiteY2" fmla="*/ 891902 h 1021655"/>
                <a:gd name="connsiteX3" fmla="*/ 3730 w 7584677"/>
                <a:gd name="connsiteY3" fmla="*/ 144894 h 1021655"/>
                <a:gd name="connsiteX0" fmla="*/ 3730 w 7584677"/>
                <a:gd name="connsiteY0" fmla="*/ 144894 h 1020254"/>
                <a:gd name="connsiteX1" fmla="*/ 141 w 7584677"/>
                <a:gd name="connsiteY1" fmla="*/ 146 h 1020254"/>
                <a:gd name="connsiteX2" fmla="*/ 7584677 w 7584677"/>
                <a:gd name="connsiteY2" fmla="*/ 891902 h 1020254"/>
                <a:gd name="connsiteX3" fmla="*/ 3730 w 7584677"/>
                <a:gd name="connsiteY3" fmla="*/ 144894 h 1020254"/>
                <a:gd name="connsiteX0" fmla="*/ 3730 w 7584677"/>
                <a:gd name="connsiteY0" fmla="*/ 225423 h 1100783"/>
                <a:gd name="connsiteX1" fmla="*/ 141 w 7584677"/>
                <a:gd name="connsiteY1" fmla="*/ 80675 h 1100783"/>
                <a:gd name="connsiteX2" fmla="*/ 7584677 w 7584677"/>
                <a:gd name="connsiteY2" fmla="*/ 972431 h 1100783"/>
                <a:gd name="connsiteX3" fmla="*/ 3730 w 7584677"/>
                <a:gd name="connsiteY3" fmla="*/ 225423 h 1100783"/>
                <a:gd name="connsiteX0" fmla="*/ 3730 w 7584677"/>
                <a:gd name="connsiteY0" fmla="*/ 226924 h 1102284"/>
                <a:gd name="connsiteX1" fmla="*/ 141 w 7584677"/>
                <a:gd name="connsiteY1" fmla="*/ 82176 h 1102284"/>
                <a:gd name="connsiteX2" fmla="*/ 7584677 w 7584677"/>
                <a:gd name="connsiteY2" fmla="*/ 973932 h 1102284"/>
                <a:gd name="connsiteX3" fmla="*/ 3730 w 7584677"/>
                <a:gd name="connsiteY3" fmla="*/ 226924 h 1102284"/>
                <a:gd name="connsiteX0" fmla="*/ 3730 w 7591316"/>
                <a:gd name="connsiteY0" fmla="*/ 226389 h 1110011"/>
                <a:gd name="connsiteX1" fmla="*/ 141 w 7591316"/>
                <a:gd name="connsiteY1" fmla="*/ 81641 h 1110011"/>
                <a:gd name="connsiteX2" fmla="*/ 7591316 w 7591316"/>
                <a:gd name="connsiteY2" fmla="*/ 982398 h 1110011"/>
                <a:gd name="connsiteX3" fmla="*/ 3730 w 7591316"/>
                <a:gd name="connsiteY3" fmla="*/ 226389 h 1110011"/>
                <a:gd name="connsiteX0" fmla="*/ 3730 w 7580354"/>
                <a:gd name="connsiteY0" fmla="*/ 254266 h 821497"/>
                <a:gd name="connsiteX1" fmla="*/ 141 w 7580354"/>
                <a:gd name="connsiteY1" fmla="*/ 109518 h 821497"/>
                <a:gd name="connsiteX2" fmla="*/ 7580354 w 7580354"/>
                <a:gd name="connsiteY2" fmla="*/ 656733 h 821497"/>
                <a:gd name="connsiteX3" fmla="*/ 3730 w 7580354"/>
                <a:gd name="connsiteY3" fmla="*/ 254266 h 821497"/>
                <a:gd name="connsiteX0" fmla="*/ 0 w 7620472"/>
                <a:gd name="connsiteY0" fmla="*/ 286406 h 825956"/>
                <a:gd name="connsiteX1" fmla="*/ 40259 w 7620472"/>
                <a:gd name="connsiteY1" fmla="*/ 109518 h 825956"/>
                <a:gd name="connsiteX2" fmla="*/ 7620472 w 7620472"/>
                <a:gd name="connsiteY2" fmla="*/ 656733 h 825956"/>
                <a:gd name="connsiteX3" fmla="*/ 0 w 7620472"/>
                <a:gd name="connsiteY3" fmla="*/ 286406 h 825956"/>
                <a:gd name="connsiteX0" fmla="*/ 0 w 7620472"/>
                <a:gd name="connsiteY0" fmla="*/ 286406 h 936494"/>
                <a:gd name="connsiteX1" fmla="*/ 40259 w 7620472"/>
                <a:gd name="connsiteY1" fmla="*/ 109518 h 936494"/>
                <a:gd name="connsiteX2" fmla="*/ 7620472 w 7620472"/>
                <a:gd name="connsiteY2" fmla="*/ 656733 h 936494"/>
                <a:gd name="connsiteX3" fmla="*/ 0 w 7620472"/>
                <a:gd name="connsiteY3" fmla="*/ 286406 h 936494"/>
                <a:gd name="connsiteX0" fmla="*/ 0 w 7620472"/>
                <a:gd name="connsiteY0" fmla="*/ 286406 h 943561"/>
                <a:gd name="connsiteX1" fmla="*/ 40259 w 7620472"/>
                <a:gd name="connsiteY1" fmla="*/ 109518 h 943561"/>
                <a:gd name="connsiteX2" fmla="*/ 7620472 w 7620472"/>
                <a:gd name="connsiteY2" fmla="*/ 656733 h 943561"/>
                <a:gd name="connsiteX3" fmla="*/ 0 w 7620472"/>
                <a:gd name="connsiteY3" fmla="*/ 286406 h 943561"/>
                <a:gd name="connsiteX0" fmla="*/ 0 w 7620472"/>
                <a:gd name="connsiteY0" fmla="*/ 176889 h 834045"/>
                <a:gd name="connsiteX1" fmla="*/ 40259 w 7620472"/>
                <a:gd name="connsiteY1" fmla="*/ 1 h 834045"/>
                <a:gd name="connsiteX2" fmla="*/ 7620472 w 7620472"/>
                <a:gd name="connsiteY2" fmla="*/ 547216 h 834045"/>
                <a:gd name="connsiteX3" fmla="*/ 0 w 7620472"/>
                <a:gd name="connsiteY3" fmla="*/ 176889 h 834045"/>
                <a:gd name="connsiteX0" fmla="*/ 0 w 7620472"/>
                <a:gd name="connsiteY0" fmla="*/ 244566 h 901722"/>
                <a:gd name="connsiteX1" fmla="*/ 40259 w 7620472"/>
                <a:gd name="connsiteY1" fmla="*/ 67678 h 901722"/>
                <a:gd name="connsiteX2" fmla="*/ 7620472 w 7620472"/>
                <a:gd name="connsiteY2" fmla="*/ 614893 h 901722"/>
                <a:gd name="connsiteX3" fmla="*/ 0 w 7620472"/>
                <a:gd name="connsiteY3" fmla="*/ 244566 h 901722"/>
                <a:gd name="connsiteX0" fmla="*/ 3732 w 7580355"/>
                <a:gd name="connsiteY0" fmla="*/ 260639 h 906838"/>
                <a:gd name="connsiteX1" fmla="*/ 142 w 7580355"/>
                <a:gd name="connsiteY1" fmla="*/ 67680 h 906838"/>
                <a:gd name="connsiteX2" fmla="*/ 7580355 w 7580355"/>
                <a:gd name="connsiteY2" fmla="*/ 614895 h 906838"/>
                <a:gd name="connsiteX3" fmla="*/ 3732 w 7580355"/>
                <a:gd name="connsiteY3" fmla="*/ 260639 h 906838"/>
                <a:gd name="connsiteX0" fmla="*/ 3732 w 7580355"/>
                <a:gd name="connsiteY0" fmla="*/ 260639 h 814464"/>
                <a:gd name="connsiteX1" fmla="*/ 142 w 7580355"/>
                <a:gd name="connsiteY1" fmla="*/ 67680 h 814464"/>
                <a:gd name="connsiteX2" fmla="*/ 7580355 w 7580355"/>
                <a:gd name="connsiteY2" fmla="*/ 614895 h 814464"/>
                <a:gd name="connsiteX3" fmla="*/ 3732 w 7580355"/>
                <a:gd name="connsiteY3" fmla="*/ 260639 h 814464"/>
                <a:gd name="connsiteX0" fmla="*/ 3732 w 7580355"/>
                <a:gd name="connsiteY0" fmla="*/ 260639 h 911177"/>
                <a:gd name="connsiteX1" fmla="*/ 142 w 7580355"/>
                <a:gd name="connsiteY1" fmla="*/ 67680 h 911177"/>
                <a:gd name="connsiteX2" fmla="*/ 7580355 w 7580355"/>
                <a:gd name="connsiteY2" fmla="*/ 614895 h 911177"/>
                <a:gd name="connsiteX3" fmla="*/ 3732 w 7580355"/>
                <a:gd name="connsiteY3" fmla="*/ 260639 h 911177"/>
              </a:gdLst>
              <a:ahLst/>
              <a:cxnLst>
                <a:cxn ang="0">
                  <a:pos x="connsiteX0" y="connsiteY0"/>
                </a:cxn>
                <a:cxn ang="0">
                  <a:pos x="connsiteX1" y="connsiteY1"/>
                </a:cxn>
                <a:cxn ang="0">
                  <a:pos x="connsiteX2" y="connsiteY2"/>
                </a:cxn>
                <a:cxn ang="0">
                  <a:pos x="connsiteX3" y="connsiteY3"/>
                </a:cxn>
              </a:cxnLst>
              <a:rect l="l" t="t" r="r" b="b"/>
              <a:pathLst>
                <a:path w="7580355" h="911177">
                  <a:moveTo>
                    <a:pt x="3732" y="260639"/>
                  </a:moveTo>
                  <a:cubicBezTo>
                    <a:pt x="4842" y="109351"/>
                    <a:pt x="-968" y="218968"/>
                    <a:pt x="142" y="67680"/>
                  </a:cubicBezTo>
                  <a:cubicBezTo>
                    <a:pt x="1805343" y="-205500"/>
                    <a:pt x="5736286" y="423974"/>
                    <a:pt x="7580355" y="614895"/>
                  </a:cubicBezTo>
                  <a:cubicBezTo>
                    <a:pt x="4531560" y="1144872"/>
                    <a:pt x="1951265" y="925613"/>
                    <a:pt x="3732" y="260639"/>
                  </a:cubicBezTo>
                  <a:close/>
                </a:path>
              </a:pathLst>
            </a:custGeom>
            <a:gradFill rotWithShape="1">
              <a:gsLst>
                <a:gs pos="100000">
                  <a:srgbClr val="2A6D97"/>
                </a:gs>
                <a:gs pos="0">
                  <a:srgbClr val="0F295A"/>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0" name="Vrije vorm 69"/>
            <p:cNvSpPr/>
            <p:nvPr userDrawn="1"/>
          </p:nvSpPr>
          <p:spPr>
            <a:xfrm flipH="1" flipV="1">
              <a:off x="6777037" y="5628825"/>
              <a:ext cx="5401992" cy="600278"/>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16888 w 7474689"/>
                <a:gd name="connsiteY0" fmla="*/ 970454 h 970454"/>
                <a:gd name="connsiteX1" fmla="*/ 0 w 7474689"/>
                <a:gd name="connsiteY1" fmla="*/ 119850 h 970454"/>
                <a:gd name="connsiteX2" fmla="*/ 7474689 w 7474689"/>
                <a:gd name="connsiteY2" fmla="*/ 460092 h 970454"/>
                <a:gd name="connsiteX3" fmla="*/ 16888 w 7474689"/>
                <a:gd name="connsiteY3" fmla="*/ 970454 h 970454"/>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6625"/>
                <a:gd name="connsiteX1" fmla="*/ 0 w 7508467"/>
                <a:gd name="connsiteY1" fmla="*/ 139937 h 996625"/>
                <a:gd name="connsiteX2" fmla="*/ 7508467 w 7508467"/>
                <a:gd name="connsiteY2" fmla="*/ 373853 h 996625"/>
                <a:gd name="connsiteX3" fmla="*/ 16888 w 7508467"/>
                <a:gd name="connsiteY3" fmla="*/ 990541 h 996625"/>
                <a:gd name="connsiteX0" fmla="*/ 16888 w 7508467"/>
                <a:gd name="connsiteY0" fmla="*/ 949068 h 955152"/>
                <a:gd name="connsiteX1" fmla="*/ 0 w 7508467"/>
                <a:gd name="connsiteY1" fmla="*/ 98464 h 955152"/>
                <a:gd name="connsiteX2" fmla="*/ 7508467 w 7508467"/>
                <a:gd name="connsiteY2" fmla="*/ 332380 h 955152"/>
                <a:gd name="connsiteX3" fmla="*/ 16888 w 7508467"/>
                <a:gd name="connsiteY3" fmla="*/ 949068 h 955152"/>
                <a:gd name="connsiteX0" fmla="*/ 16888 w 7508467"/>
                <a:gd name="connsiteY0" fmla="*/ 969127 h 975211"/>
                <a:gd name="connsiteX1" fmla="*/ 0 w 7508467"/>
                <a:gd name="connsiteY1" fmla="*/ 118523 h 975211"/>
                <a:gd name="connsiteX2" fmla="*/ 7508467 w 7508467"/>
                <a:gd name="connsiteY2" fmla="*/ 352439 h 975211"/>
                <a:gd name="connsiteX3" fmla="*/ 16888 w 7508467"/>
                <a:gd name="connsiteY3" fmla="*/ 969127 h 975211"/>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9965 h 866049"/>
                <a:gd name="connsiteX1" fmla="*/ 0 w 7508467"/>
                <a:gd name="connsiteY1" fmla="*/ 9361 h 866049"/>
                <a:gd name="connsiteX2" fmla="*/ 7508467 w 7508467"/>
                <a:gd name="connsiteY2" fmla="*/ 243277 h 866049"/>
                <a:gd name="connsiteX3" fmla="*/ 16888 w 7508467"/>
                <a:gd name="connsiteY3" fmla="*/ 859965 h 866049"/>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0 w 7525357"/>
                <a:gd name="connsiteY0" fmla="*/ 849333 h 849333"/>
                <a:gd name="connsiteX1" fmla="*/ 16890 w 7525357"/>
                <a:gd name="connsiteY1" fmla="*/ 9361 h 849333"/>
                <a:gd name="connsiteX2" fmla="*/ 7525357 w 7525357"/>
                <a:gd name="connsiteY2" fmla="*/ 243277 h 849333"/>
                <a:gd name="connsiteX3" fmla="*/ 0 w 7525357"/>
                <a:gd name="connsiteY3" fmla="*/ 849333 h 849333"/>
                <a:gd name="connsiteX0" fmla="*/ 0 w 7525357"/>
                <a:gd name="connsiteY0" fmla="*/ 848607 h 848607"/>
                <a:gd name="connsiteX1" fmla="*/ 16890 w 7525357"/>
                <a:gd name="connsiteY1" fmla="*/ 8635 h 848607"/>
                <a:gd name="connsiteX2" fmla="*/ 7525357 w 7525357"/>
                <a:gd name="connsiteY2" fmla="*/ 249695 h 848607"/>
                <a:gd name="connsiteX3" fmla="*/ 0 w 7525357"/>
                <a:gd name="connsiteY3" fmla="*/ 848607 h 848607"/>
                <a:gd name="connsiteX0" fmla="*/ 0 w 7536756"/>
                <a:gd name="connsiteY0" fmla="*/ 848384 h 848384"/>
                <a:gd name="connsiteX1" fmla="*/ 16890 w 7536756"/>
                <a:gd name="connsiteY1" fmla="*/ 8412 h 848384"/>
                <a:gd name="connsiteX2" fmla="*/ 7536756 w 7536756"/>
                <a:gd name="connsiteY2" fmla="*/ 251853 h 848384"/>
                <a:gd name="connsiteX3" fmla="*/ 0 w 7536756"/>
                <a:gd name="connsiteY3" fmla="*/ 848384 h 848384"/>
                <a:gd name="connsiteX0" fmla="*/ 0 w 7540555"/>
                <a:gd name="connsiteY0" fmla="*/ 848606 h 848606"/>
                <a:gd name="connsiteX1" fmla="*/ 16890 w 7540555"/>
                <a:gd name="connsiteY1" fmla="*/ 8634 h 848606"/>
                <a:gd name="connsiteX2" fmla="*/ 7540555 w 7540555"/>
                <a:gd name="connsiteY2" fmla="*/ 249694 h 848606"/>
                <a:gd name="connsiteX3" fmla="*/ 0 w 7540555"/>
                <a:gd name="connsiteY3" fmla="*/ 848606 h 848606"/>
                <a:gd name="connsiteX0" fmla="*/ 0 w 7540555"/>
                <a:gd name="connsiteY0" fmla="*/ 864142 h 864142"/>
                <a:gd name="connsiteX1" fmla="*/ 16890 w 7540555"/>
                <a:gd name="connsiteY1" fmla="*/ 24170 h 864142"/>
                <a:gd name="connsiteX2" fmla="*/ 7540555 w 7540555"/>
                <a:gd name="connsiteY2" fmla="*/ 265230 h 864142"/>
                <a:gd name="connsiteX3" fmla="*/ 0 w 7540555"/>
                <a:gd name="connsiteY3" fmla="*/ 864142 h 864142"/>
                <a:gd name="connsiteX0" fmla="*/ 0 w 7526996"/>
                <a:gd name="connsiteY0" fmla="*/ 478034 h 564477"/>
                <a:gd name="connsiteX1" fmla="*/ 3331 w 7526996"/>
                <a:gd name="connsiteY1" fmla="*/ 24170 h 564477"/>
                <a:gd name="connsiteX2" fmla="*/ 7526996 w 7526996"/>
                <a:gd name="connsiteY2" fmla="*/ 265230 h 564477"/>
                <a:gd name="connsiteX3" fmla="*/ 0 w 7526996"/>
                <a:gd name="connsiteY3" fmla="*/ 478034 h 564477"/>
                <a:gd name="connsiteX0" fmla="*/ 10299 w 7523736"/>
                <a:gd name="connsiteY0" fmla="*/ 330944 h 511114"/>
                <a:gd name="connsiteX1" fmla="*/ 71 w 7523736"/>
                <a:gd name="connsiteY1" fmla="*/ 24170 h 511114"/>
                <a:gd name="connsiteX2" fmla="*/ 7523736 w 7523736"/>
                <a:gd name="connsiteY2" fmla="*/ 265230 h 511114"/>
                <a:gd name="connsiteX3" fmla="*/ 10299 w 7523736"/>
                <a:gd name="connsiteY3" fmla="*/ 330944 h 511114"/>
                <a:gd name="connsiteX0" fmla="*/ 10299 w 7577970"/>
                <a:gd name="connsiteY0" fmla="*/ 310582 h 1143118"/>
                <a:gd name="connsiteX1" fmla="*/ 71 w 7577970"/>
                <a:gd name="connsiteY1" fmla="*/ 3808 h 1143118"/>
                <a:gd name="connsiteX2" fmla="*/ 7577970 w 7577970"/>
                <a:gd name="connsiteY2" fmla="*/ 1017083 h 1143118"/>
                <a:gd name="connsiteX3" fmla="*/ 10299 w 7577970"/>
                <a:gd name="connsiteY3" fmla="*/ 310582 h 1143118"/>
                <a:gd name="connsiteX0" fmla="*/ 10299 w 7577970"/>
                <a:gd name="connsiteY0" fmla="*/ 310582 h 1150340"/>
                <a:gd name="connsiteX1" fmla="*/ 71 w 7577970"/>
                <a:gd name="connsiteY1" fmla="*/ 3808 h 1150340"/>
                <a:gd name="connsiteX2" fmla="*/ 7577970 w 7577970"/>
                <a:gd name="connsiteY2" fmla="*/ 1017083 h 1150340"/>
                <a:gd name="connsiteX3" fmla="*/ 10299 w 7577970"/>
                <a:gd name="connsiteY3" fmla="*/ 310582 h 1150340"/>
                <a:gd name="connsiteX0" fmla="*/ 10299 w 7577970"/>
                <a:gd name="connsiteY0" fmla="*/ 310297 h 1150055"/>
                <a:gd name="connsiteX1" fmla="*/ 71 w 7577970"/>
                <a:gd name="connsiteY1" fmla="*/ 3523 h 1150055"/>
                <a:gd name="connsiteX2" fmla="*/ 7577970 w 7577970"/>
                <a:gd name="connsiteY2" fmla="*/ 1016798 h 1150055"/>
                <a:gd name="connsiteX3" fmla="*/ 10299 w 7577970"/>
                <a:gd name="connsiteY3" fmla="*/ 310297 h 1150055"/>
                <a:gd name="connsiteX0" fmla="*/ 10299 w 7577970"/>
                <a:gd name="connsiteY0" fmla="*/ 306901 h 1146659"/>
                <a:gd name="connsiteX1" fmla="*/ 71 w 7577970"/>
                <a:gd name="connsiteY1" fmla="*/ 127 h 1146659"/>
                <a:gd name="connsiteX2" fmla="*/ 7577970 w 7577970"/>
                <a:gd name="connsiteY2" fmla="*/ 1013402 h 1146659"/>
                <a:gd name="connsiteX3" fmla="*/ 10299 w 7577970"/>
                <a:gd name="connsiteY3" fmla="*/ 306901 h 1146659"/>
                <a:gd name="connsiteX0" fmla="*/ 0 w 7580947"/>
                <a:gd name="connsiteY0" fmla="*/ 266394 h 1143155"/>
                <a:gd name="connsiteX1" fmla="*/ 3048 w 7580947"/>
                <a:gd name="connsiteY1" fmla="*/ 127 h 1143155"/>
                <a:gd name="connsiteX2" fmla="*/ 7580947 w 7580947"/>
                <a:gd name="connsiteY2" fmla="*/ 1013402 h 1143155"/>
                <a:gd name="connsiteX3" fmla="*/ 0 w 7580947"/>
                <a:gd name="connsiteY3" fmla="*/ 266394 h 1143155"/>
                <a:gd name="connsiteX0" fmla="*/ 3730 w 7584677"/>
                <a:gd name="connsiteY0" fmla="*/ 122394 h 999155"/>
                <a:gd name="connsiteX1" fmla="*/ 141 w 7584677"/>
                <a:gd name="connsiteY1" fmla="*/ 151 h 999155"/>
                <a:gd name="connsiteX2" fmla="*/ 7584677 w 7584677"/>
                <a:gd name="connsiteY2" fmla="*/ 869402 h 999155"/>
                <a:gd name="connsiteX3" fmla="*/ 3730 w 7584677"/>
                <a:gd name="connsiteY3" fmla="*/ 122394 h 999155"/>
                <a:gd name="connsiteX0" fmla="*/ 3730 w 7584677"/>
                <a:gd name="connsiteY0" fmla="*/ 144894 h 1021655"/>
                <a:gd name="connsiteX1" fmla="*/ 141 w 7584677"/>
                <a:gd name="connsiteY1" fmla="*/ 146 h 1021655"/>
                <a:gd name="connsiteX2" fmla="*/ 7584677 w 7584677"/>
                <a:gd name="connsiteY2" fmla="*/ 891902 h 1021655"/>
                <a:gd name="connsiteX3" fmla="*/ 3730 w 7584677"/>
                <a:gd name="connsiteY3" fmla="*/ 144894 h 1021655"/>
                <a:gd name="connsiteX0" fmla="*/ 3730 w 7584677"/>
                <a:gd name="connsiteY0" fmla="*/ 144894 h 1020254"/>
                <a:gd name="connsiteX1" fmla="*/ 141 w 7584677"/>
                <a:gd name="connsiteY1" fmla="*/ 146 h 1020254"/>
                <a:gd name="connsiteX2" fmla="*/ 7584677 w 7584677"/>
                <a:gd name="connsiteY2" fmla="*/ 891902 h 1020254"/>
                <a:gd name="connsiteX3" fmla="*/ 3730 w 7584677"/>
                <a:gd name="connsiteY3" fmla="*/ 144894 h 1020254"/>
                <a:gd name="connsiteX0" fmla="*/ 3730 w 7584677"/>
                <a:gd name="connsiteY0" fmla="*/ 225423 h 1100783"/>
                <a:gd name="connsiteX1" fmla="*/ 141 w 7584677"/>
                <a:gd name="connsiteY1" fmla="*/ 80675 h 1100783"/>
                <a:gd name="connsiteX2" fmla="*/ 7584677 w 7584677"/>
                <a:gd name="connsiteY2" fmla="*/ 972431 h 1100783"/>
                <a:gd name="connsiteX3" fmla="*/ 3730 w 7584677"/>
                <a:gd name="connsiteY3" fmla="*/ 225423 h 1100783"/>
                <a:gd name="connsiteX0" fmla="*/ 3730 w 7584677"/>
                <a:gd name="connsiteY0" fmla="*/ 226924 h 1102284"/>
                <a:gd name="connsiteX1" fmla="*/ 141 w 7584677"/>
                <a:gd name="connsiteY1" fmla="*/ 82176 h 1102284"/>
                <a:gd name="connsiteX2" fmla="*/ 7584677 w 7584677"/>
                <a:gd name="connsiteY2" fmla="*/ 973932 h 1102284"/>
                <a:gd name="connsiteX3" fmla="*/ 3730 w 7584677"/>
                <a:gd name="connsiteY3" fmla="*/ 226924 h 1102284"/>
                <a:gd name="connsiteX0" fmla="*/ 3730 w 7591316"/>
                <a:gd name="connsiteY0" fmla="*/ 226389 h 1110011"/>
                <a:gd name="connsiteX1" fmla="*/ 141 w 7591316"/>
                <a:gd name="connsiteY1" fmla="*/ 81641 h 1110011"/>
                <a:gd name="connsiteX2" fmla="*/ 7591316 w 7591316"/>
                <a:gd name="connsiteY2" fmla="*/ 982398 h 1110011"/>
                <a:gd name="connsiteX3" fmla="*/ 3730 w 7591316"/>
                <a:gd name="connsiteY3" fmla="*/ 226389 h 1110011"/>
                <a:gd name="connsiteX0" fmla="*/ 3730 w 7591316"/>
                <a:gd name="connsiteY0" fmla="*/ 226389 h 1118114"/>
                <a:gd name="connsiteX1" fmla="*/ 141 w 7591316"/>
                <a:gd name="connsiteY1" fmla="*/ 81641 h 1118114"/>
                <a:gd name="connsiteX2" fmla="*/ 7591316 w 7591316"/>
                <a:gd name="connsiteY2" fmla="*/ 982398 h 1118114"/>
                <a:gd name="connsiteX3" fmla="*/ 3730 w 7591316"/>
                <a:gd name="connsiteY3" fmla="*/ 226389 h 1118114"/>
                <a:gd name="connsiteX0" fmla="*/ 3730 w 7591316"/>
                <a:gd name="connsiteY0" fmla="*/ 226389 h 1134577"/>
                <a:gd name="connsiteX1" fmla="*/ 141 w 7591316"/>
                <a:gd name="connsiteY1" fmla="*/ 81641 h 1134577"/>
                <a:gd name="connsiteX2" fmla="*/ 7591316 w 7591316"/>
                <a:gd name="connsiteY2" fmla="*/ 982398 h 1134577"/>
                <a:gd name="connsiteX3" fmla="*/ 3730 w 7591316"/>
                <a:gd name="connsiteY3" fmla="*/ 226389 h 1134577"/>
              </a:gdLst>
              <a:ahLst/>
              <a:cxnLst>
                <a:cxn ang="0">
                  <a:pos x="connsiteX0" y="connsiteY0"/>
                </a:cxn>
                <a:cxn ang="0">
                  <a:pos x="connsiteX1" y="connsiteY1"/>
                </a:cxn>
                <a:cxn ang="0">
                  <a:pos x="connsiteX2" y="connsiteY2"/>
                </a:cxn>
                <a:cxn ang="0">
                  <a:pos x="connsiteX3" y="connsiteY3"/>
                </a:cxn>
              </a:cxnLst>
              <a:rect l="l" t="t" r="r" b="b"/>
              <a:pathLst>
                <a:path w="7591316" h="1134577">
                  <a:moveTo>
                    <a:pt x="3730" y="226389"/>
                  </a:moveTo>
                  <a:cubicBezTo>
                    <a:pt x="4840" y="75101"/>
                    <a:pt x="-969" y="232929"/>
                    <a:pt x="141" y="81641"/>
                  </a:cubicBezTo>
                  <a:cubicBezTo>
                    <a:pt x="1849190" y="-304029"/>
                    <a:pt x="5747247" y="791477"/>
                    <a:pt x="7591316" y="982398"/>
                  </a:cubicBezTo>
                  <a:cubicBezTo>
                    <a:pt x="3650677" y="1563817"/>
                    <a:pt x="295998" y="296772"/>
                    <a:pt x="3730" y="226389"/>
                  </a:cubicBezTo>
                  <a:close/>
                </a:path>
              </a:pathLst>
            </a:custGeom>
            <a:gradFill rotWithShape="1">
              <a:gsLst>
                <a:gs pos="0">
                  <a:srgbClr val="EB0087"/>
                </a:gs>
                <a:gs pos="100000">
                  <a:srgbClr val="D15A99"/>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1" name="Vrije vorm 70"/>
            <p:cNvSpPr/>
            <p:nvPr userDrawn="1"/>
          </p:nvSpPr>
          <p:spPr>
            <a:xfrm flipH="1">
              <a:off x="7454529" y="3861394"/>
              <a:ext cx="4725877" cy="864142"/>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16888 w 7474689"/>
                <a:gd name="connsiteY0" fmla="*/ 970454 h 970454"/>
                <a:gd name="connsiteX1" fmla="*/ 0 w 7474689"/>
                <a:gd name="connsiteY1" fmla="*/ 119850 h 970454"/>
                <a:gd name="connsiteX2" fmla="*/ 7474689 w 7474689"/>
                <a:gd name="connsiteY2" fmla="*/ 460092 h 970454"/>
                <a:gd name="connsiteX3" fmla="*/ 16888 w 7474689"/>
                <a:gd name="connsiteY3" fmla="*/ 970454 h 970454"/>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6625"/>
                <a:gd name="connsiteX1" fmla="*/ 0 w 7508467"/>
                <a:gd name="connsiteY1" fmla="*/ 139937 h 996625"/>
                <a:gd name="connsiteX2" fmla="*/ 7508467 w 7508467"/>
                <a:gd name="connsiteY2" fmla="*/ 373853 h 996625"/>
                <a:gd name="connsiteX3" fmla="*/ 16888 w 7508467"/>
                <a:gd name="connsiteY3" fmla="*/ 990541 h 996625"/>
                <a:gd name="connsiteX0" fmla="*/ 16888 w 7508467"/>
                <a:gd name="connsiteY0" fmla="*/ 949068 h 955152"/>
                <a:gd name="connsiteX1" fmla="*/ 0 w 7508467"/>
                <a:gd name="connsiteY1" fmla="*/ 98464 h 955152"/>
                <a:gd name="connsiteX2" fmla="*/ 7508467 w 7508467"/>
                <a:gd name="connsiteY2" fmla="*/ 332380 h 955152"/>
                <a:gd name="connsiteX3" fmla="*/ 16888 w 7508467"/>
                <a:gd name="connsiteY3" fmla="*/ 949068 h 955152"/>
                <a:gd name="connsiteX0" fmla="*/ 16888 w 7508467"/>
                <a:gd name="connsiteY0" fmla="*/ 969127 h 975211"/>
                <a:gd name="connsiteX1" fmla="*/ 0 w 7508467"/>
                <a:gd name="connsiteY1" fmla="*/ 118523 h 975211"/>
                <a:gd name="connsiteX2" fmla="*/ 7508467 w 7508467"/>
                <a:gd name="connsiteY2" fmla="*/ 352439 h 975211"/>
                <a:gd name="connsiteX3" fmla="*/ 16888 w 7508467"/>
                <a:gd name="connsiteY3" fmla="*/ 969127 h 975211"/>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9965 h 866049"/>
                <a:gd name="connsiteX1" fmla="*/ 0 w 7508467"/>
                <a:gd name="connsiteY1" fmla="*/ 9361 h 866049"/>
                <a:gd name="connsiteX2" fmla="*/ 7508467 w 7508467"/>
                <a:gd name="connsiteY2" fmla="*/ 243277 h 866049"/>
                <a:gd name="connsiteX3" fmla="*/ 16888 w 7508467"/>
                <a:gd name="connsiteY3" fmla="*/ 859965 h 866049"/>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0 w 7525357"/>
                <a:gd name="connsiteY0" fmla="*/ 849333 h 849333"/>
                <a:gd name="connsiteX1" fmla="*/ 16890 w 7525357"/>
                <a:gd name="connsiteY1" fmla="*/ 9361 h 849333"/>
                <a:gd name="connsiteX2" fmla="*/ 7525357 w 7525357"/>
                <a:gd name="connsiteY2" fmla="*/ 243277 h 849333"/>
                <a:gd name="connsiteX3" fmla="*/ 0 w 7525357"/>
                <a:gd name="connsiteY3" fmla="*/ 849333 h 849333"/>
                <a:gd name="connsiteX0" fmla="*/ 0 w 7525357"/>
                <a:gd name="connsiteY0" fmla="*/ 848607 h 848607"/>
                <a:gd name="connsiteX1" fmla="*/ 16890 w 7525357"/>
                <a:gd name="connsiteY1" fmla="*/ 8635 h 848607"/>
                <a:gd name="connsiteX2" fmla="*/ 7525357 w 7525357"/>
                <a:gd name="connsiteY2" fmla="*/ 249695 h 848607"/>
                <a:gd name="connsiteX3" fmla="*/ 0 w 7525357"/>
                <a:gd name="connsiteY3" fmla="*/ 848607 h 848607"/>
                <a:gd name="connsiteX0" fmla="*/ 0 w 7536756"/>
                <a:gd name="connsiteY0" fmla="*/ 848384 h 848384"/>
                <a:gd name="connsiteX1" fmla="*/ 16890 w 7536756"/>
                <a:gd name="connsiteY1" fmla="*/ 8412 h 848384"/>
                <a:gd name="connsiteX2" fmla="*/ 7536756 w 7536756"/>
                <a:gd name="connsiteY2" fmla="*/ 251853 h 848384"/>
                <a:gd name="connsiteX3" fmla="*/ 0 w 7536756"/>
                <a:gd name="connsiteY3" fmla="*/ 848384 h 848384"/>
                <a:gd name="connsiteX0" fmla="*/ 0 w 7540555"/>
                <a:gd name="connsiteY0" fmla="*/ 848606 h 848606"/>
                <a:gd name="connsiteX1" fmla="*/ 16890 w 7540555"/>
                <a:gd name="connsiteY1" fmla="*/ 8634 h 848606"/>
                <a:gd name="connsiteX2" fmla="*/ 7540555 w 7540555"/>
                <a:gd name="connsiteY2" fmla="*/ 249694 h 848606"/>
                <a:gd name="connsiteX3" fmla="*/ 0 w 7540555"/>
                <a:gd name="connsiteY3" fmla="*/ 848606 h 848606"/>
                <a:gd name="connsiteX0" fmla="*/ 0 w 7540555"/>
                <a:gd name="connsiteY0" fmla="*/ 864142 h 864142"/>
                <a:gd name="connsiteX1" fmla="*/ 16890 w 7540555"/>
                <a:gd name="connsiteY1" fmla="*/ 24170 h 864142"/>
                <a:gd name="connsiteX2" fmla="*/ 7540555 w 7540555"/>
                <a:gd name="connsiteY2" fmla="*/ 265230 h 864142"/>
                <a:gd name="connsiteX3" fmla="*/ 0 w 7540555"/>
                <a:gd name="connsiteY3" fmla="*/ 864142 h 864142"/>
              </a:gdLst>
              <a:ahLst/>
              <a:cxnLst>
                <a:cxn ang="0">
                  <a:pos x="connsiteX0" y="connsiteY0"/>
                </a:cxn>
                <a:cxn ang="0">
                  <a:pos x="connsiteX1" y="connsiteY1"/>
                </a:cxn>
                <a:cxn ang="0">
                  <a:pos x="connsiteX2" y="connsiteY2"/>
                </a:cxn>
                <a:cxn ang="0">
                  <a:pos x="connsiteX3" y="connsiteY3"/>
                </a:cxn>
              </a:cxnLst>
              <a:rect l="l" t="t" r="r" b="b"/>
              <a:pathLst>
                <a:path w="7540555" h="864142">
                  <a:moveTo>
                    <a:pt x="0" y="864142"/>
                  </a:moveTo>
                  <a:lnTo>
                    <a:pt x="16890" y="24170"/>
                  </a:lnTo>
                  <a:cubicBezTo>
                    <a:pt x="2215709" y="-43095"/>
                    <a:pt x="4970176" y="27770"/>
                    <a:pt x="7540555" y="265230"/>
                  </a:cubicBezTo>
                  <a:cubicBezTo>
                    <a:pt x="3318824" y="779136"/>
                    <a:pt x="1677302" y="860598"/>
                    <a:pt x="0" y="864142"/>
                  </a:cubicBezTo>
                  <a:close/>
                </a:path>
              </a:pathLst>
            </a:custGeom>
            <a:gradFill rotWithShape="1">
              <a:gsLst>
                <a:gs pos="100000">
                  <a:srgbClr val="3B84AE"/>
                </a:gs>
                <a:gs pos="0">
                  <a:srgbClr val="5AC0E8"/>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2" name="Vrije vorm 71"/>
            <p:cNvSpPr/>
            <p:nvPr userDrawn="1"/>
          </p:nvSpPr>
          <p:spPr>
            <a:xfrm flipH="1">
              <a:off x="7454529" y="4132899"/>
              <a:ext cx="4725877" cy="598912"/>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16888 w 7474689"/>
                <a:gd name="connsiteY0" fmla="*/ 970454 h 970454"/>
                <a:gd name="connsiteX1" fmla="*/ 0 w 7474689"/>
                <a:gd name="connsiteY1" fmla="*/ 119850 h 970454"/>
                <a:gd name="connsiteX2" fmla="*/ 7474689 w 7474689"/>
                <a:gd name="connsiteY2" fmla="*/ 460092 h 970454"/>
                <a:gd name="connsiteX3" fmla="*/ 16888 w 7474689"/>
                <a:gd name="connsiteY3" fmla="*/ 970454 h 970454"/>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0541"/>
                <a:gd name="connsiteX1" fmla="*/ 0 w 7508467"/>
                <a:gd name="connsiteY1" fmla="*/ 139937 h 990541"/>
                <a:gd name="connsiteX2" fmla="*/ 7508467 w 7508467"/>
                <a:gd name="connsiteY2" fmla="*/ 373853 h 990541"/>
                <a:gd name="connsiteX3" fmla="*/ 16888 w 7508467"/>
                <a:gd name="connsiteY3" fmla="*/ 990541 h 990541"/>
                <a:gd name="connsiteX0" fmla="*/ 16888 w 7508467"/>
                <a:gd name="connsiteY0" fmla="*/ 990541 h 996625"/>
                <a:gd name="connsiteX1" fmla="*/ 0 w 7508467"/>
                <a:gd name="connsiteY1" fmla="*/ 139937 h 996625"/>
                <a:gd name="connsiteX2" fmla="*/ 7508467 w 7508467"/>
                <a:gd name="connsiteY2" fmla="*/ 373853 h 996625"/>
                <a:gd name="connsiteX3" fmla="*/ 16888 w 7508467"/>
                <a:gd name="connsiteY3" fmla="*/ 990541 h 996625"/>
                <a:gd name="connsiteX0" fmla="*/ 16888 w 7508467"/>
                <a:gd name="connsiteY0" fmla="*/ 949068 h 955152"/>
                <a:gd name="connsiteX1" fmla="*/ 0 w 7508467"/>
                <a:gd name="connsiteY1" fmla="*/ 98464 h 955152"/>
                <a:gd name="connsiteX2" fmla="*/ 7508467 w 7508467"/>
                <a:gd name="connsiteY2" fmla="*/ 332380 h 955152"/>
                <a:gd name="connsiteX3" fmla="*/ 16888 w 7508467"/>
                <a:gd name="connsiteY3" fmla="*/ 949068 h 955152"/>
                <a:gd name="connsiteX0" fmla="*/ 16888 w 7508467"/>
                <a:gd name="connsiteY0" fmla="*/ 969127 h 975211"/>
                <a:gd name="connsiteX1" fmla="*/ 0 w 7508467"/>
                <a:gd name="connsiteY1" fmla="*/ 118523 h 975211"/>
                <a:gd name="connsiteX2" fmla="*/ 7508467 w 7508467"/>
                <a:gd name="connsiteY2" fmla="*/ 352439 h 975211"/>
                <a:gd name="connsiteX3" fmla="*/ 16888 w 7508467"/>
                <a:gd name="connsiteY3" fmla="*/ 969127 h 975211"/>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0604 h 856688"/>
                <a:gd name="connsiteX1" fmla="*/ 0 w 7508467"/>
                <a:gd name="connsiteY1" fmla="*/ 0 h 856688"/>
                <a:gd name="connsiteX2" fmla="*/ 7508467 w 7508467"/>
                <a:gd name="connsiteY2" fmla="*/ 233916 h 856688"/>
                <a:gd name="connsiteX3" fmla="*/ 16888 w 7508467"/>
                <a:gd name="connsiteY3" fmla="*/ 850604 h 856688"/>
                <a:gd name="connsiteX0" fmla="*/ 16888 w 7508467"/>
                <a:gd name="connsiteY0" fmla="*/ 859965 h 866049"/>
                <a:gd name="connsiteX1" fmla="*/ 0 w 7508467"/>
                <a:gd name="connsiteY1" fmla="*/ 9361 h 866049"/>
                <a:gd name="connsiteX2" fmla="*/ 7508467 w 7508467"/>
                <a:gd name="connsiteY2" fmla="*/ 243277 h 866049"/>
                <a:gd name="connsiteX3" fmla="*/ 16888 w 7508467"/>
                <a:gd name="connsiteY3" fmla="*/ 859965 h 866049"/>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16888 w 7508467"/>
                <a:gd name="connsiteY0" fmla="*/ 859965 h 859965"/>
                <a:gd name="connsiteX1" fmla="*/ 0 w 7508467"/>
                <a:gd name="connsiteY1" fmla="*/ 9361 h 859965"/>
                <a:gd name="connsiteX2" fmla="*/ 7508467 w 7508467"/>
                <a:gd name="connsiteY2" fmla="*/ 243277 h 859965"/>
                <a:gd name="connsiteX3" fmla="*/ 16888 w 7508467"/>
                <a:gd name="connsiteY3" fmla="*/ 859965 h 859965"/>
                <a:gd name="connsiteX0" fmla="*/ 0 w 7525357"/>
                <a:gd name="connsiteY0" fmla="*/ 849333 h 849333"/>
                <a:gd name="connsiteX1" fmla="*/ 16890 w 7525357"/>
                <a:gd name="connsiteY1" fmla="*/ 9361 h 849333"/>
                <a:gd name="connsiteX2" fmla="*/ 7525357 w 7525357"/>
                <a:gd name="connsiteY2" fmla="*/ 243277 h 849333"/>
                <a:gd name="connsiteX3" fmla="*/ 0 w 7525357"/>
                <a:gd name="connsiteY3" fmla="*/ 849333 h 849333"/>
                <a:gd name="connsiteX0" fmla="*/ 0 w 7525357"/>
                <a:gd name="connsiteY0" fmla="*/ 848607 h 848607"/>
                <a:gd name="connsiteX1" fmla="*/ 16890 w 7525357"/>
                <a:gd name="connsiteY1" fmla="*/ 8635 h 848607"/>
                <a:gd name="connsiteX2" fmla="*/ 7525357 w 7525357"/>
                <a:gd name="connsiteY2" fmla="*/ 249695 h 848607"/>
                <a:gd name="connsiteX3" fmla="*/ 0 w 7525357"/>
                <a:gd name="connsiteY3" fmla="*/ 848607 h 848607"/>
                <a:gd name="connsiteX0" fmla="*/ 0 w 7536756"/>
                <a:gd name="connsiteY0" fmla="*/ 848384 h 848384"/>
                <a:gd name="connsiteX1" fmla="*/ 16890 w 7536756"/>
                <a:gd name="connsiteY1" fmla="*/ 8412 h 848384"/>
                <a:gd name="connsiteX2" fmla="*/ 7536756 w 7536756"/>
                <a:gd name="connsiteY2" fmla="*/ 251853 h 848384"/>
                <a:gd name="connsiteX3" fmla="*/ 0 w 7536756"/>
                <a:gd name="connsiteY3" fmla="*/ 848384 h 848384"/>
                <a:gd name="connsiteX0" fmla="*/ 0 w 7540555"/>
                <a:gd name="connsiteY0" fmla="*/ 848606 h 848606"/>
                <a:gd name="connsiteX1" fmla="*/ 16890 w 7540555"/>
                <a:gd name="connsiteY1" fmla="*/ 8634 h 848606"/>
                <a:gd name="connsiteX2" fmla="*/ 7540555 w 7540555"/>
                <a:gd name="connsiteY2" fmla="*/ 249694 h 848606"/>
                <a:gd name="connsiteX3" fmla="*/ 0 w 7540555"/>
                <a:gd name="connsiteY3" fmla="*/ 848606 h 848606"/>
                <a:gd name="connsiteX0" fmla="*/ 0 w 7540555"/>
                <a:gd name="connsiteY0" fmla="*/ 864142 h 864142"/>
                <a:gd name="connsiteX1" fmla="*/ 16890 w 7540555"/>
                <a:gd name="connsiteY1" fmla="*/ 24170 h 864142"/>
                <a:gd name="connsiteX2" fmla="*/ 7540555 w 7540555"/>
                <a:gd name="connsiteY2" fmla="*/ 265230 h 864142"/>
                <a:gd name="connsiteX3" fmla="*/ 0 w 7540555"/>
                <a:gd name="connsiteY3" fmla="*/ 864142 h 864142"/>
                <a:gd name="connsiteX0" fmla="*/ 14153 w 7554708"/>
                <a:gd name="connsiteY0" fmla="*/ 677951 h 677951"/>
                <a:gd name="connsiteX1" fmla="*/ 0 w 7554708"/>
                <a:gd name="connsiteY1" fmla="*/ 275724 h 677951"/>
                <a:gd name="connsiteX2" fmla="*/ 7554708 w 7554708"/>
                <a:gd name="connsiteY2" fmla="*/ 79039 h 677951"/>
                <a:gd name="connsiteX3" fmla="*/ 14153 w 7554708"/>
                <a:gd name="connsiteY3" fmla="*/ 677951 h 677951"/>
                <a:gd name="connsiteX0" fmla="*/ 14153 w 7554708"/>
                <a:gd name="connsiteY0" fmla="*/ 598912 h 598912"/>
                <a:gd name="connsiteX1" fmla="*/ 0 w 7554708"/>
                <a:gd name="connsiteY1" fmla="*/ 196685 h 598912"/>
                <a:gd name="connsiteX2" fmla="*/ 7554708 w 7554708"/>
                <a:gd name="connsiteY2" fmla="*/ 0 h 598912"/>
                <a:gd name="connsiteX3" fmla="*/ 14153 w 7554708"/>
                <a:gd name="connsiteY3" fmla="*/ 598912 h 598912"/>
                <a:gd name="connsiteX0" fmla="*/ 0 w 7540555"/>
                <a:gd name="connsiteY0" fmla="*/ 598912 h 598912"/>
                <a:gd name="connsiteX1" fmla="*/ 1369 w 7540555"/>
                <a:gd name="connsiteY1" fmla="*/ 371783 h 598912"/>
                <a:gd name="connsiteX2" fmla="*/ 7540555 w 7540555"/>
                <a:gd name="connsiteY2" fmla="*/ 0 h 598912"/>
                <a:gd name="connsiteX3" fmla="*/ 0 w 7540555"/>
                <a:gd name="connsiteY3" fmla="*/ 598912 h 598912"/>
                <a:gd name="connsiteX0" fmla="*/ 0 w 7540555"/>
                <a:gd name="connsiteY0" fmla="*/ 598912 h 598912"/>
                <a:gd name="connsiteX1" fmla="*/ 1369 w 7540555"/>
                <a:gd name="connsiteY1" fmla="*/ 245324 h 598912"/>
                <a:gd name="connsiteX2" fmla="*/ 7540555 w 7540555"/>
                <a:gd name="connsiteY2" fmla="*/ 0 h 598912"/>
                <a:gd name="connsiteX3" fmla="*/ 0 w 7540555"/>
                <a:gd name="connsiteY3" fmla="*/ 598912 h 598912"/>
                <a:gd name="connsiteX0" fmla="*/ 0 w 7540555"/>
                <a:gd name="connsiteY0" fmla="*/ 598912 h 598912"/>
                <a:gd name="connsiteX1" fmla="*/ 1369 w 7540555"/>
                <a:gd name="connsiteY1" fmla="*/ 245324 h 598912"/>
                <a:gd name="connsiteX2" fmla="*/ 7540555 w 7540555"/>
                <a:gd name="connsiteY2" fmla="*/ 0 h 598912"/>
                <a:gd name="connsiteX3" fmla="*/ 0 w 7540555"/>
                <a:gd name="connsiteY3" fmla="*/ 598912 h 598912"/>
                <a:gd name="connsiteX0" fmla="*/ 0 w 7540555"/>
                <a:gd name="connsiteY0" fmla="*/ 598912 h 598912"/>
                <a:gd name="connsiteX1" fmla="*/ 1369 w 7540555"/>
                <a:gd name="connsiteY1" fmla="*/ 245324 h 598912"/>
                <a:gd name="connsiteX2" fmla="*/ 7540555 w 7540555"/>
                <a:gd name="connsiteY2" fmla="*/ 0 h 598912"/>
                <a:gd name="connsiteX3" fmla="*/ 0 w 7540555"/>
                <a:gd name="connsiteY3" fmla="*/ 598912 h 598912"/>
                <a:gd name="connsiteX0" fmla="*/ 0 w 7540555"/>
                <a:gd name="connsiteY0" fmla="*/ 598912 h 598912"/>
                <a:gd name="connsiteX1" fmla="*/ 1369 w 7540555"/>
                <a:gd name="connsiteY1" fmla="*/ 245324 h 598912"/>
                <a:gd name="connsiteX2" fmla="*/ 7540555 w 7540555"/>
                <a:gd name="connsiteY2" fmla="*/ 0 h 598912"/>
                <a:gd name="connsiteX3" fmla="*/ 0 w 7540555"/>
                <a:gd name="connsiteY3" fmla="*/ 598912 h 598912"/>
                <a:gd name="connsiteX0" fmla="*/ 0 w 7540555"/>
                <a:gd name="connsiteY0" fmla="*/ 598912 h 598912"/>
                <a:gd name="connsiteX1" fmla="*/ 1369 w 7540555"/>
                <a:gd name="connsiteY1" fmla="*/ 245324 h 598912"/>
                <a:gd name="connsiteX2" fmla="*/ 7540555 w 7540555"/>
                <a:gd name="connsiteY2" fmla="*/ 0 h 598912"/>
                <a:gd name="connsiteX3" fmla="*/ 0 w 7540555"/>
                <a:gd name="connsiteY3" fmla="*/ 598912 h 598912"/>
              </a:gdLst>
              <a:ahLst/>
              <a:cxnLst>
                <a:cxn ang="0">
                  <a:pos x="connsiteX0" y="connsiteY0"/>
                </a:cxn>
                <a:cxn ang="0">
                  <a:pos x="connsiteX1" y="connsiteY1"/>
                </a:cxn>
                <a:cxn ang="0">
                  <a:pos x="connsiteX2" y="connsiteY2"/>
                </a:cxn>
                <a:cxn ang="0">
                  <a:pos x="connsiteX3" y="connsiteY3"/>
                </a:cxn>
              </a:cxnLst>
              <a:rect l="l" t="t" r="r" b="b"/>
              <a:pathLst>
                <a:path w="7540555" h="598912">
                  <a:moveTo>
                    <a:pt x="0" y="598912"/>
                  </a:moveTo>
                  <a:cubicBezTo>
                    <a:pt x="456" y="523202"/>
                    <a:pt x="913" y="321034"/>
                    <a:pt x="1369" y="245324"/>
                  </a:cubicBezTo>
                  <a:cubicBezTo>
                    <a:pt x="1257202" y="270553"/>
                    <a:pt x="5058536" y="159596"/>
                    <a:pt x="7540555" y="0"/>
                  </a:cubicBezTo>
                  <a:cubicBezTo>
                    <a:pt x="3318824" y="513906"/>
                    <a:pt x="1677302" y="595368"/>
                    <a:pt x="0" y="598912"/>
                  </a:cubicBezTo>
                  <a:close/>
                </a:path>
              </a:pathLst>
            </a:custGeom>
            <a:gradFill flip="none" rotWithShape="1">
              <a:gsLst>
                <a:gs pos="100000">
                  <a:srgbClr val="4B7397"/>
                </a:gs>
                <a:gs pos="0">
                  <a:srgbClr val="5AC0E8"/>
                </a:gs>
              </a:gsLst>
              <a:lin ang="0" scaled="1"/>
              <a:tileRect/>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3" name="Vrije vorm 72"/>
            <p:cNvSpPr/>
            <p:nvPr userDrawn="1"/>
          </p:nvSpPr>
          <p:spPr>
            <a:xfrm>
              <a:off x="-10633" y="3674864"/>
              <a:ext cx="7474689" cy="630212"/>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Lst>
              <a:ahLst/>
              <a:cxnLst>
                <a:cxn ang="0">
                  <a:pos x="connsiteX0" y="connsiteY0"/>
                </a:cxn>
                <a:cxn ang="0">
                  <a:pos x="connsiteX1" y="connsiteY1"/>
                </a:cxn>
                <a:cxn ang="0">
                  <a:pos x="connsiteX2" y="connsiteY2"/>
                </a:cxn>
                <a:cxn ang="0">
                  <a:pos x="connsiteX3" y="connsiteY3"/>
                </a:cxn>
              </a:cxnLst>
              <a:rect l="l" t="t" r="r" b="b"/>
              <a:pathLst>
                <a:path w="7474689" h="630212">
                  <a:moveTo>
                    <a:pt x="0" y="630212"/>
                  </a:moveTo>
                  <a:lnTo>
                    <a:pt x="0" y="119850"/>
                  </a:lnTo>
                  <a:cubicBezTo>
                    <a:pt x="3055089" y="-213303"/>
                    <a:pt x="6407888" y="229719"/>
                    <a:pt x="7474689" y="460092"/>
                  </a:cubicBezTo>
                  <a:cubicBezTo>
                    <a:pt x="4823638" y="293515"/>
                    <a:pt x="1119963" y="445914"/>
                    <a:pt x="0" y="630212"/>
                  </a:cubicBezTo>
                  <a:close/>
                </a:path>
              </a:pathLst>
            </a:custGeom>
            <a:gradFill rotWithShape="1">
              <a:gsLst>
                <a:gs pos="100000">
                  <a:srgbClr val="918CC8">
                    <a:lumMod val="75000"/>
                  </a:srgbClr>
                </a:gs>
                <a:gs pos="0">
                  <a:srgbClr val="28A7DA"/>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4" name="Vrije vorm 73"/>
            <p:cNvSpPr/>
            <p:nvPr userDrawn="1"/>
          </p:nvSpPr>
          <p:spPr>
            <a:xfrm>
              <a:off x="-19455" y="5164667"/>
              <a:ext cx="12198485" cy="974178"/>
            </a:xfrm>
            <a:custGeom>
              <a:avLst/>
              <a:gdLst>
                <a:gd name="connsiteX0" fmla="*/ 0 w 12198485"/>
                <a:gd name="connsiteY0" fmla="*/ 233464 h 690664"/>
                <a:gd name="connsiteX1" fmla="*/ 12198485 w 12198485"/>
                <a:gd name="connsiteY1" fmla="*/ 0 h 690664"/>
                <a:gd name="connsiteX2" fmla="*/ 12198485 w 12198485"/>
                <a:gd name="connsiteY2" fmla="*/ 690664 h 690664"/>
                <a:gd name="connsiteX3" fmla="*/ 6799634 w 12198485"/>
                <a:gd name="connsiteY3" fmla="*/ 262647 h 690664"/>
                <a:gd name="connsiteX4" fmla="*/ 29183 w 12198485"/>
                <a:gd name="connsiteY4" fmla="*/ 476655 h 690664"/>
                <a:gd name="connsiteX5" fmla="*/ 0 w 12198485"/>
                <a:gd name="connsiteY5" fmla="*/ 233464 h 690664"/>
                <a:gd name="connsiteX0" fmla="*/ 0 w 12198485"/>
                <a:gd name="connsiteY0" fmla="*/ 233464 h 690664"/>
                <a:gd name="connsiteX1" fmla="*/ 12198485 w 12198485"/>
                <a:gd name="connsiteY1" fmla="*/ 0 h 690664"/>
                <a:gd name="connsiteX2" fmla="*/ 12198485 w 12198485"/>
                <a:gd name="connsiteY2" fmla="*/ 690664 h 690664"/>
                <a:gd name="connsiteX3" fmla="*/ 6799634 w 12198485"/>
                <a:gd name="connsiteY3" fmla="*/ 262647 h 690664"/>
                <a:gd name="connsiteX4" fmla="*/ 9727 w 12198485"/>
                <a:gd name="connsiteY4" fmla="*/ 476655 h 690664"/>
                <a:gd name="connsiteX5" fmla="*/ 0 w 12198485"/>
                <a:gd name="connsiteY5" fmla="*/ 233464 h 690664"/>
                <a:gd name="connsiteX0" fmla="*/ 0 w 12198485"/>
                <a:gd name="connsiteY0" fmla="*/ 480895 h 938095"/>
                <a:gd name="connsiteX1" fmla="*/ 12198485 w 12198485"/>
                <a:gd name="connsiteY1" fmla="*/ 247431 h 938095"/>
                <a:gd name="connsiteX2" fmla="*/ 12198485 w 12198485"/>
                <a:gd name="connsiteY2" fmla="*/ 938095 h 938095"/>
                <a:gd name="connsiteX3" fmla="*/ 6799634 w 12198485"/>
                <a:gd name="connsiteY3" fmla="*/ 510078 h 938095"/>
                <a:gd name="connsiteX4" fmla="*/ 9727 w 12198485"/>
                <a:gd name="connsiteY4" fmla="*/ 724086 h 938095"/>
                <a:gd name="connsiteX5" fmla="*/ 0 w 12198485"/>
                <a:gd name="connsiteY5" fmla="*/ 480895 h 938095"/>
                <a:gd name="connsiteX0" fmla="*/ 0 w 12198485"/>
                <a:gd name="connsiteY0" fmla="*/ 491507 h 948707"/>
                <a:gd name="connsiteX1" fmla="*/ 12198485 w 12198485"/>
                <a:gd name="connsiteY1" fmla="*/ 258043 h 948707"/>
                <a:gd name="connsiteX2" fmla="*/ 12198485 w 12198485"/>
                <a:gd name="connsiteY2" fmla="*/ 948707 h 948707"/>
                <a:gd name="connsiteX3" fmla="*/ 6799634 w 12198485"/>
                <a:gd name="connsiteY3" fmla="*/ 520690 h 948707"/>
                <a:gd name="connsiteX4" fmla="*/ 9727 w 12198485"/>
                <a:gd name="connsiteY4" fmla="*/ 734698 h 948707"/>
                <a:gd name="connsiteX5" fmla="*/ 0 w 12198485"/>
                <a:gd name="connsiteY5" fmla="*/ 491507 h 948707"/>
                <a:gd name="connsiteX0" fmla="*/ 0 w 12198485"/>
                <a:gd name="connsiteY0" fmla="*/ 516978 h 974178"/>
                <a:gd name="connsiteX1" fmla="*/ 12198485 w 12198485"/>
                <a:gd name="connsiteY1" fmla="*/ 283514 h 974178"/>
                <a:gd name="connsiteX2" fmla="*/ 12198485 w 12198485"/>
                <a:gd name="connsiteY2" fmla="*/ 974178 h 974178"/>
                <a:gd name="connsiteX3" fmla="*/ 6799634 w 12198485"/>
                <a:gd name="connsiteY3" fmla="*/ 546161 h 974178"/>
                <a:gd name="connsiteX4" fmla="*/ 9727 w 12198485"/>
                <a:gd name="connsiteY4" fmla="*/ 760169 h 974178"/>
                <a:gd name="connsiteX5" fmla="*/ 0 w 12198485"/>
                <a:gd name="connsiteY5" fmla="*/ 516978 h 974178"/>
                <a:gd name="connsiteX0" fmla="*/ 0 w 12198485"/>
                <a:gd name="connsiteY0" fmla="*/ 516978 h 974178"/>
                <a:gd name="connsiteX1" fmla="*/ 12198485 w 12198485"/>
                <a:gd name="connsiteY1" fmla="*/ 283514 h 974178"/>
                <a:gd name="connsiteX2" fmla="*/ 12198485 w 12198485"/>
                <a:gd name="connsiteY2" fmla="*/ 974178 h 974178"/>
                <a:gd name="connsiteX3" fmla="*/ 6799634 w 12198485"/>
                <a:gd name="connsiteY3" fmla="*/ 546161 h 974178"/>
                <a:gd name="connsiteX4" fmla="*/ 9727 w 12198485"/>
                <a:gd name="connsiteY4" fmla="*/ 760169 h 974178"/>
                <a:gd name="connsiteX5" fmla="*/ 0 w 12198485"/>
                <a:gd name="connsiteY5" fmla="*/ 516978 h 974178"/>
                <a:gd name="connsiteX0" fmla="*/ 0 w 12198485"/>
                <a:gd name="connsiteY0" fmla="*/ 516978 h 974178"/>
                <a:gd name="connsiteX1" fmla="*/ 12198485 w 12198485"/>
                <a:gd name="connsiteY1" fmla="*/ 283514 h 974178"/>
                <a:gd name="connsiteX2" fmla="*/ 12198485 w 12198485"/>
                <a:gd name="connsiteY2" fmla="*/ 974178 h 974178"/>
                <a:gd name="connsiteX3" fmla="*/ 6799634 w 12198485"/>
                <a:gd name="connsiteY3" fmla="*/ 546161 h 974178"/>
                <a:gd name="connsiteX4" fmla="*/ 9727 w 12198485"/>
                <a:gd name="connsiteY4" fmla="*/ 760169 h 974178"/>
                <a:gd name="connsiteX5" fmla="*/ 0 w 12198485"/>
                <a:gd name="connsiteY5" fmla="*/ 516978 h 974178"/>
                <a:gd name="connsiteX0" fmla="*/ 0 w 12198485"/>
                <a:gd name="connsiteY0" fmla="*/ 516978 h 974178"/>
                <a:gd name="connsiteX1" fmla="*/ 12198485 w 12198485"/>
                <a:gd name="connsiteY1" fmla="*/ 283514 h 974178"/>
                <a:gd name="connsiteX2" fmla="*/ 12198485 w 12198485"/>
                <a:gd name="connsiteY2" fmla="*/ 974178 h 974178"/>
                <a:gd name="connsiteX3" fmla="*/ 6799634 w 12198485"/>
                <a:gd name="connsiteY3" fmla="*/ 546161 h 974178"/>
                <a:gd name="connsiteX4" fmla="*/ 9727 w 12198485"/>
                <a:gd name="connsiteY4" fmla="*/ 760169 h 974178"/>
                <a:gd name="connsiteX5" fmla="*/ 0 w 12198485"/>
                <a:gd name="connsiteY5" fmla="*/ 516978 h 974178"/>
                <a:gd name="connsiteX0" fmla="*/ 0 w 12198485"/>
                <a:gd name="connsiteY0" fmla="*/ 516978 h 974178"/>
                <a:gd name="connsiteX1" fmla="*/ 12198485 w 12198485"/>
                <a:gd name="connsiteY1" fmla="*/ 283514 h 974178"/>
                <a:gd name="connsiteX2" fmla="*/ 12198485 w 12198485"/>
                <a:gd name="connsiteY2" fmla="*/ 974178 h 974178"/>
                <a:gd name="connsiteX3" fmla="*/ 6799634 w 12198485"/>
                <a:gd name="connsiteY3" fmla="*/ 546161 h 974178"/>
                <a:gd name="connsiteX4" fmla="*/ 9727 w 12198485"/>
                <a:gd name="connsiteY4" fmla="*/ 760169 h 974178"/>
                <a:gd name="connsiteX5" fmla="*/ 0 w 12198485"/>
                <a:gd name="connsiteY5" fmla="*/ 516978 h 97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485" h="974178">
                  <a:moveTo>
                    <a:pt x="0" y="516978"/>
                  </a:moveTo>
                  <a:cubicBezTo>
                    <a:pt x="4659550" y="-514153"/>
                    <a:pt x="9513650" y="322425"/>
                    <a:pt x="12198485" y="283514"/>
                  </a:cubicBezTo>
                  <a:lnTo>
                    <a:pt x="12198485" y="974178"/>
                  </a:lnTo>
                  <a:cubicBezTo>
                    <a:pt x="11070077" y="646680"/>
                    <a:pt x="8638162" y="348365"/>
                    <a:pt x="6799634" y="546161"/>
                  </a:cubicBezTo>
                  <a:cubicBezTo>
                    <a:pt x="5081081" y="364578"/>
                    <a:pt x="2525948" y="202450"/>
                    <a:pt x="9727" y="760169"/>
                  </a:cubicBezTo>
                  <a:lnTo>
                    <a:pt x="0" y="516978"/>
                  </a:lnTo>
                  <a:close/>
                </a:path>
              </a:pathLst>
            </a:custGeom>
            <a:gradFill rotWithShape="1">
              <a:gsLst>
                <a:gs pos="50800">
                  <a:srgbClr val="212D61"/>
                </a:gs>
                <a:gs pos="100000">
                  <a:srgbClr val="510370"/>
                </a:gs>
                <a:gs pos="1000">
                  <a:srgbClr val="0B1948"/>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ndParaRPr>
            </a:p>
          </p:txBody>
        </p:sp>
        <p:sp>
          <p:nvSpPr>
            <p:cNvPr id="75" name="Vrije vorm 74"/>
            <p:cNvSpPr/>
            <p:nvPr userDrawn="1"/>
          </p:nvSpPr>
          <p:spPr>
            <a:xfrm>
              <a:off x="-10634" y="4894806"/>
              <a:ext cx="12196669" cy="795862"/>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8180125"/>
                <a:gd name="connsiteY0" fmla="*/ 510362 h 510362"/>
                <a:gd name="connsiteX1" fmla="*/ 0 w 8180125"/>
                <a:gd name="connsiteY1" fmla="*/ 0 h 510362"/>
                <a:gd name="connsiteX2" fmla="*/ 7020715 w 8180125"/>
                <a:gd name="connsiteY2" fmla="*/ 245526 h 510362"/>
                <a:gd name="connsiteX3" fmla="*/ 7474689 w 8180125"/>
                <a:gd name="connsiteY3" fmla="*/ 340242 h 510362"/>
                <a:gd name="connsiteX4" fmla="*/ 0 w 8180125"/>
                <a:gd name="connsiteY4" fmla="*/ 510362 h 510362"/>
                <a:gd name="connsiteX0" fmla="*/ 0 w 7474689"/>
                <a:gd name="connsiteY0" fmla="*/ 510362 h 510362"/>
                <a:gd name="connsiteX1" fmla="*/ 0 w 7474689"/>
                <a:gd name="connsiteY1" fmla="*/ 0 h 510362"/>
                <a:gd name="connsiteX2" fmla="*/ 7020715 w 7474689"/>
                <a:gd name="connsiteY2" fmla="*/ 245526 h 510362"/>
                <a:gd name="connsiteX3" fmla="*/ 7474689 w 7474689"/>
                <a:gd name="connsiteY3" fmla="*/ 340242 h 510362"/>
                <a:gd name="connsiteX4" fmla="*/ 0 w 7474689"/>
                <a:gd name="connsiteY4" fmla="*/ 510362 h 510362"/>
                <a:gd name="connsiteX0" fmla="*/ 0 w 7486338"/>
                <a:gd name="connsiteY0" fmla="*/ 510362 h 510362"/>
                <a:gd name="connsiteX1" fmla="*/ 0 w 7486338"/>
                <a:gd name="connsiteY1" fmla="*/ 0 h 510362"/>
                <a:gd name="connsiteX2" fmla="*/ 7486338 w 7486338"/>
                <a:gd name="connsiteY2" fmla="*/ 274953 h 510362"/>
                <a:gd name="connsiteX3" fmla="*/ 7474689 w 7486338"/>
                <a:gd name="connsiteY3" fmla="*/ 340242 h 510362"/>
                <a:gd name="connsiteX4" fmla="*/ 0 w 7486338"/>
                <a:gd name="connsiteY4" fmla="*/ 510362 h 510362"/>
                <a:gd name="connsiteX0" fmla="*/ 0 w 7474689"/>
                <a:gd name="connsiteY0" fmla="*/ 510362 h 510362"/>
                <a:gd name="connsiteX1" fmla="*/ 0 w 7474689"/>
                <a:gd name="connsiteY1" fmla="*/ 0 h 510362"/>
                <a:gd name="connsiteX2" fmla="*/ 7474399 w 7474689"/>
                <a:gd name="connsiteY2" fmla="*/ 289666 h 510362"/>
                <a:gd name="connsiteX3" fmla="*/ 7474689 w 7474689"/>
                <a:gd name="connsiteY3" fmla="*/ 340242 h 510362"/>
                <a:gd name="connsiteX4" fmla="*/ 0 w 7474689"/>
                <a:gd name="connsiteY4" fmla="*/ 510362 h 510362"/>
                <a:gd name="connsiteX0" fmla="*/ 0 w 7474689"/>
                <a:gd name="connsiteY0" fmla="*/ 385300 h 385300"/>
                <a:gd name="connsiteX1" fmla="*/ 0 w 7474689"/>
                <a:gd name="connsiteY1" fmla="*/ 0 h 385300"/>
                <a:gd name="connsiteX2" fmla="*/ 7474399 w 7474689"/>
                <a:gd name="connsiteY2" fmla="*/ 164604 h 385300"/>
                <a:gd name="connsiteX3" fmla="*/ 7474689 w 7474689"/>
                <a:gd name="connsiteY3" fmla="*/ 215180 h 385300"/>
                <a:gd name="connsiteX4" fmla="*/ 0 w 7474689"/>
                <a:gd name="connsiteY4" fmla="*/ 385300 h 385300"/>
                <a:gd name="connsiteX0" fmla="*/ 0 w 7474689"/>
                <a:gd name="connsiteY0" fmla="*/ 598898 h 598898"/>
                <a:gd name="connsiteX1" fmla="*/ 0 w 7474689"/>
                <a:gd name="connsiteY1" fmla="*/ 213598 h 598898"/>
                <a:gd name="connsiteX2" fmla="*/ 7474399 w 7474689"/>
                <a:gd name="connsiteY2" fmla="*/ 378202 h 598898"/>
                <a:gd name="connsiteX3" fmla="*/ 7474689 w 7474689"/>
                <a:gd name="connsiteY3" fmla="*/ 428778 h 598898"/>
                <a:gd name="connsiteX4" fmla="*/ 0 w 7474689"/>
                <a:gd name="connsiteY4" fmla="*/ 598898 h 598898"/>
                <a:gd name="connsiteX0" fmla="*/ 0 w 7474400"/>
                <a:gd name="connsiteY0" fmla="*/ 598898 h 598898"/>
                <a:gd name="connsiteX1" fmla="*/ 0 w 7474400"/>
                <a:gd name="connsiteY1" fmla="*/ 213598 h 598898"/>
                <a:gd name="connsiteX2" fmla="*/ 7474399 w 7474400"/>
                <a:gd name="connsiteY2" fmla="*/ 378202 h 598898"/>
                <a:gd name="connsiteX3" fmla="*/ 7468719 w 7474400"/>
                <a:gd name="connsiteY3" fmla="*/ 509700 h 598898"/>
                <a:gd name="connsiteX4" fmla="*/ 0 w 7474400"/>
                <a:gd name="connsiteY4" fmla="*/ 598898 h 598898"/>
                <a:gd name="connsiteX0" fmla="*/ 0 w 7474400"/>
                <a:gd name="connsiteY0" fmla="*/ 598898 h 598898"/>
                <a:gd name="connsiteX1" fmla="*/ 0 w 7474400"/>
                <a:gd name="connsiteY1" fmla="*/ 213598 h 598898"/>
                <a:gd name="connsiteX2" fmla="*/ 7474399 w 7474400"/>
                <a:gd name="connsiteY2" fmla="*/ 378202 h 598898"/>
                <a:gd name="connsiteX3" fmla="*/ 7468719 w 7474400"/>
                <a:gd name="connsiteY3" fmla="*/ 509700 h 598898"/>
                <a:gd name="connsiteX4" fmla="*/ 0 w 7474400"/>
                <a:gd name="connsiteY4" fmla="*/ 598898 h 598898"/>
                <a:gd name="connsiteX0" fmla="*/ 0 w 7474399"/>
                <a:gd name="connsiteY0" fmla="*/ 598898 h 598898"/>
                <a:gd name="connsiteX1" fmla="*/ 0 w 7474399"/>
                <a:gd name="connsiteY1" fmla="*/ 213598 h 598898"/>
                <a:gd name="connsiteX2" fmla="*/ 7474399 w 7474399"/>
                <a:gd name="connsiteY2" fmla="*/ 378202 h 598898"/>
                <a:gd name="connsiteX3" fmla="*/ 7462749 w 7474399"/>
                <a:gd name="connsiteY3" fmla="*/ 458205 h 598898"/>
                <a:gd name="connsiteX4" fmla="*/ 0 w 7474399"/>
                <a:gd name="connsiteY4" fmla="*/ 598898 h 598898"/>
                <a:gd name="connsiteX0" fmla="*/ 0 w 7474399"/>
                <a:gd name="connsiteY0" fmla="*/ 598898 h 598898"/>
                <a:gd name="connsiteX1" fmla="*/ 0 w 7474399"/>
                <a:gd name="connsiteY1" fmla="*/ 213598 h 598898"/>
                <a:gd name="connsiteX2" fmla="*/ 7474399 w 7474399"/>
                <a:gd name="connsiteY2" fmla="*/ 378202 h 598898"/>
                <a:gd name="connsiteX3" fmla="*/ 7462749 w 7474399"/>
                <a:gd name="connsiteY3" fmla="*/ 458205 h 598898"/>
                <a:gd name="connsiteX4" fmla="*/ 0 w 7474399"/>
                <a:gd name="connsiteY4" fmla="*/ 598898 h 598898"/>
                <a:gd name="connsiteX0" fmla="*/ 0 w 7481705"/>
                <a:gd name="connsiteY0" fmla="*/ 601872 h 601872"/>
                <a:gd name="connsiteX1" fmla="*/ 0 w 7481705"/>
                <a:gd name="connsiteY1" fmla="*/ 216572 h 601872"/>
                <a:gd name="connsiteX2" fmla="*/ 7481705 w 7481705"/>
                <a:gd name="connsiteY2" fmla="*/ 366769 h 601872"/>
                <a:gd name="connsiteX3" fmla="*/ 7462749 w 7481705"/>
                <a:gd name="connsiteY3" fmla="*/ 461179 h 601872"/>
                <a:gd name="connsiteX4" fmla="*/ 0 w 7481705"/>
                <a:gd name="connsiteY4" fmla="*/ 601872 h 601872"/>
                <a:gd name="connsiteX0" fmla="*/ 0 w 7484668"/>
                <a:gd name="connsiteY0" fmla="*/ 601872 h 601872"/>
                <a:gd name="connsiteX1" fmla="*/ 0 w 7484668"/>
                <a:gd name="connsiteY1" fmla="*/ 216572 h 601872"/>
                <a:gd name="connsiteX2" fmla="*/ 7481705 w 7484668"/>
                <a:gd name="connsiteY2" fmla="*/ 366769 h 601872"/>
                <a:gd name="connsiteX3" fmla="*/ 7484668 w 7484668"/>
                <a:gd name="connsiteY3" fmla="*/ 466581 h 601872"/>
                <a:gd name="connsiteX4" fmla="*/ 0 w 7484668"/>
                <a:gd name="connsiteY4" fmla="*/ 601872 h 601872"/>
                <a:gd name="connsiteX0" fmla="*/ 0 w 7484668"/>
                <a:gd name="connsiteY0" fmla="*/ 601872 h 601872"/>
                <a:gd name="connsiteX1" fmla="*/ 0 w 7484668"/>
                <a:gd name="connsiteY1" fmla="*/ 216572 h 601872"/>
                <a:gd name="connsiteX2" fmla="*/ 7481705 w 7484668"/>
                <a:gd name="connsiteY2" fmla="*/ 366769 h 601872"/>
                <a:gd name="connsiteX3" fmla="*/ 7484668 w 7484668"/>
                <a:gd name="connsiteY3" fmla="*/ 466581 h 601872"/>
                <a:gd name="connsiteX4" fmla="*/ 0 w 7484668"/>
                <a:gd name="connsiteY4" fmla="*/ 601872 h 60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4668" h="601872">
                  <a:moveTo>
                    <a:pt x="0" y="601872"/>
                  </a:moveTo>
                  <a:lnTo>
                    <a:pt x="0" y="216572"/>
                  </a:lnTo>
                  <a:cubicBezTo>
                    <a:pt x="4228597" y="-324441"/>
                    <a:pt x="4990239" y="311901"/>
                    <a:pt x="7481705" y="366769"/>
                  </a:cubicBezTo>
                  <a:cubicBezTo>
                    <a:pt x="7482693" y="400040"/>
                    <a:pt x="7483680" y="433310"/>
                    <a:pt x="7484668" y="466581"/>
                  </a:cubicBezTo>
                  <a:cubicBezTo>
                    <a:pt x="7137853" y="528058"/>
                    <a:pt x="2600405" y="-156238"/>
                    <a:pt x="0" y="601872"/>
                  </a:cubicBezTo>
                  <a:close/>
                </a:path>
              </a:pathLst>
            </a:custGeom>
            <a:gradFill rotWithShape="1">
              <a:gsLst>
                <a:gs pos="50800">
                  <a:srgbClr val="462C6B"/>
                </a:gs>
                <a:gs pos="100000">
                  <a:srgbClr val="58013E"/>
                </a:gs>
                <a:gs pos="0">
                  <a:srgbClr val="1D66AA"/>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6" name="Vrije vorm 75"/>
            <p:cNvSpPr/>
            <p:nvPr userDrawn="1"/>
          </p:nvSpPr>
          <p:spPr>
            <a:xfrm>
              <a:off x="-10633" y="3980184"/>
              <a:ext cx="12190136" cy="1421636"/>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7894047"/>
                <a:gd name="connsiteY0" fmla="*/ 590178 h 779981"/>
                <a:gd name="connsiteX1" fmla="*/ 0 w 7894047"/>
                <a:gd name="connsiteY1" fmla="*/ 79816 h 779981"/>
                <a:gd name="connsiteX2" fmla="*/ 7894047 w 7894047"/>
                <a:gd name="connsiteY2" fmla="*/ 779981 h 779981"/>
                <a:gd name="connsiteX3" fmla="*/ 0 w 7894047"/>
                <a:gd name="connsiteY3" fmla="*/ 590178 h 779981"/>
                <a:gd name="connsiteX0" fmla="*/ 0 w 7894047"/>
                <a:gd name="connsiteY0" fmla="*/ 690329 h 880132"/>
                <a:gd name="connsiteX1" fmla="*/ 0 w 7894047"/>
                <a:gd name="connsiteY1" fmla="*/ 179967 h 880132"/>
                <a:gd name="connsiteX2" fmla="*/ 7894047 w 7894047"/>
                <a:gd name="connsiteY2" fmla="*/ 880132 h 880132"/>
                <a:gd name="connsiteX3" fmla="*/ 0 w 7894047"/>
                <a:gd name="connsiteY3" fmla="*/ 690329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28156 h 888776"/>
                <a:gd name="connsiteX1" fmla="*/ 0 w 7894047"/>
                <a:gd name="connsiteY1" fmla="*/ 188611 h 888776"/>
                <a:gd name="connsiteX2" fmla="*/ 7894047 w 7894047"/>
                <a:gd name="connsiteY2" fmla="*/ 888776 h 888776"/>
                <a:gd name="connsiteX3" fmla="*/ 0 w 7894047"/>
                <a:gd name="connsiteY3" fmla="*/ 728156 h 888776"/>
                <a:gd name="connsiteX0" fmla="*/ 0 w 7894047"/>
                <a:gd name="connsiteY0" fmla="*/ 677521 h 838141"/>
                <a:gd name="connsiteX1" fmla="*/ 0 w 7894047"/>
                <a:gd name="connsiteY1" fmla="*/ 137976 h 838141"/>
                <a:gd name="connsiteX2" fmla="*/ 7894047 w 7894047"/>
                <a:gd name="connsiteY2" fmla="*/ 838141 h 838141"/>
                <a:gd name="connsiteX3" fmla="*/ 0 w 7894047"/>
                <a:gd name="connsiteY3" fmla="*/ 677521 h 838141"/>
                <a:gd name="connsiteX0" fmla="*/ 0 w 7894047"/>
                <a:gd name="connsiteY0" fmla="*/ 612662 h 773282"/>
                <a:gd name="connsiteX1" fmla="*/ 0 w 7894047"/>
                <a:gd name="connsiteY1" fmla="*/ 73117 h 773282"/>
                <a:gd name="connsiteX2" fmla="*/ 7894047 w 7894047"/>
                <a:gd name="connsiteY2" fmla="*/ 773282 h 773282"/>
                <a:gd name="connsiteX3" fmla="*/ 0 w 7894047"/>
                <a:gd name="connsiteY3" fmla="*/ 612662 h 773282"/>
                <a:gd name="connsiteX0" fmla="*/ 0 w 7894047"/>
                <a:gd name="connsiteY0" fmla="*/ 734442 h 895062"/>
                <a:gd name="connsiteX1" fmla="*/ 0 w 7894047"/>
                <a:gd name="connsiteY1" fmla="*/ 194897 h 895062"/>
                <a:gd name="connsiteX2" fmla="*/ 7894047 w 7894047"/>
                <a:gd name="connsiteY2" fmla="*/ 895062 h 895062"/>
                <a:gd name="connsiteX3" fmla="*/ 0 w 7894047"/>
                <a:gd name="connsiteY3" fmla="*/ 734442 h 895062"/>
                <a:gd name="connsiteX0" fmla="*/ 13528 w 7907575"/>
                <a:gd name="connsiteY0" fmla="*/ 579587 h 740207"/>
                <a:gd name="connsiteX1" fmla="*/ 0 w 7907575"/>
                <a:gd name="connsiteY1" fmla="*/ 215140 h 740207"/>
                <a:gd name="connsiteX2" fmla="*/ 7907575 w 7907575"/>
                <a:gd name="connsiteY2" fmla="*/ 740207 h 740207"/>
                <a:gd name="connsiteX3" fmla="*/ 13528 w 7907575"/>
                <a:gd name="connsiteY3" fmla="*/ 579587 h 740207"/>
                <a:gd name="connsiteX0" fmla="*/ 0 w 7894047"/>
                <a:gd name="connsiteY0" fmla="*/ 470544 h 631164"/>
                <a:gd name="connsiteX1" fmla="*/ 135276 w 7894047"/>
                <a:gd name="connsiteY1" fmla="*/ 232557 h 631164"/>
                <a:gd name="connsiteX2" fmla="*/ 7894047 w 7894047"/>
                <a:gd name="connsiteY2" fmla="*/ 631164 h 631164"/>
                <a:gd name="connsiteX3" fmla="*/ 0 w 7894047"/>
                <a:gd name="connsiteY3" fmla="*/ 470544 h 631164"/>
                <a:gd name="connsiteX0" fmla="*/ 1 w 7894048"/>
                <a:gd name="connsiteY0" fmla="*/ 630757 h 791377"/>
                <a:gd name="connsiteX1" fmla="*/ 0 w 7894048"/>
                <a:gd name="connsiteY1" fmla="*/ 207944 h 791377"/>
                <a:gd name="connsiteX2" fmla="*/ 7894048 w 7894048"/>
                <a:gd name="connsiteY2" fmla="*/ 791377 h 791377"/>
                <a:gd name="connsiteX3" fmla="*/ 1 w 7894048"/>
                <a:gd name="connsiteY3" fmla="*/ 630757 h 791377"/>
                <a:gd name="connsiteX0" fmla="*/ 1 w 7894048"/>
                <a:gd name="connsiteY0" fmla="*/ 685679 h 846299"/>
                <a:gd name="connsiteX1" fmla="*/ 0 w 7894048"/>
                <a:gd name="connsiteY1" fmla="*/ 262866 h 846299"/>
                <a:gd name="connsiteX2" fmla="*/ 7894048 w 7894048"/>
                <a:gd name="connsiteY2" fmla="*/ 846299 h 846299"/>
                <a:gd name="connsiteX3" fmla="*/ 1 w 7894048"/>
                <a:gd name="connsiteY3" fmla="*/ 685679 h 846299"/>
                <a:gd name="connsiteX0" fmla="*/ 1 w 7894048"/>
                <a:gd name="connsiteY0" fmla="*/ 737743 h 898363"/>
                <a:gd name="connsiteX1" fmla="*/ 0 w 7894048"/>
                <a:gd name="connsiteY1" fmla="*/ 314930 h 898363"/>
                <a:gd name="connsiteX2" fmla="*/ 7894048 w 7894048"/>
                <a:gd name="connsiteY2" fmla="*/ 898363 h 898363"/>
                <a:gd name="connsiteX3" fmla="*/ 1 w 7894048"/>
                <a:gd name="connsiteY3" fmla="*/ 737743 h 898363"/>
                <a:gd name="connsiteX0" fmla="*/ 1 w 7894048"/>
                <a:gd name="connsiteY0" fmla="*/ 815172 h 975792"/>
                <a:gd name="connsiteX1" fmla="*/ 0 w 7894048"/>
                <a:gd name="connsiteY1" fmla="*/ 392359 h 975792"/>
                <a:gd name="connsiteX2" fmla="*/ 7894048 w 7894048"/>
                <a:gd name="connsiteY2" fmla="*/ 975792 h 975792"/>
                <a:gd name="connsiteX3" fmla="*/ 1 w 7894048"/>
                <a:gd name="connsiteY3" fmla="*/ 815172 h 975792"/>
                <a:gd name="connsiteX0" fmla="*/ 1 w 7894048"/>
                <a:gd name="connsiteY0" fmla="*/ 791107 h 951727"/>
                <a:gd name="connsiteX1" fmla="*/ 0 w 7894048"/>
                <a:gd name="connsiteY1" fmla="*/ 368294 h 951727"/>
                <a:gd name="connsiteX2" fmla="*/ 7894048 w 7894048"/>
                <a:gd name="connsiteY2" fmla="*/ 951727 h 951727"/>
                <a:gd name="connsiteX3" fmla="*/ 1 w 7894048"/>
                <a:gd name="connsiteY3" fmla="*/ 791107 h 951727"/>
                <a:gd name="connsiteX0" fmla="*/ 1 w 7894048"/>
                <a:gd name="connsiteY0" fmla="*/ 736232 h 896852"/>
                <a:gd name="connsiteX1" fmla="*/ 0 w 7894048"/>
                <a:gd name="connsiteY1" fmla="*/ 313419 h 896852"/>
                <a:gd name="connsiteX2" fmla="*/ 7894048 w 7894048"/>
                <a:gd name="connsiteY2" fmla="*/ 896852 h 896852"/>
                <a:gd name="connsiteX3" fmla="*/ 1 w 7894048"/>
                <a:gd name="connsiteY3" fmla="*/ 736232 h 896852"/>
                <a:gd name="connsiteX0" fmla="*/ 1 w 7894048"/>
                <a:gd name="connsiteY0" fmla="*/ 711019 h 871639"/>
                <a:gd name="connsiteX1" fmla="*/ 0 w 7894048"/>
                <a:gd name="connsiteY1" fmla="*/ 288206 h 871639"/>
                <a:gd name="connsiteX2" fmla="*/ 7894048 w 7894048"/>
                <a:gd name="connsiteY2" fmla="*/ 871639 h 871639"/>
                <a:gd name="connsiteX3" fmla="*/ 1 w 7894048"/>
                <a:gd name="connsiteY3" fmla="*/ 711019 h 871639"/>
                <a:gd name="connsiteX0" fmla="*/ 1 w 8627891"/>
                <a:gd name="connsiteY0" fmla="*/ 711019 h 910704"/>
                <a:gd name="connsiteX1" fmla="*/ 0 w 8627891"/>
                <a:gd name="connsiteY1" fmla="*/ 288206 h 910704"/>
                <a:gd name="connsiteX2" fmla="*/ 7894048 w 8627891"/>
                <a:gd name="connsiteY2" fmla="*/ 871639 h 910704"/>
                <a:gd name="connsiteX3" fmla="*/ 7389386 w 8627891"/>
                <a:gd name="connsiteY3" fmla="*/ 840849 h 910704"/>
                <a:gd name="connsiteX4" fmla="*/ 1 w 8627891"/>
                <a:gd name="connsiteY4" fmla="*/ 711019 h 910704"/>
                <a:gd name="connsiteX0" fmla="*/ 1 w 8849365"/>
                <a:gd name="connsiteY0" fmla="*/ 711019 h 1328545"/>
                <a:gd name="connsiteX1" fmla="*/ 0 w 8849365"/>
                <a:gd name="connsiteY1" fmla="*/ 288206 h 1328545"/>
                <a:gd name="connsiteX2" fmla="*/ 7894048 w 8849365"/>
                <a:gd name="connsiteY2" fmla="*/ 871639 h 1328545"/>
                <a:gd name="connsiteX3" fmla="*/ 7893741 w 8849365"/>
                <a:gd name="connsiteY3" fmla="*/ 1327232 h 1328545"/>
                <a:gd name="connsiteX4" fmla="*/ 1 w 8849365"/>
                <a:gd name="connsiteY4" fmla="*/ 711019 h 1328545"/>
                <a:gd name="connsiteX0" fmla="*/ 1 w 7894048"/>
                <a:gd name="connsiteY0" fmla="*/ 711019 h 1327232"/>
                <a:gd name="connsiteX1" fmla="*/ 0 w 7894048"/>
                <a:gd name="connsiteY1" fmla="*/ 288206 h 1327232"/>
                <a:gd name="connsiteX2" fmla="*/ 7894048 w 7894048"/>
                <a:gd name="connsiteY2" fmla="*/ 871639 h 1327232"/>
                <a:gd name="connsiteX3" fmla="*/ 7893741 w 7894048"/>
                <a:gd name="connsiteY3" fmla="*/ 1327232 h 1327232"/>
                <a:gd name="connsiteX4" fmla="*/ 1 w 7894048"/>
                <a:gd name="connsiteY4" fmla="*/ 711019 h 1327232"/>
                <a:gd name="connsiteX0" fmla="*/ 1 w 7900352"/>
                <a:gd name="connsiteY0" fmla="*/ 752280 h 1368493"/>
                <a:gd name="connsiteX1" fmla="*/ 0 w 7900352"/>
                <a:gd name="connsiteY1" fmla="*/ 329467 h 1368493"/>
                <a:gd name="connsiteX2" fmla="*/ 7900352 w 7900352"/>
                <a:gd name="connsiteY2" fmla="*/ 708619 h 1368493"/>
                <a:gd name="connsiteX3" fmla="*/ 7893741 w 7900352"/>
                <a:gd name="connsiteY3" fmla="*/ 1368493 h 1368493"/>
                <a:gd name="connsiteX4" fmla="*/ 1 w 7900352"/>
                <a:gd name="connsiteY4" fmla="*/ 752280 h 1368493"/>
                <a:gd name="connsiteX0" fmla="*/ 0 w 7900351"/>
                <a:gd name="connsiteY0" fmla="*/ 805456 h 1421669"/>
                <a:gd name="connsiteX1" fmla="*/ 12608 w 7900351"/>
                <a:gd name="connsiteY1" fmla="*/ 314550 h 1421669"/>
                <a:gd name="connsiteX2" fmla="*/ 7900351 w 7900351"/>
                <a:gd name="connsiteY2" fmla="*/ 761795 h 1421669"/>
                <a:gd name="connsiteX3" fmla="*/ 7893740 w 7900351"/>
                <a:gd name="connsiteY3" fmla="*/ 1421669 h 1421669"/>
                <a:gd name="connsiteX4" fmla="*/ 0 w 7900351"/>
                <a:gd name="connsiteY4" fmla="*/ 805456 h 1421669"/>
                <a:gd name="connsiteX0" fmla="*/ 0 w 7900351"/>
                <a:gd name="connsiteY0" fmla="*/ 805456 h 1421669"/>
                <a:gd name="connsiteX1" fmla="*/ 12608 w 7900351"/>
                <a:gd name="connsiteY1" fmla="*/ 314550 h 1421669"/>
                <a:gd name="connsiteX2" fmla="*/ 7900351 w 7900351"/>
                <a:gd name="connsiteY2" fmla="*/ 761795 h 1421669"/>
                <a:gd name="connsiteX3" fmla="*/ 7893740 w 7900351"/>
                <a:gd name="connsiteY3" fmla="*/ 1421669 h 1421669"/>
                <a:gd name="connsiteX4" fmla="*/ 0 w 7900351"/>
                <a:gd name="connsiteY4" fmla="*/ 805456 h 1421669"/>
                <a:gd name="connsiteX0" fmla="*/ 1 w 7900352"/>
                <a:gd name="connsiteY0" fmla="*/ 805456 h 1421669"/>
                <a:gd name="connsiteX1" fmla="*/ 0 w 7900352"/>
                <a:gd name="connsiteY1" fmla="*/ 314550 h 1421669"/>
                <a:gd name="connsiteX2" fmla="*/ 7900352 w 7900352"/>
                <a:gd name="connsiteY2" fmla="*/ 761795 h 1421669"/>
                <a:gd name="connsiteX3" fmla="*/ 7893741 w 7900352"/>
                <a:gd name="connsiteY3" fmla="*/ 1421669 h 1421669"/>
                <a:gd name="connsiteX4" fmla="*/ 1 w 7900352"/>
                <a:gd name="connsiteY4" fmla="*/ 805456 h 1421669"/>
                <a:gd name="connsiteX0" fmla="*/ 1 w 7900352"/>
                <a:gd name="connsiteY0" fmla="*/ 728618 h 1344831"/>
                <a:gd name="connsiteX1" fmla="*/ 0 w 7900352"/>
                <a:gd name="connsiteY1" fmla="*/ 237712 h 1344831"/>
                <a:gd name="connsiteX2" fmla="*/ 7900352 w 7900352"/>
                <a:gd name="connsiteY2" fmla="*/ 684957 h 1344831"/>
                <a:gd name="connsiteX3" fmla="*/ 7893741 w 7900352"/>
                <a:gd name="connsiteY3" fmla="*/ 1344831 h 1344831"/>
                <a:gd name="connsiteX4" fmla="*/ 1 w 7900352"/>
                <a:gd name="connsiteY4" fmla="*/ 728618 h 1344831"/>
                <a:gd name="connsiteX0" fmla="*/ 1 w 7900352"/>
                <a:gd name="connsiteY0" fmla="*/ 666857 h 1283070"/>
                <a:gd name="connsiteX1" fmla="*/ 0 w 7900352"/>
                <a:gd name="connsiteY1" fmla="*/ 175951 h 1283070"/>
                <a:gd name="connsiteX2" fmla="*/ 7900352 w 7900352"/>
                <a:gd name="connsiteY2" fmla="*/ 623196 h 1283070"/>
                <a:gd name="connsiteX3" fmla="*/ 7893741 w 7900352"/>
                <a:gd name="connsiteY3" fmla="*/ 1283070 h 1283070"/>
                <a:gd name="connsiteX4" fmla="*/ 1 w 7900352"/>
                <a:gd name="connsiteY4" fmla="*/ 666857 h 1283070"/>
                <a:gd name="connsiteX0" fmla="*/ 1 w 7900352"/>
                <a:gd name="connsiteY0" fmla="*/ 729528 h 1345741"/>
                <a:gd name="connsiteX1" fmla="*/ 0 w 7900352"/>
                <a:gd name="connsiteY1" fmla="*/ 238622 h 1345741"/>
                <a:gd name="connsiteX2" fmla="*/ 7900352 w 7900352"/>
                <a:gd name="connsiteY2" fmla="*/ 685867 h 1345741"/>
                <a:gd name="connsiteX3" fmla="*/ 7893741 w 7900352"/>
                <a:gd name="connsiteY3" fmla="*/ 1345741 h 1345741"/>
                <a:gd name="connsiteX4" fmla="*/ 1 w 7900352"/>
                <a:gd name="connsiteY4" fmla="*/ 729528 h 1345741"/>
                <a:gd name="connsiteX0" fmla="*/ 1 w 7900352"/>
                <a:gd name="connsiteY0" fmla="*/ 728348 h 1344561"/>
                <a:gd name="connsiteX1" fmla="*/ 0 w 7900352"/>
                <a:gd name="connsiteY1" fmla="*/ 237442 h 1344561"/>
                <a:gd name="connsiteX2" fmla="*/ 7900352 w 7900352"/>
                <a:gd name="connsiteY2" fmla="*/ 684687 h 1344561"/>
                <a:gd name="connsiteX3" fmla="*/ 7893741 w 7900352"/>
                <a:gd name="connsiteY3" fmla="*/ 1344561 h 1344561"/>
                <a:gd name="connsiteX4" fmla="*/ 1 w 7900352"/>
                <a:gd name="connsiteY4" fmla="*/ 728348 h 1344561"/>
                <a:gd name="connsiteX0" fmla="*/ 1 w 7900352"/>
                <a:gd name="connsiteY0" fmla="*/ 728348 h 1344561"/>
                <a:gd name="connsiteX1" fmla="*/ 0 w 7900352"/>
                <a:gd name="connsiteY1" fmla="*/ 237442 h 1344561"/>
                <a:gd name="connsiteX2" fmla="*/ 7900352 w 7900352"/>
                <a:gd name="connsiteY2" fmla="*/ 684687 h 1344561"/>
                <a:gd name="connsiteX3" fmla="*/ 7893741 w 7900352"/>
                <a:gd name="connsiteY3" fmla="*/ 1344561 h 1344561"/>
                <a:gd name="connsiteX4" fmla="*/ 1 w 7900352"/>
                <a:gd name="connsiteY4" fmla="*/ 728348 h 1344561"/>
                <a:gd name="connsiteX0" fmla="*/ 1 w 7900352"/>
                <a:gd name="connsiteY0" fmla="*/ 728348 h 1345926"/>
                <a:gd name="connsiteX1" fmla="*/ 0 w 7900352"/>
                <a:gd name="connsiteY1" fmla="*/ 237442 h 1345926"/>
                <a:gd name="connsiteX2" fmla="*/ 7900352 w 7900352"/>
                <a:gd name="connsiteY2" fmla="*/ 684687 h 1345926"/>
                <a:gd name="connsiteX3" fmla="*/ 7893741 w 7900352"/>
                <a:gd name="connsiteY3" fmla="*/ 1344561 h 1345926"/>
                <a:gd name="connsiteX4" fmla="*/ 1 w 7900352"/>
                <a:gd name="connsiteY4" fmla="*/ 728348 h 1345926"/>
                <a:gd name="connsiteX0" fmla="*/ 1 w 7900352"/>
                <a:gd name="connsiteY0" fmla="*/ 728348 h 1345839"/>
                <a:gd name="connsiteX1" fmla="*/ 0 w 7900352"/>
                <a:gd name="connsiteY1" fmla="*/ 237442 h 1345839"/>
                <a:gd name="connsiteX2" fmla="*/ 7900352 w 7900352"/>
                <a:gd name="connsiteY2" fmla="*/ 684687 h 1345839"/>
                <a:gd name="connsiteX3" fmla="*/ 7893741 w 7900352"/>
                <a:gd name="connsiteY3" fmla="*/ 1344561 h 1345839"/>
                <a:gd name="connsiteX4" fmla="*/ 1 w 7900352"/>
                <a:gd name="connsiteY4" fmla="*/ 728348 h 1345839"/>
                <a:gd name="connsiteX0" fmla="*/ 1 w 7900352"/>
                <a:gd name="connsiteY0" fmla="*/ 728348 h 1353201"/>
                <a:gd name="connsiteX1" fmla="*/ 0 w 7900352"/>
                <a:gd name="connsiteY1" fmla="*/ 237442 h 1353201"/>
                <a:gd name="connsiteX2" fmla="*/ 7900352 w 7900352"/>
                <a:gd name="connsiteY2" fmla="*/ 684687 h 1353201"/>
                <a:gd name="connsiteX3" fmla="*/ 7893741 w 7900352"/>
                <a:gd name="connsiteY3" fmla="*/ 1344561 h 1353201"/>
                <a:gd name="connsiteX4" fmla="*/ 1 w 7900352"/>
                <a:gd name="connsiteY4" fmla="*/ 728348 h 1353201"/>
                <a:gd name="connsiteX0" fmla="*/ 1 w 7900352"/>
                <a:gd name="connsiteY0" fmla="*/ 768350 h 1393203"/>
                <a:gd name="connsiteX1" fmla="*/ 0 w 7900352"/>
                <a:gd name="connsiteY1" fmla="*/ 277444 h 1393203"/>
                <a:gd name="connsiteX2" fmla="*/ 7900352 w 7900352"/>
                <a:gd name="connsiteY2" fmla="*/ 724689 h 1393203"/>
                <a:gd name="connsiteX3" fmla="*/ 7893741 w 7900352"/>
                <a:gd name="connsiteY3" fmla="*/ 1384563 h 1393203"/>
                <a:gd name="connsiteX4" fmla="*/ 1 w 7900352"/>
                <a:gd name="connsiteY4" fmla="*/ 768350 h 1393203"/>
                <a:gd name="connsiteX0" fmla="*/ 1 w 7900352"/>
                <a:gd name="connsiteY0" fmla="*/ 780035 h 1404888"/>
                <a:gd name="connsiteX1" fmla="*/ 0 w 7900352"/>
                <a:gd name="connsiteY1" fmla="*/ 289129 h 1404888"/>
                <a:gd name="connsiteX2" fmla="*/ 7900352 w 7900352"/>
                <a:gd name="connsiteY2" fmla="*/ 736374 h 1404888"/>
                <a:gd name="connsiteX3" fmla="*/ 7893741 w 7900352"/>
                <a:gd name="connsiteY3" fmla="*/ 1396248 h 1404888"/>
                <a:gd name="connsiteX4" fmla="*/ 1 w 7900352"/>
                <a:gd name="connsiteY4" fmla="*/ 780035 h 1404888"/>
                <a:gd name="connsiteX0" fmla="*/ 1 w 7900352"/>
                <a:gd name="connsiteY0" fmla="*/ 818945 h 1405096"/>
                <a:gd name="connsiteX1" fmla="*/ 0 w 7900352"/>
                <a:gd name="connsiteY1" fmla="*/ 289129 h 1405096"/>
                <a:gd name="connsiteX2" fmla="*/ 7900352 w 7900352"/>
                <a:gd name="connsiteY2" fmla="*/ 736374 h 1405096"/>
                <a:gd name="connsiteX3" fmla="*/ 7893741 w 7900352"/>
                <a:gd name="connsiteY3" fmla="*/ 1396248 h 1405096"/>
                <a:gd name="connsiteX4" fmla="*/ 1 w 7900352"/>
                <a:gd name="connsiteY4" fmla="*/ 818945 h 1405096"/>
                <a:gd name="connsiteX0" fmla="*/ 1 w 7900352"/>
                <a:gd name="connsiteY0" fmla="*/ 848102 h 1434253"/>
                <a:gd name="connsiteX1" fmla="*/ 0 w 7900352"/>
                <a:gd name="connsiteY1" fmla="*/ 318286 h 1434253"/>
                <a:gd name="connsiteX2" fmla="*/ 7900352 w 7900352"/>
                <a:gd name="connsiteY2" fmla="*/ 765531 h 1434253"/>
                <a:gd name="connsiteX3" fmla="*/ 7893741 w 7900352"/>
                <a:gd name="connsiteY3" fmla="*/ 1425405 h 1434253"/>
                <a:gd name="connsiteX4" fmla="*/ 1 w 7900352"/>
                <a:gd name="connsiteY4" fmla="*/ 848102 h 1434253"/>
                <a:gd name="connsiteX0" fmla="*/ 1 w 7900352"/>
                <a:gd name="connsiteY0" fmla="*/ 835485 h 1421636"/>
                <a:gd name="connsiteX1" fmla="*/ 0 w 7900352"/>
                <a:gd name="connsiteY1" fmla="*/ 305669 h 1421636"/>
                <a:gd name="connsiteX2" fmla="*/ 7900352 w 7900352"/>
                <a:gd name="connsiteY2" fmla="*/ 752914 h 1421636"/>
                <a:gd name="connsiteX3" fmla="*/ 7893741 w 7900352"/>
                <a:gd name="connsiteY3" fmla="*/ 1412788 h 1421636"/>
                <a:gd name="connsiteX4" fmla="*/ 1 w 7900352"/>
                <a:gd name="connsiteY4" fmla="*/ 835485 h 1421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0352" h="1421636">
                  <a:moveTo>
                    <a:pt x="1" y="835485"/>
                  </a:moveTo>
                  <a:cubicBezTo>
                    <a:pt x="1" y="694547"/>
                    <a:pt x="0" y="446607"/>
                    <a:pt x="0" y="305669"/>
                  </a:cubicBezTo>
                  <a:cubicBezTo>
                    <a:pt x="5458327" y="-513867"/>
                    <a:pt x="4856384" y="551722"/>
                    <a:pt x="7900352" y="752914"/>
                  </a:cubicBezTo>
                  <a:cubicBezTo>
                    <a:pt x="7900250" y="904778"/>
                    <a:pt x="7893843" y="1260924"/>
                    <a:pt x="7893741" y="1412788"/>
                  </a:cubicBezTo>
                  <a:cubicBezTo>
                    <a:pt x="6155670" y="1551388"/>
                    <a:pt x="4610742" y="3464"/>
                    <a:pt x="1" y="835485"/>
                  </a:cubicBezTo>
                  <a:close/>
                </a:path>
              </a:pathLst>
            </a:custGeom>
            <a:gradFill rotWithShape="1">
              <a:gsLst>
                <a:gs pos="50800">
                  <a:srgbClr val="737090"/>
                </a:gs>
                <a:gs pos="100000">
                  <a:srgbClr val="642D91"/>
                </a:gs>
                <a:gs pos="0">
                  <a:srgbClr val="BEB432"/>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sp>
          <p:nvSpPr>
            <p:cNvPr id="77" name="Vrije vorm 76"/>
            <p:cNvSpPr/>
            <p:nvPr userDrawn="1"/>
          </p:nvSpPr>
          <p:spPr>
            <a:xfrm>
              <a:off x="-10634" y="4507439"/>
              <a:ext cx="11353083" cy="871639"/>
            </a:xfrm>
            <a:custGeom>
              <a:avLst/>
              <a:gdLst>
                <a:gd name="connsiteX0" fmla="*/ 0 w 7474689"/>
                <a:gd name="connsiteY0" fmla="*/ 510362 h 510362"/>
                <a:gd name="connsiteX1" fmla="*/ 0 w 7474689"/>
                <a:gd name="connsiteY1" fmla="*/ 0 h 510362"/>
                <a:gd name="connsiteX2" fmla="*/ 7474689 w 7474689"/>
                <a:gd name="connsiteY2" fmla="*/ 340242 h 510362"/>
                <a:gd name="connsiteX3" fmla="*/ 0 w 7474689"/>
                <a:gd name="connsiteY3" fmla="*/ 510362 h 510362"/>
                <a:gd name="connsiteX0" fmla="*/ 0 w 7474689"/>
                <a:gd name="connsiteY0" fmla="*/ 614856 h 614856"/>
                <a:gd name="connsiteX1" fmla="*/ 0 w 7474689"/>
                <a:gd name="connsiteY1" fmla="*/ 104494 h 614856"/>
                <a:gd name="connsiteX2" fmla="*/ 7474689 w 7474689"/>
                <a:gd name="connsiteY2" fmla="*/ 444736 h 614856"/>
                <a:gd name="connsiteX3" fmla="*/ 0 w 7474689"/>
                <a:gd name="connsiteY3" fmla="*/ 614856 h 614856"/>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49475 h 649475"/>
                <a:gd name="connsiteX1" fmla="*/ 0 w 7474689"/>
                <a:gd name="connsiteY1" fmla="*/ 139113 h 649475"/>
                <a:gd name="connsiteX2" fmla="*/ 7474689 w 7474689"/>
                <a:gd name="connsiteY2" fmla="*/ 479355 h 649475"/>
                <a:gd name="connsiteX3" fmla="*/ 0 w 7474689"/>
                <a:gd name="connsiteY3" fmla="*/ 649475 h 649475"/>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7474689"/>
                <a:gd name="connsiteY0" fmla="*/ 630212 h 630212"/>
                <a:gd name="connsiteX1" fmla="*/ 0 w 7474689"/>
                <a:gd name="connsiteY1" fmla="*/ 119850 h 630212"/>
                <a:gd name="connsiteX2" fmla="*/ 7474689 w 7474689"/>
                <a:gd name="connsiteY2" fmla="*/ 460092 h 630212"/>
                <a:gd name="connsiteX3" fmla="*/ 0 w 7474689"/>
                <a:gd name="connsiteY3" fmla="*/ 630212 h 630212"/>
                <a:gd name="connsiteX0" fmla="*/ 0 w 7894047"/>
                <a:gd name="connsiteY0" fmla="*/ 590178 h 779981"/>
                <a:gd name="connsiteX1" fmla="*/ 0 w 7894047"/>
                <a:gd name="connsiteY1" fmla="*/ 79816 h 779981"/>
                <a:gd name="connsiteX2" fmla="*/ 7894047 w 7894047"/>
                <a:gd name="connsiteY2" fmla="*/ 779981 h 779981"/>
                <a:gd name="connsiteX3" fmla="*/ 0 w 7894047"/>
                <a:gd name="connsiteY3" fmla="*/ 590178 h 779981"/>
                <a:gd name="connsiteX0" fmla="*/ 0 w 7894047"/>
                <a:gd name="connsiteY0" fmla="*/ 690329 h 880132"/>
                <a:gd name="connsiteX1" fmla="*/ 0 w 7894047"/>
                <a:gd name="connsiteY1" fmla="*/ 179967 h 880132"/>
                <a:gd name="connsiteX2" fmla="*/ 7894047 w 7894047"/>
                <a:gd name="connsiteY2" fmla="*/ 880132 h 880132"/>
                <a:gd name="connsiteX3" fmla="*/ 0 w 7894047"/>
                <a:gd name="connsiteY3" fmla="*/ 690329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19512 h 880132"/>
                <a:gd name="connsiteX1" fmla="*/ 0 w 7894047"/>
                <a:gd name="connsiteY1" fmla="*/ 179967 h 880132"/>
                <a:gd name="connsiteX2" fmla="*/ 7894047 w 7894047"/>
                <a:gd name="connsiteY2" fmla="*/ 880132 h 880132"/>
                <a:gd name="connsiteX3" fmla="*/ 0 w 7894047"/>
                <a:gd name="connsiteY3" fmla="*/ 719512 h 880132"/>
                <a:gd name="connsiteX0" fmla="*/ 0 w 7894047"/>
                <a:gd name="connsiteY0" fmla="*/ 728156 h 888776"/>
                <a:gd name="connsiteX1" fmla="*/ 0 w 7894047"/>
                <a:gd name="connsiteY1" fmla="*/ 188611 h 888776"/>
                <a:gd name="connsiteX2" fmla="*/ 7894047 w 7894047"/>
                <a:gd name="connsiteY2" fmla="*/ 888776 h 888776"/>
                <a:gd name="connsiteX3" fmla="*/ 0 w 7894047"/>
                <a:gd name="connsiteY3" fmla="*/ 728156 h 888776"/>
                <a:gd name="connsiteX0" fmla="*/ 0 w 7894047"/>
                <a:gd name="connsiteY0" fmla="*/ 677521 h 838141"/>
                <a:gd name="connsiteX1" fmla="*/ 0 w 7894047"/>
                <a:gd name="connsiteY1" fmla="*/ 137976 h 838141"/>
                <a:gd name="connsiteX2" fmla="*/ 7894047 w 7894047"/>
                <a:gd name="connsiteY2" fmla="*/ 838141 h 838141"/>
                <a:gd name="connsiteX3" fmla="*/ 0 w 7894047"/>
                <a:gd name="connsiteY3" fmla="*/ 677521 h 838141"/>
                <a:gd name="connsiteX0" fmla="*/ 0 w 7894047"/>
                <a:gd name="connsiteY0" fmla="*/ 612662 h 773282"/>
                <a:gd name="connsiteX1" fmla="*/ 0 w 7894047"/>
                <a:gd name="connsiteY1" fmla="*/ 73117 h 773282"/>
                <a:gd name="connsiteX2" fmla="*/ 7894047 w 7894047"/>
                <a:gd name="connsiteY2" fmla="*/ 773282 h 773282"/>
                <a:gd name="connsiteX3" fmla="*/ 0 w 7894047"/>
                <a:gd name="connsiteY3" fmla="*/ 612662 h 773282"/>
                <a:gd name="connsiteX0" fmla="*/ 0 w 7894047"/>
                <a:gd name="connsiteY0" fmla="*/ 734442 h 895062"/>
                <a:gd name="connsiteX1" fmla="*/ 0 w 7894047"/>
                <a:gd name="connsiteY1" fmla="*/ 194897 h 895062"/>
                <a:gd name="connsiteX2" fmla="*/ 7894047 w 7894047"/>
                <a:gd name="connsiteY2" fmla="*/ 895062 h 895062"/>
                <a:gd name="connsiteX3" fmla="*/ 0 w 7894047"/>
                <a:gd name="connsiteY3" fmla="*/ 734442 h 895062"/>
                <a:gd name="connsiteX0" fmla="*/ 13528 w 7907575"/>
                <a:gd name="connsiteY0" fmla="*/ 579587 h 740207"/>
                <a:gd name="connsiteX1" fmla="*/ 0 w 7907575"/>
                <a:gd name="connsiteY1" fmla="*/ 215140 h 740207"/>
                <a:gd name="connsiteX2" fmla="*/ 7907575 w 7907575"/>
                <a:gd name="connsiteY2" fmla="*/ 740207 h 740207"/>
                <a:gd name="connsiteX3" fmla="*/ 13528 w 7907575"/>
                <a:gd name="connsiteY3" fmla="*/ 579587 h 740207"/>
                <a:gd name="connsiteX0" fmla="*/ 0 w 7894047"/>
                <a:gd name="connsiteY0" fmla="*/ 470544 h 631164"/>
                <a:gd name="connsiteX1" fmla="*/ 135276 w 7894047"/>
                <a:gd name="connsiteY1" fmla="*/ 232557 h 631164"/>
                <a:gd name="connsiteX2" fmla="*/ 7894047 w 7894047"/>
                <a:gd name="connsiteY2" fmla="*/ 631164 h 631164"/>
                <a:gd name="connsiteX3" fmla="*/ 0 w 7894047"/>
                <a:gd name="connsiteY3" fmla="*/ 470544 h 631164"/>
                <a:gd name="connsiteX0" fmla="*/ 1 w 7894048"/>
                <a:gd name="connsiteY0" fmla="*/ 630757 h 791377"/>
                <a:gd name="connsiteX1" fmla="*/ 0 w 7894048"/>
                <a:gd name="connsiteY1" fmla="*/ 207944 h 791377"/>
                <a:gd name="connsiteX2" fmla="*/ 7894048 w 7894048"/>
                <a:gd name="connsiteY2" fmla="*/ 791377 h 791377"/>
                <a:gd name="connsiteX3" fmla="*/ 1 w 7894048"/>
                <a:gd name="connsiteY3" fmla="*/ 630757 h 791377"/>
                <a:gd name="connsiteX0" fmla="*/ 1 w 7894048"/>
                <a:gd name="connsiteY0" fmla="*/ 685679 h 846299"/>
                <a:gd name="connsiteX1" fmla="*/ 0 w 7894048"/>
                <a:gd name="connsiteY1" fmla="*/ 262866 h 846299"/>
                <a:gd name="connsiteX2" fmla="*/ 7894048 w 7894048"/>
                <a:gd name="connsiteY2" fmla="*/ 846299 h 846299"/>
                <a:gd name="connsiteX3" fmla="*/ 1 w 7894048"/>
                <a:gd name="connsiteY3" fmla="*/ 685679 h 846299"/>
                <a:gd name="connsiteX0" fmla="*/ 1 w 7894048"/>
                <a:gd name="connsiteY0" fmla="*/ 737743 h 898363"/>
                <a:gd name="connsiteX1" fmla="*/ 0 w 7894048"/>
                <a:gd name="connsiteY1" fmla="*/ 314930 h 898363"/>
                <a:gd name="connsiteX2" fmla="*/ 7894048 w 7894048"/>
                <a:gd name="connsiteY2" fmla="*/ 898363 h 898363"/>
                <a:gd name="connsiteX3" fmla="*/ 1 w 7894048"/>
                <a:gd name="connsiteY3" fmla="*/ 737743 h 898363"/>
                <a:gd name="connsiteX0" fmla="*/ 1 w 7894048"/>
                <a:gd name="connsiteY0" fmla="*/ 815172 h 975792"/>
                <a:gd name="connsiteX1" fmla="*/ 0 w 7894048"/>
                <a:gd name="connsiteY1" fmla="*/ 392359 h 975792"/>
                <a:gd name="connsiteX2" fmla="*/ 7894048 w 7894048"/>
                <a:gd name="connsiteY2" fmla="*/ 975792 h 975792"/>
                <a:gd name="connsiteX3" fmla="*/ 1 w 7894048"/>
                <a:gd name="connsiteY3" fmla="*/ 815172 h 975792"/>
                <a:gd name="connsiteX0" fmla="*/ 1 w 7894048"/>
                <a:gd name="connsiteY0" fmla="*/ 791107 h 951727"/>
                <a:gd name="connsiteX1" fmla="*/ 0 w 7894048"/>
                <a:gd name="connsiteY1" fmla="*/ 368294 h 951727"/>
                <a:gd name="connsiteX2" fmla="*/ 7894048 w 7894048"/>
                <a:gd name="connsiteY2" fmla="*/ 951727 h 951727"/>
                <a:gd name="connsiteX3" fmla="*/ 1 w 7894048"/>
                <a:gd name="connsiteY3" fmla="*/ 791107 h 951727"/>
                <a:gd name="connsiteX0" fmla="*/ 1 w 7894048"/>
                <a:gd name="connsiteY0" fmla="*/ 736232 h 896852"/>
                <a:gd name="connsiteX1" fmla="*/ 0 w 7894048"/>
                <a:gd name="connsiteY1" fmla="*/ 313419 h 896852"/>
                <a:gd name="connsiteX2" fmla="*/ 7894048 w 7894048"/>
                <a:gd name="connsiteY2" fmla="*/ 896852 h 896852"/>
                <a:gd name="connsiteX3" fmla="*/ 1 w 7894048"/>
                <a:gd name="connsiteY3" fmla="*/ 736232 h 896852"/>
                <a:gd name="connsiteX0" fmla="*/ 1 w 7894048"/>
                <a:gd name="connsiteY0" fmla="*/ 711019 h 871639"/>
                <a:gd name="connsiteX1" fmla="*/ 0 w 7894048"/>
                <a:gd name="connsiteY1" fmla="*/ 288206 h 871639"/>
                <a:gd name="connsiteX2" fmla="*/ 7894048 w 7894048"/>
                <a:gd name="connsiteY2" fmla="*/ 871639 h 871639"/>
                <a:gd name="connsiteX3" fmla="*/ 1 w 7894048"/>
                <a:gd name="connsiteY3" fmla="*/ 711019 h 871639"/>
              </a:gdLst>
              <a:ahLst/>
              <a:cxnLst>
                <a:cxn ang="0">
                  <a:pos x="connsiteX0" y="connsiteY0"/>
                </a:cxn>
                <a:cxn ang="0">
                  <a:pos x="connsiteX1" y="connsiteY1"/>
                </a:cxn>
                <a:cxn ang="0">
                  <a:pos x="connsiteX2" y="connsiteY2"/>
                </a:cxn>
                <a:cxn ang="0">
                  <a:pos x="connsiteX3" y="connsiteY3"/>
                </a:cxn>
              </a:cxnLst>
              <a:rect l="l" t="t" r="r" b="b"/>
              <a:pathLst>
                <a:path w="7894048" h="871639">
                  <a:moveTo>
                    <a:pt x="1" y="711019"/>
                  </a:moveTo>
                  <a:cubicBezTo>
                    <a:pt x="1" y="570081"/>
                    <a:pt x="0" y="429144"/>
                    <a:pt x="0" y="288206"/>
                  </a:cubicBezTo>
                  <a:cubicBezTo>
                    <a:pt x="4651359" y="-482691"/>
                    <a:pt x="5285087" y="495350"/>
                    <a:pt x="7894048" y="871639"/>
                  </a:cubicBezTo>
                  <a:cubicBezTo>
                    <a:pt x="6115534" y="792611"/>
                    <a:pt x="3886381" y="40338"/>
                    <a:pt x="1" y="711019"/>
                  </a:cubicBezTo>
                  <a:close/>
                </a:path>
              </a:pathLst>
            </a:custGeom>
            <a:gradFill rotWithShape="1">
              <a:gsLst>
                <a:gs pos="50800">
                  <a:srgbClr val="67496D"/>
                </a:gs>
                <a:gs pos="100000">
                  <a:srgbClr val="591755"/>
                </a:gs>
                <a:gs pos="0">
                  <a:srgbClr val="BEB432"/>
                </a:gs>
              </a:gsLst>
              <a:lin ang="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Arial"/>
              </a:endParaRPr>
            </a:p>
          </p:txBody>
        </p:sp>
      </p:grpSp>
      <p:sp>
        <p:nvSpPr>
          <p:cNvPr id="17" name="Rechthoek 16" hidden="1"/>
          <p:cNvSpPr/>
          <p:nvPr userDrawn="1"/>
        </p:nvSpPr>
        <p:spPr>
          <a:xfrm>
            <a:off x="-10633" y="1222744"/>
            <a:ext cx="12180408" cy="56352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 name="Titel 1"/>
          <p:cNvSpPr>
            <a:spLocks noGrp="1"/>
          </p:cNvSpPr>
          <p:nvPr>
            <p:ph type="ctrTitle"/>
          </p:nvPr>
        </p:nvSpPr>
        <p:spPr>
          <a:xfrm>
            <a:off x="302832" y="1222744"/>
            <a:ext cx="11468331" cy="1348115"/>
          </a:xfrm>
        </p:spPr>
        <p:txBody>
          <a:bodyPr lIns="0" rIns="0" anchor="ctr" anchorCtr="0">
            <a:normAutofit/>
          </a:bodyPr>
          <a:lstStyle>
            <a:lvl1pPr marL="0" indent="0">
              <a:defRPr sz="4800"/>
            </a:lvl1pPr>
          </a:lstStyle>
          <a:p>
            <a:r>
              <a:rPr lang="en-US"/>
              <a:t>Click to edit Master title style</a:t>
            </a:r>
            <a:endParaRPr lang="nl-NL" dirty="0"/>
          </a:p>
        </p:txBody>
      </p:sp>
      <p:sp>
        <p:nvSpPr>
          <p:cNvPr id="3" name="Subtitel 2"/>
          <p:cNvSpPr>
            <a:spLocks noGrp="1"/>
          </p:cNvSpPr>
          <p:nvPr>
            <p:ph type="subTitle" idx="1"/>
          </p:nvPr>
        </p:nvSpPr>
        <p:spPr>
          <a:xfrm>
            <a:off x="302825" y="2589513"/>
            <a:ext cx="11468331" cy="778982"/>
          </a:xfrm>
        </p:spPr>
        <p:txBody>
          <a:bodyPr/>
          <a:lstStyle>
            <a:lvl1pPr marL="0" indent="0" algn="l">
              <a:buNone/>
              <a:defRPr b="1" i="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grpSp>
        <p:nvGrpSpPr>
          <p:cNvPr id="4" name="Group 6"/>
          <p:cNvGrpSpPr>
            <a:grpSpLocks noChangeAspect="1"/>
          </p:cNvGrpSpPr>
          <p:nvPr userDrawn="1"/>
        </p:nvGrpSpPr>
        <p:grpSpPr bwMode="auto">
          <a:xfrm>
            <a:off x="442274" y="193781"/>
            <a:ext cx="2977953" cy="569988"/>
            <a:chOff x="1626" y="-294"/>
            <a:chExt cx="5141" cy="984"/>
          </a:xfrm>
        </p:grpSpPr>
        <p:sp>
          <p:nvSpPr>
            <p:cNvPr id="5" name="Freeform 8"/>
            <p:cNvSpPr>
              <a:spLocks/>
            </p:cNvSpPr>
            <p:nvPr/>
          </p:nvSpPr>
          <p:spPr bwMode="auto">
            <a:xfrm>
              <a:off x="6042" y="-37"/>
              <a:ext cx="725" cy="727"/>
            </a:xfrm>
            <a:custGeom>
              <a:avLst/>
              <a:gdLst>
                <a:gd name="T0" fmla="*/ 362 w 725"/>
                <a:gd name="T1" fmla="*/ 0 h 727"/>
                <a:gd name="T2" fmla="*/ 421 w 725"/>
                <a:gd name="T3" fmla="*/ 5 h 727"/>
                <a:gd name="T4" fmla="*/ 477 w 725"/>
                <a:gd name="T5" fmla="*/ 19 h 727"/>
                <a:gd name="T6" fmla="*/ 529 w 725"/>
                <a:gd name="T7" fmla="*/ 41 h 727"/>
                <a:gd name="T8" fmla="*/ 577 w 725"/>
                <a:gd name="T9" fmla="*/ 70 h 727"/>
                <a:gd name="T10" fmla="*/ 619 w 725"/>
                <a:gd name="T11" fmla="*/ 106 h 727"/>
                <a:gd name="T12" fmla="*/ 655 w 725"/>
                <a:gd name="T13" fmla="*/ 148 h 727"/>
                <a:gd name="T14" fmla="*/ 685 w 725"/>
                <a:gd name="T15" fmla="*/ 197 h 727"/>
                <a:gd name="T16" fmla="*/ 707 w 725"/>
                <a:gd name="T17" fmla="*/ 248 h 727"/>
                <a:gd name="T18" fmla="*/ 721 w 725"/>
                <a:gd name="T19" fmla="*/ 304 h 727"/>
                <a:gd name="T20" fmla="*/ 725 w 725"/>
                <a:gd name="T21" fmla="*/ 364 h 727"/>
                <a:gd name="T22" fmla="*/ 721 w 725"/>
                <a:gd name="T23" fmla="*/ 423 h 727"/>
                <a:gd name="T24" fmla="*/ 707 w 725"/>
                <a:gd name="T25" fmla="*/ 477 h 727"/>
                <a:gd name="T26" fmla="*/ 685 w 725"/>
                <a:gd name="T27" fmla="*/ 531 h 727"/>
                <a:gd name="T28" fmla="*/ 655 w 725"/>
                <a:gd name="T29" fmla="*/ 577 h 727"/>
                <a:gd name="T30" fmla="*/ 619 w 725"/>
                <a:gd name="T31" fmla="*/ 619 h 727"/>
                <a:gd name="T32" fmla="*/ 577 w 725"/>
                <a:gd name="T33" fmla="*/ 657 h 727"/>
                <a:gd name="T34" fmla="*/ 529 w 725"/>
                <a:gd name="T35" fmla="*/ 686 h 727"/>
                <a:gd name="T36" fmla="*/ 477 w 725"/>
                <a:gd name="T37" fmla="*/ 708 h 727"/>
                <a:gd name="T38" fmla="*/ 421 w 725"/>
                <a:gd name="T39" fmla="*/ 722 h 727"/>
                <a:gd name="T40" fmla="*/ 362 w 725"/>
                <a:gd name="T41" fmla="*/ 727 h 727"/>
                <a:gd name="T42" fmla="*/ 303 w 725"/>
                <a:gd name="T43" fmla="*/ 722 h 727"/>
                <a:gd name="T44" fmla="*/ 248 w 725"/>
                <a:gd name="T45" fmla="*/ 708 h 727"/>
                <a:gd name="T46" fmla="*/ 195 w 725"/>
                <a:gd name="T47" fmla="*/ 686 h 727"/>
                <a:gd name="T48" fmla="*/ 148 w 725"/>
                <a:gd name="T49" fmla="*/ 657 h 727"/>
                <a:gd name="T50" fmla="*/ 106 w 725"/>
                <a:gd name="T51" fmla="*/ 619 h 727"/>
                <a:gd name="T52" fmla="*/ 69 w 725"/>
                <a:gd name="T53" fmla="*/ 577 h 727"/>
                <a:gd name="T54" fmla="*/ 39 w 725"/>
                <a:gd name="T55" fmla="*/ 531 h 727"/>
                <a:gd name="T56" fmla="*/ 17 w 725"/>
                <a:gd name="T57" fmla="*/ 477 h 727"/>
                <a:gd name="T58" fmla="*/ 5 w 725"/>
                <a:gd name="T59" fmla="*/ 423 h 727"/>
                <a:gd name="T60" fmla="*/ 0 w 725"/>
                <a:gd name="T61" fmla="*/ 364 h 727"/>
                <a:gd name="T62" fmla="*/ 5 w 725"/>
                <a:gd name="T63" fmla="*/ 304 h 727"/>
                <a:gd name="T64" fmla="*/ 17 w 725"/>
                <a:gd name="T65" fmla="*/ 248 h 727"/>
                <a:gd name="T66" fmla="*/ 39 w 725"/>
                <a:gd name="T67" fmla="*/ 197 h 727"/>
                <a:gd name="T68" fmla="*/ 69 w 725"/>
                <a:gd name="T69" fmla="*/ 148 h 727"/>
                <a:gd name="T70" fmla="*/ 106 w 725"/>
                <a:gd name="T71" fmla="*/ 106 h 727"/>
                <a:gd name="T72" fmla="*/ 148 w 725"/>
                <a:gd name="T73" fmla="*/ 70 h 727"/>
                <a:gd name="T74" fmla="*/ 195 w 725"/>
                <a:gd name="T75" fmla="*/ 41 h 727"/>
                <a:gd name="T76" fmla="*/ 248 w 725"/>
                <a:gd name="T77" fmla="*/ 19 h 727"/>
                <a:gd name="T78" fmla="*/ 303 w 725"/>
                <a:gd name="T79" fmla="*/ 5 h 727"/>
                <a:gd name="T80" fmla="*/ 362 w 725"/>
                <a:gd name="T81" fmla="*/ 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5" h="727">
                  <a:moveTo>
                    <a:pt x="362" y="0"/>
                  </a:moveTo>
                  <a:lnTo>
                    <a:pt x="421" y="5"/>
                  </a:lnTo>
                  <a:lnTo>
                    <a:pt x="477" y="19"/>
                  </a:lnTo>
                  <a:lnTo>
                    <a:pt x="529" y="41"/>
                  </a:lnTo>
                  <a:lnTo>
                    <a:pt x="577" y="70"/>
                  </a:lnTo>
                  <a:lnTo>
                    <a:pt x="619" y="106"/>
                  </a:lnTo>
                  <a:lnTo>
                    <a:pt x="655" y="148"/>
                  </a:lnTo>
                  <a:lnTo>
                    <a:pt x="685" y="197"/>
                  </a:lnTo>
                  <a:lnTo>
                    <a:pt x="707" y="248"/>
                  </a:lnTo>
                  <a:lnTo>
                    <a:pt x="721" y="304"/>
                  </a:lnTo>
                  <a:lnTo>
                    <a:pt x="725" y="364"/>
                  </a:lnTo>
                  <a:lnTo>
                    <a:pt x="721" y="423"/>
                  </a:lnTo>
                  <a:lnTo>
                    <a:pt x="707" y="477"/>
                  </a:lnTo>
                  <a:lnTo>
                    <a:pt x="685" y="531"/>
                  </a:lnTo>
                  <a:lnTo>
                    <a:pt x="655" y="577"/>
                  </a:lnTo>
                  <a:lnTo>
                    <a:pt x="619" y="619"/>
                  </a:lnTo>
                  <a:lnTo>
                    <a:pt x="577" y="657"/>
                  </a:lnTo>
                  <a:lnTo>
                    <a:pt x="529" y="686"/>
                  </a:lnTo>
                  <a:lnTo>
                    <a:pt x="477" y="708"/>
                  </a:lnTo>
                  <a:lnTo>
                    <a:pt x="421" y="722"/>
                  </a:lnTo>
                  <a:lnTo>
                    <a:pt x="362" y="727"/>
                  </a:lnTo>
                  <a:lnTo>
                    <a:pt x="303" y="722"/>
                  </a:lnTo>
                  <a:lnTo>
                    <a:pt x="248" y="708"/>
                  </a:lnTo>
                  <a:lnTo>
                    <a:pt x="195" y="686"/>
                  </a:lnTo>
                  <a:lnTo>
                    <a:pt x="148" y="657"/>
                  </a:lnTo>
                  <a:lnTo>
                    <a:pt x="106" y="619"/>
                  </a:lnTo>
                  <a:lnTo>
                    <a:pt x="69" y="577"/>
                  </a:lnTo>
                  <a:lnTo>
                    <a:pt x="39" y="531"/>
                  </a:lnTo>
                  <a:lnTo>
                    <a:pt x="17" y="477"/>
                  </a:lnTo>
                  <a:lnTo>
                    <a:pt x="5" y="423"/>
                  </a:lnTo>
                  <a:lnTo>
                    <a:pt x="0" y="364"/>
                  </a:lnTo>
                  <a:lnTo>
                    <a:pt x="5" y="304"/>
                  </a:lnTo>
                  <a:lnTo>
                    <a:pt x="17" y="248"/>
                  </a:lnTo>
                  <a:lnTo>
                    <a:pt x="39" y="197"/>
                  </a:lnTo>
                  <a:lnTo>
                    <a:pt x="69" y="148"/>
                  </a:lnTo>
                  <a:lnTo>
                    <a:pt x="106" y="106"/>
                  </a:lnTo>
                  <a:lnTo>
                    <a:pt x="148" y="70"/>
                  </a:lnTo>
                  <a:lnTo>
                    <a:pt x="195" y="41"/>
                  </a:lnTo>
                  <a:lnTo>
                    <a:pt x="248" y="19"/>
                  </a:lnTo>
                  <a:lnTo>
                    <a:pt x="303" y="5"/>
                  </a:lnTo>
                  <a:lnTo>
                    <a:pt x="36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6" name="Freeform 9"/>
            <p:cNvSpPr>
              <a:spLocks/>
            </p:cNvSpPr>
            <p:nvPr/>
          </p:nvSpPr>
          <p:spPr bwMode="auto">
            <a:xfrm>
              <a:off x="5506" y="-21"/>
              <a:ext cx="349" cy="700"/>
            </a:xfrm>
            <a:custGeom>
              <a:avLst/>
              <a:gdLst>
                <a:gd name="T0" fmla="*/ 229 w 349"/>
                <a:gd name="T1" fmla="*/ 0 h 700"/>
                <a:gd name="T2" fmla="*/ 349 w 349"/>
                <a:gd name="T3" fmla="*/ 0 h 700"/>
                <a:gd name="T4" fmla="*/ 349 w 349"/>
                <a:gd name="T5" fmla="*/ 700 h 700"/>
                <a:gd name="T6" fmla="*/ 175 w 349"/>
                <a:gd name="T7" fmla="*/ 700 h 700"/>
                <a:gd name="T8" fmla="*/ 175 w 349"/>
                <a:gd name="T9" fmla="*/ 178 h 700"/>
                <a:gd name="T10" fmla="*/ 36 w 349"/>
                <a:gd name="T11" fmla="*/ 212 h 700"/>
                <a:gd name="T12" fmla="*/ 0 w 349"/>
                <a:gd name="T13" fmla="*/ 69 h 700"/>
                <a:gd name="T14" fmla="*/ 229 w 349"/>
                <a:gd name="T15" fmla="*/ 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 h="700">
                  <a:moveTo>
                    <a:pt x="229" y="0"/>
                  </a:moveTo>
                  <a:lnTo>
                    <a:pt x="349" y="0"/>
                  </a:lnTo>
                  <a:lnTo>
                    <a:pt x="349" y="700"/>
                  </a:lnTo>
                  <a:lnTo>
                    <a:pt x="175" y="700"/>
                  </a:lnTo>
                  <a:lnTo>
                    <a:pt x="175" y="178"/>
                  </a:lnTo>
                  <a:lnTo>
                    <a:pt x="36" y="212"/>
                  </a:lnTo>
                  <a:lnTo>
                    <a:pt x="0" y="69"/>
                  </a:lnTo>
                  <a:lnTo>
                    <a:pt x="2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7" name="Freeform 10"/>
            <p:cNvSpPr>
              <a:spLocks/>
            </p:cNvSpPr>
            <p:nvPr/>
          </p:nvSpPr>
          <p:spPr bwMode="auto">
            <a:xfrm>
              <a:off x="2621" y="168"/>
              <a:ext cx="412" cy="413"/>
            </a:xfrm>
            <a:custGeom>
              <a:avLst/>
              <a:gdLst>
                <a:gd name="T0" fmla="*/ 206 w 412"/>
                <a:gd name="T1" fmla="*/ 0 h 413"/>
                <a:gd name="T2" fmla="*/ 248 w 412"/>
                <a:gd name="T3" fmla="*/ 4 h 413"/>
                <a:gd name="T4" fmla="*/ 287 w 412"/>
                <a:gd name="T5" fmla="*/ 17 h 413"/>
                <a:gd name="T6" fmla="*/ 321 w 412"/>
                <a:gd name="T7" fmla="*/ 35 h 413"/>
                <a:gd name="T8" fmla="*/ 353 w 412"/>
                <a:gd name="T9" fmla="*/ 60 h 413"/>
                <a:gd name="T10" fmla="*/ 378 w 412"/>
                <a:gd name="T11" fmla="*/ 92 h 413"/>
                <a:gd name="T12" fmla="*/ 396 w 412"/>
                <a:gd name="T13" fmla="*/ 126 h 413"/>
                <a:gd name="T14" fmla="*/ 409 w 412"/>
                <a:gd name="T15" fmla="*/ 165 h 413"/>
                <a:gd name="T16" fmla="*/ 412 w 412"/>
                <a:gd name="T17" fmla="*/ 207 h 413"/>
                <a:gd name="T18" fmla="*/ 409 w 412"/>
                <a:gd name="T19" fmla="*/ 248 h 413"/>
                <a:gd name="T20" fmla="*/ 396 w 412"/>
                <a:gd name="T21" fmla="*/ 287 h 413"/>
                <a:gd name="T22" fmla="*/ 378 w 412"/>
                <a:gd name="T23" fmla="*/ 322 h 413"/>
                <a:gd name="T24" fmla="*/ 353 w 412"/>
                <a:gd name="T25" fmla="*/ 352 h 413"/>
                <a:gd name="T26" fmla="*/ 321 w 412"/>
                <a:gd name="T27" fmla="*/ 377 h 413"/>
                <a:gd name="T28" fmla="*/ 287 w 412"/>
                <a:gd name="T29" fmla="*/ 396 h 413"/>
                <a:gd name="T30" fmla="*/ 248 w 412"/>
                <a:gd name="T31" fmla="*/ 408 h 413"/>
                <a:gd name="T32" fmla="*/ 206 w 412"/>
                <a:gd name="T33" fmla="*/ 413 h 413"/>
                <a:gd name="T34" fmla="*/ 164 w 412"/>
                <a:gd name="T35" fmla="*/ 408 h 413"/>
                <a:gd name="T36" fmla="*/ 127 w 412"/>
                <a:gd name="T37" fmla="*/ 396 h 413"/>
                <a:gd name="T38" fmla="*/ 91 w 412"/>
                <a:gd name="T39" fmla="*/ 377 h 413"/>
                <a:gd name="T40" fmla="*/ 61 w 412"/>
                <a:gd name="T41" fmla="*/ 352 h 413"/>
                <a:gd name="T42" fmla="*/ 36 w 412"/>
                <a:gd name="T43" fmla="*/ 322 h 413"/>
                <a:gd name="T44" fmla="*/ 16 w 412"/>
                <a:gd name="T45" fmla="*/ 287 h 413"/>
                <a:gd name="T46" fmla="*/ 5 w 412"/>
                <a:gd name="T47" fmla="*/ 248 h 413"/>
                <a:gd name="T48" fmla="*/ 0 w 412"/>
                <a:gd name="T49" fmla="*/ 207 h 413"/>
                <a:gd name="T50" fmla="*/ 5 w 412"/>
                <a:gd name="T51" fmla="*/ 165 h 413"/>
                <a:gd name="T52" fmla="*/ 16 w 412"/>
                <a:gd name="T53" fmla="*/ 126 h 413"/>
                <a:gd name="T54" fmla="*/ 36 w 412"/>
                <a:gd name="T55" fmla="*/ 92 h 413"/>
                <a:gd name="T56" fmla="*/ 61 w 412"/>
                <a:gd name="T57" fmla="*/ 60 h 413"/>
                <a:gd name="T58" fmla="*/ 91 w 412"/>
                <a:gd name="T59" fmla="*/ 35 h 413"/>
                <a:gd name="T60" fmla="*/ 127 w 412"/>
                <a:gd name="T61" fmla="*/ 17 h 413"/>
                <a:gd name="T62" fmla="*/ 164 w 412"/>
                <a:gd name="T63" fmla="*/ 4 h 413"/>
                <a:gd name="T64" fmla="*/ 206 w 412"/>
                <a:gd name="T6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413">
                  <a:moveTo>
                    <a:pt x="206" y="0"/>
                  </a:moveTo>
                  <a:lnTo>
                    <a:pt x="248" y="4"/>
                  </a:lnTo>
                  <a:lnTo>
                    <a:pt x="287" y="17"/>
                  </a:lnTo>
                  <a:lnTo>
                    <a:pt x="321" y="35"/>
                  </a:lnTo>
                  <a:lnTo>
                    <a:pt x="353" y="60"/>
                  </a:lnTo>
                  <a:lnTo>
                    <a:pt x="378" y="92"/>
                  </a:lnTo>
                  <a:lnTo>
                    <a:pt x="396" y="126"/>
                  </a:lnTo>
                  <a:lnTo>
                    <a:pt x="409" y="165"/>
                  </a:lnTo>
                  <a:lnTo>
                    <a:pt x="412" y="207"/>
                  </a:lnTo>
                  <a:lnTo>
                    <a:pt x="409" y="248"/>
                  </a:lnTo>
                  <a:lnTo>
                    <a:pt x="396" y="287"/>
                  </a:lnTo>
                  <a:lnTo>
                    <a:pt x="378" y="322"/>
                  </a:lnTo>
                  <a:lnTo>
                    <a:pt x="353" y="352"/>
                  </a:lnTo>
                  <a:lnTo>
                    <a:pt x="321" y="377"/>
                  </a:lnTo>
                  <a:lnTo>
                    <a:pt x="287" y="396"/>
                  </a:lnTo>
                  <a:lnTo>
                    <a:pt x="248" y="408"/>
                  </a:lnTo>
                  <a:lnTo>
                    <a:pt x="206" y="413"/>
                  </a:lnTo>
                  <a:lnTo>
                    <a:pt x="164" y="408"/>
                  </a:lnTo>
                  <a:lnTo>
                    <a:pt x="127" y="396"/>
                  </a:lnTo>
                  <a:lnTo>
                    <a:pt x="91" y="377"/>
                  </a:lnTo>
                  <a:lnTo>
                    <a:pt x="61" y="352"/>
                  </a:lnTo>
                  <a:lnTo>
                    <a:pt x="36" y="322"/>
                  </a:lnTo>
                  <a:lnTo>
                    <a:pt x="16" y="287"/>
                  </a:lnTo>
                  <a:lnTo>
                    <a:pt x="5" y="248"/>
                  </a:lnTo>
                  <a:lnTo>
                    <a:pt x="0" y="207"/>
                  </a:lnTo>
                  <a:lnTo>
                    <a:pt x="5" y="165"/>
                  </a:lnTo>
                  <a:lnTo>
                    <a:pt x="16" y="126"/>
                  </a:lnTo>
                  <a:lnTo>
                    <a:pt x="36" y="92"/>
                  </a:lnTo>
                  <a:lnTo>
                    <a:pt x="61" y="60"/>
                  </a:lnTo>
                  <a:lnTo>
                    <a:pt x="91" y="35"/>
                  </a:lnTo>
                  <a:lnTo>
                    <a:pt x="127" y="17"/>
                  </a:lnTo>
                  <a:lnTo>
                    <a:pt x="164" y="4"/>
                  </a:lnTo>
                  <a:lnTo>
                    <a:pt x="20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8" name="Freeform 11"/>
            <p:cNvSpPr>
              <a:spLocks/>
            </p:cNvSpPr>
            <p:nvPr/>
          </p:nvSpPr>
          <p:spPr bwMode="auto">
            <a:xfrm>
              <a:off x="4098" y="168"/>
              <a:ext cx="413" cy="413"/>
            </a:xfrm>
            <a:custGeom>
              <a:avLst/>
              <a:gdLst>
                <a:gd name="T0" fmla="*/ 206 w 413"/>
                <a:gd name="T1" fmla="*/ 0 h 413"/>
                <a:gd name="T2" fmla="*/ 248 w 413"/>
                <a:gd name="T3" fmla="*/ 4 h 413"/>
                <a:gd name="T4" fmla="*/ 287 w 413"/>
                <a:gd name="T5" fmla="*/ 17 h 413"/>
                <a:gd name="T6" fmla="*/ 321 w 413"/>
                <a:gd name="T7" fmla="*/ 35 h 413"/>
                <a:gd name="T8" fmla="*/ 352 w 413"/>
                <a:gd name="T9" fmla="*/ 60 h 413"/>
                <a:gd name="T10" fmla="*/ 377 w 413"/>
                <a:gd name="T11" fmla="*/ 92 h 413"/>
                <a:gd name="T12" fmla="*/ 396 w 413"/>
                <a:gd name="T13" fmla="*/ 126 h 413"/>
                <a:gd name="T14" fmla="*/ 408 w 413"/>
                <a:gd name="T15" fmla="*/ 165 h 413"/>
                <a:gd name="T16" fmla="*/ 413 w 413"/>
                <a:gd name="T17" fmla="*/ 207 h 413"/>
                <a:gd name="T18" fmla="*/ 408 w 413"/>
                <a:gd name="T19" fmla="*/ 248 h 413"/>
                <a:gd name="T20" fmla="*/ 396 w 413"/>
                <a:gd name="T21" fmla="*/ 287 h 413"/>
                <a:gd name="T22" fmla="*/ 377 w 413"/>
                <a:gd name="T23" fmla="*/ 322 h 413"/>
                <a:gd name="T24" fmla="*/ 352 w 413"/>
                <a:gd name="T25" fmla="*/ 352 h 413"/>
                <a:gd name="T26" fmla="*/ 321 w 413"/>
                <a:gd name="T27" fmla="*/ 377 h 413"/>
                <a:gd name="T28" fmla="*/ 287 w 413"/>
                <a:gd name="T29" fmla="*/ 396 h 413"/>
                <a:gd name="T30" fmla="*/ 248 w 413"/>
                <a:gd name="T31" fmla="*/ 408 h 413"/>
                <a:gd name="T32" fmla="*/ 206 w 413"/>
                <a:gd name="T33" fmla="*/ 413 h 413"/>
                <a:gd name="T34" fmla="*/ 165 w 413"/>
                <a:gd name="T35" fmla="*/ 408 h 413"/>
                <a:gd name="T36" fmla="*/ 126 w 413"/>
                <a:gd name="T37" fmla="*/ 396 h 413"/>
                <a:gd name="T38" fmla="*/ 90 w 413"/>
                <a:gd name="T39" fmla="*/ 377 h 413"/>
                <a:gd name="T40" fmla="*/ 61 w 413"/>
                <a:gd name="T41" fmla="*/ 352 h 413"/>
                <a:gd name="T42" fmla="*/ 36 w 413"/>
                <a:gd name="T43" fmla="*/ 322 h 413"/>
                <a:gd name="T44" fmla="*/ 17 w 413"/>
                <a:gd name="T45" fmla="*/ 287 h 413"/>
                <a:gd name="T46" fmla="*/ 5 w 413"/>
                <a:gd name="T47" fmla="*/ 248 h 413"/>
                <a:gd name="T48" fmla="*/ 0 w 413"/>
                <a:gd name="T49" fmla="*/ 207 h 413"/>
                <a:gd name="T50" fmla="*/ 5 w 413"/>
                <a:gd name="T51" fmla="*/ 165 h 413"/>
                <a:gd name="T52" fmla="*/ 17 w 413"/>
                <a:gd name="T53" fmla="*/ 126 h 413"/>
                <a:gd name="T54" fmla="*/ 36 w 413"/>
                <a:gd name="T55" fmla="*/ 92 h 413"/>
                <a:gd name="T56" fmla="*/ 61 w 413"/>
                <a:gd name="T57" fmla="*/ 60 h 413"/>
                <a:gd name="T58" fmla="*/ 90 w 413"/>
                <a:gd name="T59" fmla="*/ 35 h 413"/>
                <a:gd name="T60" fmla="*/ 126 w 413"/>
                <a:gd name="T61" fmla="*/ 17 h 413"/>
                <a:gd name="T62" fmla="*/ 165 w 413"/>
                <a:gd name="T63" fmla="*/ 4 h 413"/>
                <a:gd name="T64" fmla="*/ 206 w 413"/>
                <a:gd name="T6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3" h="413">
                  <a:moveTo>
                    <a:pt x="206" y="0"/>
                  </a:moveTo>
                  <a:lnTo>
                    <a:pt x="248" y="4"/>
                  </a:lnTo>
                  <a:lnTo>
                    <a:pt x="287" y="17"/>
                  </a:lnTo>
                  <a:lnTo>
                    <a:pt x="321" y="35"/>
                  </a:lnTo>
                  <a:lnTo>
                    <a:pt x="352" y="60"/>
                  </a:lnTo>
                  <a:lnTo>
                    <a:pt x="377" y="92"/>
                  </a:lnTo>
                  <a:lnTo>
                    <a:pt x="396" y="126"/>
                  </a:lnTo>
                  <a:lnTo>
                    <a:pt x="408" y="165"/>
                  </a:lnTo>
                  <a:lnTo>
                    <a:pt x="413" y="207"/>
                  </a:lnTo>
                  <a:lnTo>
                    <a:pt x="408" y="248"/>
                  </a:lnTo>
                  <a:lnTo>
                    <a:pt x="396" y="287"/>
                  </a:lnTo>
                  <a:lnTo>
                    <a:pt x="377" y="322"/>
                  </a:lnTo>
                  <a:lnTo>
                    <a:pt x="352" y="352"/>
                  </a:lnTo>
                  <a:lnTo>
                    <a:pt x="321" y="377"/>
                  </a:lnTo>
                  <a:lnTo>
                    <a:pt x="287" y="396"/>
                  </a:lnTo>
                  <a:lnTo>
                    <a:pt x="248" y="408"/>
                  </a:lnTo>
                  <a:lnTo>
                    <a:pt x="206" y="413"/>
                  </a:lnTo>
                  <a:lnTo>
                    <a:pt x="165" y="408"/>
                  </a:lnTo>
                  <a:lnTo>
                    <a:pt x="126" y="396"/>
                  </a:lnTo>
                  <a:lnTo>
                    <a:pt x="90" y="377"/>
                  </a:lnTo>
                  <a:lnTo>
                    <a:pt x="61" y="352"/>
                  </a:lnTo>
                  <a:lnTo>
                    <a:pt x="36" y="322"/>
                  </a:lnTo>
                  <a:lnTo>
                    <a:pt x="17" y="287"/>
                  </a:lnTo>
                  <a:lnTo>
                    <a:pt x="5" y="248"/>
                  </a:lnTo>
                  <a:lnTo>
                    <a:pt x="0" y="207"/>
                  </a:lnTo>
                  <a:lnTo>
                    <a:pt x="5" y="165"/>
                  </a:lnTo>
                  <a:lnTo>
                    <a:pt x="17" y="126"/>
                  </a:lnTo>
                  <a:lnTo>
                    <a:pt x="36" y="92"/>
                  </a:lnTo>
                  <a:lnTo>
                    <a:pt x="61" y="60"/>
                  </a:lnTo>
                  <a:lnTo>
                    <a:pt x="90" y="35"/>
                  </a:lnTo>
                  <a:lnTo>
                    <a:pt x="126" y="17"/>
                  </a:lnTo>
                  <a:lnTo>
                    <a:pt x="165" y="4"/>
                  </a:lnTo>
                  <a:lnTo>
                    <a:pt x="20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9" name="Freeform 12"/>
            <p:cNvSpPr>
              <a:spLocks/>
            </p:cNvSpPr>
            <p:nvPr/>
          </p:nvSpPr>
          <p:spPr bwMode="auto">
            <a:xfrm>
              <a:off x="3167" y="-90"/>
              <a:ext cx="390" cy="780"/>
            </a:xfrm>
            <a:custGeom>
              <a:avLst/>
              <a:gdLst>
                <a:gd name="T0" fmla="*/ 72 w 390"/>
                <a:gd name="T1" fmla="*/ 0 h 780"/>
                <a:gd name="T2" fmla="*/ 246 w 390"/>
                <a:gd name="T3" fmla="*/ 0 h 780"/>
                <a:gd name="T4" fmla="*/ 246 w 390"/>
                <a:gd name="T5" fmla="*/ 158 h 780"/>
                <a:gd name="T6" fmla="*/ 390 w 390"/>
                <a:gd name="T7" fmla="*/ 158 h 780"/>
                <a:gd name="T8" fmla="*/ 390 w 390"/>
                <a:gd name="T9" fmla="*/ 306 h 780"/>
                <a:gd name="T10" fmla="*/ 246 w 390"/>
                <a:gd name="T11" fmla="*/ 306 h 780"/>
                <a:gd name="T12" fmla="*/ 246 w 390"/>
                <a:gd name="T13" fmla="*/ 566 h 780"/>
                <a:gd name="T14" fmla="*/ 248 w 390"/>
                <a:gd name="T15" fmla="*/ 588 h 780"/>
                <a:gd name="T16" fmla="*/ 254 w 390"/>
                <a:gd name="T17" fmla="*/ 605 h 780"/>
                <a:gd name="T18" fmla="*/ 265 w 390"/>
                <a:gd name="T19" fmla="*/ 618 h 780"/>
                <a:gd name="T20" fmla="*/ 281 w 390"/>
                <a:gd name="T21" fmla="*/ 624 h 780"/>
                <a:gd name="T22" fmla="*/ 302 w 390"/>
                <a:gd name="T23" fmla="*/ 627 h 780"/>
                <a:gd name="T24" fmla="*/ 332 w 390"/>
                <a:gd name="T25" fmla="*/ 624 h 780"/>
                <a:gd name="T26" fmla="*/ 362 w 390"/>
                <a:gd name="T27" fmla="*/ 616 h 780"/>
                <a:gd name="T28" fmla="*/ 387 w 390"/>
                <a:gd name="T29" fmla="*/ 605 h 780"/>
                <a:gd name="T30" fmla="*/ 387 w 390"/>
                <a:gd name="T31" fmla="*/ 744 h 780"/>
                <a:gd name="T32" fmla="*/ 359 w 390"/>
                <a:gd name="T33" fmla="*/ 758 h 780"/>
                <a:gd name="T34" fmla="*/ 327 w 390"/>
                <a:gd name="T35" fmla="*/ 771 h 780"/>
                <a:gd name="T36" fmla="*/ 292 w 390"/>
                <a:gd name="T37" fmla="*/ 777 h 780"/>
                <a:gd name="T38" fmla="*/ 251 w 390"/>
                <a:gd name="T39" fmla="*/ 780 h 780"/>
                <a:gd name="T40" fmla="*/ 212 w 390"/>
                <a:gd name="T41" fmla="*/ 775 h 780"/>
                <a:gd name="T42" fmla="*/ 178 w 390"/>
                <a:gd name="T43" fmla="*/ 766 h 780"/>
                <a:gd name="T44" fmla="*/ 148 w 390"/>
                <a:gd name="T45" fmla="*/ 749 h 780"/>
                <a:gd name="T46" fmla="*/ 122 w 390"/>
                <a:gd name="T47" fmla="*/ 727 h 780"/>
                <a:gd name="T48" fmla="*/ 101 w 390"/>
                <a:gd name="T49" fmla="*/ 699 h 780"/>
                <a:gd name="T50" fmla="*/ 86 w 390"/>
                <a:gd name="T51" fmla="*/ 668 h 780"/>
                <a:gd name="T52" fmla="*/ 76 w 390"/>
                <a:gd name="T53" fmla="*/ 633 h 780"/>
                <a:gd name="T54" fmla="*/ 72 w 390"/>
                <a:gd name="T55" fmla="*/ 596 h 780"/>
                <a:gd name="T56" fmla="*/ 72 w 390"/>
                <a:gd name="T57" fmla="*/ 306 h 780"/>
                <a:gd name="T58" fmla="*/ 0 w 390"/>
                <a:gd name="T59" fmla="*/ 306 h 780"/>
                <a:gd name="T60" fmla="*/ 0 w 390"/>
                <a:gd name="T61" fmla="*/ 158 h 780"/>
                <a:gd name="T62" fmla="*/ 72 w 390"/>
                <a:gd name="T63" fmla="*/ 158 h 780"/>
                <a:gd name="T64" fmla="*/ 72 w 390"/>
                <a:gd name="T6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0" h="780">
                  <a:moveTo>
                    <a:pt x="72" y="0"/>
                  </a:moveTo>
                  <a:lnTo>
                    <a:pt x="246" y="0"/>
                  </a:lnTo>
                  <a:lnTo>
                    <a:pt x="246" y="158"/>
                  </a:lnTo>
                  <a:lnTo>
                    <a:pt x="390" y="158"/>
                  </a:lnTo>
                  <a:lnTo>
                    <a:pt x="390" y="306"/>
                  </a:lnTo>
                  <a:lnTo>
                    <a:pt x="246" y="306"/>
                  </a:lnTo>
                  <a:lnTo>
                    <a:pt x="246" y="566"/>
                  </a:lnTo>
                  <a:lnTo>
                    <a:pt x="248" y="588"/>
                  </a:lnTo>
                  <a:lnTo>
                    <a:pt x="254" y="605"/>
                  </a:lnTo>
                  <a:lnTo>
                    <a:pt x="265" y="618"/>
                  </a:lnTo>
                  <a:lnTo>
                    <a:pt x="281" y="624"/>
                  </a:lnTo>
                  <a:lnTo>
                    <a:pt x="302" y="627"/>
                  </a:lnTo>
                  <a:lnTo>
                    <a:pt x="332" y="624"/>
                  </a:lnTo>
                  <a:lnTo>
                    <a:pt x="362" y="616"/>
                  </a:lnTo>
                  <a:lnTo>
                    <a:pt x="387" y="605"/>
                  </a:lnTo>
                  <a:lnTo>
                    <a:pt x="387" y="744"/>
                  </a:lnTo>
                  <a:lnTo>
                    <a:pt x="359" y="758"/>
                  </a:lnTo>
                  <a:lnTo>
                    <a:pt x="327" y="771"/>
                  </a:lnTo>
                  <a:lnTo>
                    <a:pt x="292" y="777"/>
                  </a:lnTo>
                  <a:lnTo>
                    <a:pt x="251" y="780"/>
                  </a:lnTo>
                  <a:lnTo>
                    <a:pt x="212" y="775"/>
                  </a:lnTo>
                  <a:lnTo>
                    <a:pt x="178" y="766"/>
                  </a:lnTo>
                  <a:lnTo>
                    <a:pt x="148" y="749"/>
                  </a:lnTo>
                  <a:lnTo>
                    <a:pt x="122" y="727"/>
                  </a:lnTo>
                  <a:lnTo>
                    <a:pt x="101" y="699"/>
                  </a:lnTo>
                  <a:lnTo>
                    <a:pt x="86" y="668"/>
                  </a:lnTo>
                  <a:lnTo>
                    <a:pt x="76" y="633"/>
                  </a:lnTo>
                  <a:lnTo>
                    <a:pt x="72" y="596"/>
                  </a:lnTo>
                  <a:lnTo>
                    <a:pt x="72" y="306"/>
                  </a:lnTo>
                  <a:lnTo>
                    <a:pt x="0" y="306"/>
                  </a:lnTo>
                  <a:lnTo>
                    <a:pt x="0" y="158"/>
                  </a:lnTo>
                  <a:lnTo>
                    <a:pt x="72" y="158"/>
                  </a:lnTo>
                  <a:lnTo>
                    <a:pt x="7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0" name="Freeform 13"/>
            <p:cNvSpPr>
              <a:spLocks/>
            </p:cNvSpPr>
            <p:nvPr/>
          </p:nvSpPr>
          <p:spPr bwMode="auto">
            <a:xfrm>
              <a:off x="4683" y="55"/>
              <a:ext cx="559" cy="624"/>
            </a:xfrm>
            <a:custGeom>
              <a:avLst/>
              <a:gdLst>
                <a:gd name="T0" fmla="*/ 352 w 559"/>
                <a:gd name="T1" fmla="*/ 0 h 624"/>
                <a:gd name="T2" fmla="*/ 394 w 559"/>
                <a:gd name="T3" fmla="*/ 3 h 624"/>
                <a:gd name="T4" fmla="*/ 432 w 559"/>
                <a:gd name="T5" fmla="*/ 13 h 624"/>
                <a:gd name="T6" fmla="*/ 464 w 559"/>
                <a:gd name="T7" fmla="*/ 28 h 624"/>
                <a:gd name="T8" fmla="*/ 492 w 559"/>
                <a:gd name="T9" fmla="*/ 50 h 624"/>
                <a:gd name="T10" fmla="*/ 517 w 559"/>
                <a:gd name="T11" fmla="*/ 75 h 624"/>
                <a:gd name="T12" fmla="*/ 536 w 559"/>
                <a:gd name="T13" fmla="*/ 106 h 624"/>
                <a:gd name="T14" fmla="*/ 548 w 559"/>
                <a:gd name="T15" fmla="*/ 142 h 624"/>
                <a:gd name="T16" fmla="*/ 558 w 559"/>
                <a:gd name="T17" fmla="*/ 183 h 624"/>
                <a:gd name="T18" fmla="*/ 559 w 559"/>
                <a:gd name="T19" fmla="*/ 228 h 624"/>
                <a:gd name="T20" fmla="*/ 559 w 559"/>
                <a:gd name="T21" fmla="*/ 624 h 624"/>
                <a:gd name="T22" fmla="*/ 386 w 559"/>
                <a:gd name="T23" fmla="*/ 624 h 624"/>
                <a:gd name="T24" fmla="*/ 386 w 559"/>
                <a:gd name="T25" fmla="*/ 283 h 624"/>
                <a:gd name="T26" fmla="*/ 385 w 559"/>
                <a:gd name="T27" fmla="*/ 250 h 624"/>
                <a:gd name="T28" fmla="*/ 377 w 559"/>
                <a:gd name="T29" fmla="*/ 222 h 624"/>
                <a:gd name="T30" fmla="*/ 366 w 559"/>
                <a:gd name="T31" fmla="*/ 200 h 624"/>
                <a:gd name="T32" fmla="*/ 350 w 559"/>
                <a:gd name="T33" fmla="*/ 181 h 624"/>
                <a:gd name="T34" fmla="*/ 332 w 559"/>
                <a:gd name="T35" fmla="*/ 169 h 624"/>
                <a:gd name="T36" fmla="*/ 308 w 559"/>
                <a:gd name="T37" fmla="*/ 161 h 624"/>
                <a:gd name="T38" fmla="*/ 282 w 559"/>
                <a:gd name="T39" fmla="*/ 158 h 624"/>
                <a:gd name="T40" fmla="*/ 255 w 559"/>
                <a:gd name="T41" fmla="*/ 161 h 624"/>
                <a:gd name="T42" fmla="*/ 232 w 559"/>
                <a:gd name="T43" fmla="*/ 169 h 624"/>
                <a:gd name="T44" fmla="*/ 212 w 559"/>
                <a:gd name="T45" fmla="*/ 181 h 624"/>
                <a:gd name="T46" fmla="*/ 194 w 559"/>
                <a:gd name="T47" fmla="*/ 200 h 624"/>
                <a:gd name="T48" fmla="*/ 184 w 559"/>
                <a:gd name="T49" fmla="*/ 222 h 624"/>
                <a:gd name="T50" fmla="*/ 176 w 559"/>
                <a:gd name="T51" fmla="*/ 250 h 624"/>
                <a:gd name="T52" fmla="*/ 173 w 559"/>
                <a:gd name="T53" fmla="*/ 283 h 624"/>
                <a:gd name="T54" fmla="*/ 173 w 559"/>
                <a:gd name="T55" fmla="*/ 624 h 624"/>
                <a:gd name="T56" fmla="*/ 0 w 559"/>
                <a:gd name="T57" fmla="*/ 624 h 624"/>
                <a:gd name="T58" fmla="*/ 0 w 559"/>
                <a:gd name="T59" fmla="*/ 13 h 624"/>
                <a:gd name="T60" fmla="*/ 173 w 559"/>
                <a:gd name="T61" fmla="*/ 13 h 624"/>
                <a:gd name="T62" fmla="*/ 173 w 559"/>
                <a:gd name="T63" fmla="*/ 99 h 624"/>
                <a:gd name="T64" fmla="*/ 191 w 559"/>
                <a:gd name="T65" fmla="*/ 78 h 624"/>
                <a:gd name="T66" fmla="*/ 212 w 559"/>
                <a:gd name="T67" fmla="*/ 56 h 624"/>
                <a:gd name="T68" fmla="*/ 233 w 559"/>
                <a:gd name="T69" fmla="*/ 39 h 624"/>
                <a:gd name="T70" fmla="*/ 257 w 559"/>
                <a:gd name="T71" fmla="*/ 24 h 624"/>
                <a:gd name="T72" fmla="*/ 285 w 559"/>
                <a:gd name="T73" fmla="*/ 11 h 624"/>
                <a:gd name="T74" fmla="*/ 318 w 559"/>
                <a:gd name="T75" fmla="*/ 3 h 624"/>
                <a:gd name="T76" fmla="*/ 352 w 559"/>
                <a:gd name="T7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9" h="624">
                  <a:moveTo>
                    <a:pt x="352" y="0"/>
                  </a:moveTo>
                  <a:lnTo>
                    <a:pt x="394" y="3"/>
                  </a:lnTo>
                  <a:lnTo>
                    <a:pt x="432" y="13"/>
                  </a:lnTo>
                  <a:lnTo>
                    <a:pt x="464" y="28"/>
                  </a:lnTo>
                  <a:lnTo>
                    <a:pt x="492" y="50"/>
                  </a:lnTo>
                  <a:lnTo>
                    <a:pt x="517" y="75"/>
                  </a:lnTo>
                  <a:lnTo>
                    <a:pt x="536" y="106"/>
                  </a:lnTo>
                  <a:lnTo>
                    <a:pt x="548" y="142"/>
                  </a:lnTo>
                  <a:lnTo>
                    <a:pt x="558" y="183"/>
                  </a:lnTo>
                  <a:lnTo>
                    <a:pt x="559" y="228"/>
                  </a:lnTo>
                  <a:lnTo>
                    <a:pt x="559" y="624"/>
                  </a:lnTo>
                  <a:lnTo>
                    <a:pt x="386" y="624"/>
                  </a:lnTo>
                  <a:lnTo>
                    <a:pt x="386" y="283"/>
                  </a:lnTo>
                  <a:lnTo>
                    <a:pt x="385" y="250"/>
                  </a:lnTo>
                  <a:lnTo>
                    <a:pt x="377" y="222"/>
                  </a:lnTo>
                  <a:lnTo>
                    <a:pt x="366" y="200"/>
                  </a:lnTo>
                  <a:lnTo>
                    <a:pt x="350" y="181"/>
                  </a:lnTo>
                  <a:lnTo>
                    <a:pt x="332" y="169"/>
                  </a:lnTo>
                  <a:lnTo>
                    <a:pt x="308" y="161"/>
                  </a:lnTo>
                  <a:lnTo>
                    <a:pt x="282" y="158"/>
                  </a:lnTo>
                  <a:lnTo>
                    <a:pt x="255" y="161"/>
                  </a:lnTo>
                  <a:lnTo>
                    <a:pt x="232" y="169"/>
                  </a:lnTo>
                  <a:lnTo>
                    <a:pt x="212" y="181"/>
                  </a:lnTo>
                  <a:lnTo>
                    <a:pt x="194" y="200"/>
                  </a:lnTo>
                  <a:lnTo>
                    <a:pt x="184" y="222"/>
                  </a:lnTo>
                  <a:lnTo>
                    <a:pt x="176" y="250"/>
                  </a:lnTo>
                  <a:lnTo>
                    <a:pt x="173" y="283"/>
                  </a:lnTo>
                  <a:lnTo>
                    <a:pt x="173" y="624"/>
                  </a:lnTo>
                  <a:lnTo>
                    <a:pt x="0" y="624"/>
                  </a:lnTo>
                  <a:lnTo>
                    <a:pt x="0" y="13"/>
                  </a:lnTo>
                  <a:lnTo>
                    <a:pt x="173" y="13"/>
                  </a:lnTo>
                  <a:lnTo>
                    <a:pt x="173" y="99"/>
                  </a:lnTo>
                  <a:lnTo>
                    <a:pt x="191" y="78"/>
                  </a:lnTo>
                  <a:lnTo>
                    <a:pt x="212" y="56"/>
                  </a:lnTo>
                  <a:lnTo>
                    <a:pt x="233" y="39"/>
                  </a:lnTo>
                  <a:lnTo>
                    <a:pt x="257" y="24"/>
                  </a:lnTo>
                  <a:lnTo>
                    <a:pt x="285" y="11"/>
                  </a:lnTo>
                  <a:lnTo>
                    <a:pt x="318" y="3"/>
                  </a:lnTo>
                  <a:lnTo>
                    <a:pt x="35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1" name="Rectangle 14"/>
            <p:cNvSpPr>
              <a:spLocks noChangeArrowheads="1"/>
            </p:cNvSpPr>
            <p:nvPr/>
          </p:nvSpPr>
          <p:spPr bwMode="auto">
            <a:xfrm>
              <a:off x="3752" y="68"/>
              <a:ext cx="173" cy="611"/>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2" name="Freeform 15"/>
            <p:cNvSpPr>
              <a:spLocks/>
            </p:cNvSpPr>
            <p:nvPr/>
          </p:nvSpPr>
          <p:spPr bwMode="auto">
            <a:xfrm>
              <a:off x="1626" y="-119"/>
              <a:ext cx="799" cy="798"/>
            </a:xfrm>
            <a:custGeom>
              <a:avLst/>
              <a:gdLst>
                <a:gd name="T0" fmla="*/ 0 w 799"/>
                <a:gd name="T1" fmla="*/ 0 h 798"/>
                <a:gd name="T2" fmla="*/ 191 w 799"/>
                <a:gd name="T3" fmla="*/ 0 h 798"/>
                <a:gd name="T4" fmla="*/ 400 w 799"/>
                <a:gd name="T5" fmla="*/ 336 h 798"/>
                <a:gd name="T6" fmla="*/ 610 w 799"/>
                <a:gd name="T7" fmla="*/ 0 h 798"/>
                <a:gd name="T8" fmla="*/ 799 w 799"/>
                <a:gd name="T9" fmla="*/ 0 h 798"/>
                <a:gd name="T10" fmla="*/ 799 w 799"/>
                <a:gd name="T11" fmla="*/ 798 h 798"/>
                <a:gd name="T12" fmla="*/ 624 w 799"/>
                <a:gd name="T13" fmla="*/ 798 h 798"/>
                <a:gd name="T14" fmla="*/ 624 w 799"/>
                <a:gd name="T15" fmla="*/ 277 h 798"/>
                <a:gd name="T16" fmla="*/ 446 w 799"/>
                <a:gd name="T17" fmla="*/ 547 h 798"/>
                <a:gd name="T18" fmla="*/ 348 w 799"/>
                <a:gd name="T19" fmla="*/ 547 h 798"/>
                <a:gd name="T20" fmla="*/ 174 w 799"/>
                <a:gd name="T21" fmla="*/ 280 h 798"/>
                <a:gd name="T22" fmla="*/ 174 w 799"/>
                <a:gd name="T23" fmla="*/ 798 h 798"/>
                <a:gd name="T24" fmla="*/ 0 w 799"/>
                <a:gd name="T25" fmla="*/ 798 h 798"/>
                <a:gd name="T26" fmla="*/ 0 w 799"/>
                <a:gd name="T27"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9" h="798">
                  <a:moveTo>
                    <a:pt x="0" y="0"/>
                  </a:moveTo>
                  <a:lnTo>
                    <a:pt x="191" y="0"/>
                  </a:lnTo>
                  <a:lnTo>
                    <a:pt x="400" y="336"/>
                  </a:lnTo>
                  <a:lnTo>
                    <a:pt x="610" y="0"/>
                  </a:lnTo>
                  <a:lnTo>
                    <a:pt x="799" y="0"/>
                  </a:lnTo>
                  <a:lnTo>
                    <a:pt x="799" y="798"/>
                  </a:lnTo>
                  <a:lnTo>
                    <a:pt x="624" y="798"/>
                  </a:lnTo>
                  <a:lnTo>
                    <a:pt x="624" y="277"/>
                  </a:lnTo>
                  <a:lnTo>
                    <a:pt x="446" y="547"/>
                  </a:lnTo>
                  <a:lnTo>
                    <a:pt x="348" y="547"/>
                  </a:lnTo>
                  <a:lnTo>
                    <a:pt x="174" y="280"/>
                  </a:lnTo>
                  <a:lnTo>
                    <a:pt x="174" y="798"/>
                  </a:lnTo>
                  <a:lnTo>
                    <a:pt x="0" y="79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3" name="Freeform 16"/>
            <p:cNvSpPr>
              <a:spLocks/>
            </p:cNvSpPr>
            <p:nvPr/>
          </p:nvSpPr>
          <p:spPr bwMode="auto">
            <a:xfrm>
              <a:off x="6220" y="146"/>
              <a:ext cx="368" cy="366"/>
            </a:xfrm>
            <a:custGeom>
              <a:avLst/>
              <a:gdLst>
                <a:gd name="T0" fmla="*/ 184 w 368"/>
                <a:gd name="T1" fmla="*/ 0 h 366"/>
                <a:gd name="T2" fmla="*/ 226 w 368"/>
                <a:gd name="T3" fmla="*/ 4 h 366"/>
                <a:gd name="T4" fmla="*/ 265 w 368"/>
                <a:gd name="T5" fmla="*/ 18 h 366"/>
                <a:gd name="T6" fmla="*/ 299 w 368"/>
                <a:gd name="T7" fmla="*/ 40 h 366"/>
                <a:gd name="T8" fmla="*/ 327 w 368"/>
                <a:gd name="T9" fmla="*/ 68 h 366"/>
                <a:gd name="T10" fmla="*/ 349 w 368"/>
                <a:gd name="T11" fmla="*/ 103 h 366"/>
                <a:gd name="T12" fmla="*/ 363 w 368"/>
                <a:gd name="T13" fmla="*/ 142 h 366"/>
                <a:gd name="T14" fmla="*/ 368 w 368"/>
                <a:gd name="T15" fmla="*/ 184 h 366"/>
                <a:gd name="T16" fmla="*/ 363 w 368"/>
                <a:gd name="T17" fmla="*/ 226 h 366"/>
                <a:gd name="T18" fmla="*/ 349 w 368"/>
                <a:gd name="T19" fmla="*/ 263 h 366"/>
                <a:gd name="T20" fmla="*/ 327 w 368"/>
                <a:gd name="T21" fmla="*/ 298 h 366"/>
                <a:gd name="T22" fmla="*/ 299 w 368"/>
                <a:gd name="T23" fmla="*/ 327 h 366"/>
                <a:gd name="T24" fmla="*/ 265 w 368"/>
                <a:gd name="T25" fmla="*/ 348 h 366"/>
                <a:gd name="T26" fmla="*/ 226 w 368"/>
                <a:gd name="T27" fmla="*/ 362 h 366"/>
                <a:gd name="T28" fmla="*/ 184 w 368"/>
                <a:gd name="T29" fmla="*/ 366 h 366"/>
                <a:gd name="T30" fmla="*/ 142 w 368"/>
                <a:gd name="T31" fmla="*/ 362 h 366"/>
                <a:gd name="T32" fmla="*/ 103 w 368"/>
                <a:gd name="T33" fmla="*/ 348 h 366"/>
                <a:gd name="T34" fmla="*/ 70 w 368"/>
                <a:gd name="T35" fmla="*/ 327 h 366"/>
                <a:gd name="T36" fmla="*/ 41 w 368"/>
                <a:gd name="T37" fmla="*/ 298 h 366"/>
                <a:gd name="T38" fmla="*/ 19 w 368"/>
                <a:gd name="T39" fmla="*/ 263 h 366"/>
                <a:gd name="T40" fmla="*/ 6 w 368"/>
                <a:gd name="T41" fmla="*/ 226 h 366"/>
                <a:gd name="T42" fmla="*/ 0 w 368"/>
                <a:gd name="T43" fmla="*/ 184 h 366"/>
                <a:gd name="T44" fmla="*/ 6 w 368"/>
                <a:gd name="T45" fmla="*/ 142 h 366"/>
                <a:gd name="T46" fmla="*/ 19 w 368"/>
                <a:gd name="T47" fmla="*/ 103 h 366"/>
                <a:gd name="T48" fmla="*/ 41 w 368"/>
                <a:gd name="T49" fmla="*/ 68 h 366"/>
                <a:gd name="T50" fmla="*/ 70 w 368"/>
                <a:gd name="T51" fmla="*/ 40 h 366"/>
                <a:gd name="T52" fmla="*/ 103 w 368"/>
                <a:gd name="T53" fmla="*/ 18 h 366"/>
                <a:gd name="T54" fmla="*/ 142 w 368"/>
                <a:gd name="T55" fmla="*/ 4 h 366"/>
                <a:gd name="T56" fmla="*/ 184 w 368"/>
                <a:gd name="T5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366">
                  <a:moveTo>
                    <a:pt x="184" y="0"/>
                  </a:moveTo>
                  <a:lnTo>
                    <a:pt x="226" y="4"/>
                  </a:lnTo>
                  <a:lnTo>
                    <a:pt x="265" y="18"/>
                  </a:lnTo>
                  <a:lnTo>
                    <a:pt x="299" y="40"/>
                  </a:lnTo>
                  <a:lnTo>
                    <a:pt x="327" y="68"/>
                  </a:lnTo>
                  <a:lnTo>
                    <a:pt x="349" y="103"/>
                  </a:lnTo>
                  <a:lnTo>
                    <a:pt x="363" y="142"/>
                  </a:lnTo>
                  <a:lnTo>
                    <a:pt x="368" y="184"/>
                  </a:lnTo>
                  <a:lnTo>
                    <a:pt x="363" y="226"/>
                  </a:lnTo>
                  <a:lnTo>
                    <a:pt x="349" y="263"/>
                  </a:lnTo>
                  <a:lnTo>
                    <a:pt x="327" y="298"/>
                  </a:lnTo>
                  <a:lnTo>
                    <a:pt x="299" y="327"/>
                  </a:lnTo>
                  <a:lnTo>
                    <a:pt x="265" y="348"/>
                  </a:lnTo>
                  <a:lnTo>
                    <a:pt x="226" y="362"/>
                  </a:lnTo>
                  <a:lnTo>
                    <a:pt x="184" y="366"/>
                  </a:lnTo>
                  <a:lnTo>
                    <a:pt x="142" y="362"/>
                  </a:lnTo>
                  <a:lnTo>
                    <a:pt x="103" y="348"/>
                  </a:lnTo>
                  <a:lnTo>
                    <a:pt x="70" y="327"/>
                  </a:lnTo>
                  <a:lnTo>
                    <a:pt x="41" y="298"/>
                  </a:lnTo>
                  <a:lnTo>
                    <a:pt x="19" y="263"/>
                  </a:lnTo>
                  <a:lnTo>
                    <a:pt x="6" y="226"/>
                  </a:lnTo>
                  <a:lnTo>
                    <a:pt x="0" y="184"/>
                  </a:lnTo>
                  <a:lnTo>
                    <a:pt x="6" y="142"/>
                  </a:lnTo>
                  <a:lnTo>
                    <a:pt x="19" y="103"/>
                  </a:lnTo>
                  <a:lnTo>
                    <a:pt x="41" y="68"/>
                  </a:lnTo>
                  <a:lnTo>
                    <a:pt x="70" y="40"/>
                  </a:lnTo>
                  <a:lnTo>
                    <a:pt x="103" y="18"/>
                  </a:lnTo>
                  <a:lnTo>
                    <a:pt x="142" y="4"/>
                  </a:lnTo>
                  <a:lnTo>
                    <a:pt x="18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4" name="Freeform 17"/>
            <p:cNvSpPr>
              <a:spLocks/>
            </p:cNvSpPr>
            <p:nvPr/>
          </p:nvSpPr>
          <p:spPr bwMode="auto">
            <a:xfrm>
              <a:off x="3721" y="-294"/>
              <a:ext cx="241" cy="242"/>
            </a:xfrm>
            <a:custGeom>
              <a:avLst/>
              <a:gdLst>
                <a:gd name="T0" fmla="*/ 120 w 241"/>
                <a:gd name="T1" fmla="*/ 0 h 242"/>
                <a:gd name="T2" fmla="*/ 152 w 241"/>
                <a:gd name="T3" fmla="*/ 5 h 242"/>
                <a:gd name="T4" fmla="*/ 180 w 241"/>
                <a:gd name="T5" fmla="*/ 17 h 242"/>
                <a:gd name="T6" fmla="*/ 205 w 241"/>
                <a:gd name="T7" fmla="*/ 36 h 242"/>
                <a:gd name="T8" fmla="*/ 224 w 241"/>
                <a:gd name="T9" fmla="*/ 59 h 242"/>
                <a:gd name="T10" fmla="*/ 237 w 241"/>
                <a:gd name="T11" fmla="*/ 89 h 242"/>
                <a:gd name="T12" fmla="*/ 241 w 241"/>
                <a:gd name="T13" fmla="*/ 122 h 242"/>
                <a:gd name="T14" fmla="*/ 237 w 241"/>
                <a:gd name="T15" fmla="*/ 153 h 242"/>
                <a:gd name="T16" fmla="*/ 224 w 241"/>
                <a:gd name="T17" fmla="*/ 182 h 242"/>
                <a:gd name="T18" fmla="*/ 205 w 241"/>
                <a:gd name="T19" fmla="*/ 206 h 242"/>
                <a:gd name="T20" fmla="*/ 180 w 241"/>
                <a:gd name="T21" fmla="*/ 226 h 242"/>
                <a:gd name="T22" fmla="*/ 152 w 241"/>
                <a:gd name="T23" fmla="*/ 237 h 242"/>
                <a:gd name="T24" fmla="*/ 120 w 241"/>
                <a:gd name="T25" fmla="*/ 242 h 242"/>
                <a:gd name="T26" fmla="*/ 88 w 241"/>
                <a:gd name="T27" fmla="*/ 237 h 242"/>
                <a:gd name="T28" fmla="*/ 59 w 241"/>
                <a:gd name="T29" fmla="*/ 226 h 242"/>
                <a:gd name="T30" fmla="*/ 34 w 241"/>
                <a:gd name="T31" fmla="*/ 206 h 242"/>
                <a:gd name="T32" fmla="*/ 15 w 241"/>
                <a:gd name="T33" fmla="*/ 182 h 242"/>
                <a:gd name="T34" fmla="*/ 3 w 241"/>
                <a:gd name="T35" fmla="*/ 153 h 242"/>
                <a:gd name="T36" fmla="*/ 0 w 241"/>
                <a:gd name="T37" fmla="*/ 122 h 242"/>
                <a:gd name="T38" fmla="*/ 3 w 241"/>
                <a:gd name="T39" fmla="*/ 89 h 242"/>
                <a:gd name="T40" fmla="*/ 15 w 241"/>
                <a:gd name="T41" fmla="*/ 59 h 242"/>
                <a:gd name="T42" fmla="*/ 34 w 241"/>
                <a:gd name="T43" fmla="*/ 36 h 242"/>
                <a:gd name="T44" fmla="*/ 59 w 241"/>
                <a:gd name="T45" fmla="*/ 17 h 242"/>
                <a:gd name="T46" fmla="*/ 88 w 241"/>
                <a:gd name="T47" fmla="*/ 5 h 242"/>
                <a:gd name="T48" fmla="*/ 120 w 241"/>
                <a:gd name="T4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242">
                  <a:moveTo>
                    <a:pt x="120" y="0"/>
                  </a:moveTo>
                  <a:lnTo>
                    <a:pt x="152" y="5"/>
                  </a:lnTo>
                  <a:lnTo>
                    <a:pt x="180" y="17"/>
                  </a:lnTo>
                  <a:lnTo>
                    <a:pt x="205" y="36"/>
                  </a:lnTo>
                  <a:lnTo>
                    <a:pt x="224" y="59"/>
                  </a:lnTo>
                  <a:lnTo>
                    <a:pt x="237" y="89"/>
                  </a:lnTo>
                  <a:lnTo>
                    <a:pt x="241" y="122"/>
                  </a:lnTo>
                  <a:lnTo>
                    <a:pt x="237" y="153"/>
                  </a:lnTo>
                  <a:lnTo>
                    <a:pt x="224" y="182"/>
                  </a:lnTo>
                  <a:lnTo>
                    <a:pt x="205" y="206"/>
                  </a:lnTo>
                  <a:lnTo>
                    <a:pt x="180" y="226"/>
                  </a:lnTo>
                  <a:lnTo>
                    <a:pt x="152" y="237"/>
                  </a:lnTo>
                  <a:lnTo>
                    <a:pt x="120" y="242"/>
                  </a:lnTo>
                  <a:lnTo>
                    <a:pt x="88" y="237"/>
                  </a:lnTo>
                  <a:lnTo>
                    <a:pt x="59" y="226"/>
                  </a:lnTo>
                  <a:lnTo>
                    <a:pt x="34" y="206"/>
                  </a:lnTo>
                  <a:lnTo>
                    <a:pt x="15" y="182"/>
                  </a:lnTo>
                  <a:lnTo>
                    <a:pt x="3" y="153"/>
                  </a:lnTo>
                  <a:lnTo>
                    <a:pt x="0" y="122"/>
                  </a:lnTo>
                  <a:lnTo>
                    <a:pt x="3" y="89"/>
                  </a:lnTo>
                  <a:lnTo>
                    <a:pt x="15" y="59"/>
                  </a:lnTo>
                  <a:lnTo>
                    <a:pt x="34" y="36"/>
                  </a:lnTo>
                  <a:lnTo>
                    <a:pt x="59" y="17"/>
                  </a:lnTo>
                  <a:lnTo>
                    <a:pt x="88" y="5"/>
                  </a:lnTo>
                  <a:lnTo>
                    <a:pt x="12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grpSp>
      <p:cxnSp>
        <p:nvCxnSpPr>
          <p:cNvPr id="21" name="Rechte verbindingslijn 20"/>
          <p:cNvCxnSpPr/>
          <p:nvPr userDrawn="1"/>
        </p:nvCxnSpPr>
        <p:spPr>
          <a:xfrm>
            <a:off x="356332" y="349495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Rechte verbindingslijn 27"/>
          <p:cNvCxnSpPr/>
          <p:nvPr userDrawn="1"/>
        </p:nvCxnSpPr>
        <p:spPr>
          <a:xfrm>
            <a:off x="356332" y="360996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9" name="Rechte verbindingslijn 28"/>
          <p:cNvCxnSpPr/>
          <p:nvPr userDrawn="1"/>
        </p:nvCxnSpPr>
        <p:spPr>
          <a:xfrm>
            <a:off x="356332" y="372497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Rechte verbindingslijn 29"/>
          <p:cNvCxnSpPr/>
          <p:nvPr userDrawn="1"/>
        </p:nvCxnSpPr>
        <p:spPr>
          <a:xfrm>
            <a:off x="356332" y="383998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Rechte verbindingslijn 30"/>
          <p:cNvCxnSpPr/>
          <p:nvPr userDrawn="1"/>
        </p:nvCxnSpPr>
        <p:spPr>
          <a:xfrm>
            <a:off x="356332" y="395499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Rechte verbindingslijn 31"/>
          <p:cNvCxnSpPr/>
          <p:nvPr userDrawn="1"/>
        </p:nvCxnSpPr>
        <p:spPr>
          <a:xfrm>
            <a:off x="356332" y="407000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Rechte verbindingslijn 32"/>
          <p:cNvCxnSpPr/>
          <p:nvPr userDrawn="1"/>
        </p:nvCxnSpPr>
        <p:spPr>
          <a:xfrm>
            <a:off x="356332" y="418501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Rechte verbindingslijn 33"/>
          <p:cNvCxnSpPr/>
          <p:nvPr userDrawn="1"/>
        </p:nvCxnSpPr>
        <p:spPr>
          <a:xfrm>
            <a:off x="356332" y="430002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5" name="Rechte verbindingslijn 34"/>
          <p:cNvCxnSpPr/>
          <p:nvPr userDrawn="1"/>
        </p:nvCxnSpPr>
        <p:spPr>
          <a:xfrm>
            <a:off x="356332" y="441503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Rechte verbindingslijn 35"/>
          <p:cNvCxnSpPr/>
          <p:nvPr userDrawn="1"/>
        </p:nvCxnSpPr>
        <p:spPr>
          <a:xfrm>
            <a:off x="356332" y="453004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7" name="Rechte verbindingslijn 36"/>
          <p:cNvCxnSpPr/>
          <p:nvPr userDrawn="1"/>
        </p:nvCxnSpPr>
        <p:spPr>
          <a:xfrm>
            <a:off x="356332" y="464505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Rechte verbindingslijn 37"/>
          <p:cNvCxnSpPr/>
          <p:nvPr userDrawn="1"/>
        </p:nvCxnSpPr>
        <p:spPr>
          <a:xfrm>
            <a:off x="356332" y="476006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9" name="Rechte verbindingslijn 38"/>
          <p:cNvCxnSpPr/>
          <p:nvPr userDrawn="1"/>
        </p:nvCxnSpPr>
        <p:spPr>
          <a:xfrm>
            <a:off x="356332" y="487507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0" name="Rechte verbindingslijn 39"/>
          <p:cNvCxnSpPr/>
          <p:nvPr userDrawn="1"/>
        </p:nvCxnSpPr>
        <p:spPr>
          <a:xfrm>
            <a:off x="356332" y="499008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1" name="Rechte verbindingslijn 40"/>
          <p:cNvCxnSpPr/>
          <p:nvPr userDrawn="1"/>
        </p:nvCxnSpPr>
        <p:spPr>
          <a:xfrm>
            <a:off x="356332" y="510509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2" name="Rechte verbindingslijn 41"/>
          <p:cNvCxnSpPr/>
          <p:nvPr userDrawn="1"/>
        </p:nvCxnSpPr>
        <p:spPr>
          <a:xfrm>
            <a:off x="356332" y="522010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Rechte verbindingslijn 42"/>
          <p:cNvCxnSpPr/>
          <p:nvPr userDrawn="1"/>
        </p:nvCxnSpPr>
        <p:spPr>
          <a:xfrm>
            <a:off x="356332" y="533511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4" name="Rechte verbindingslijn 43"/>
          <p:cNvCxnSpPr/>
          <p:nvPr userDrawn="1"/>
        </p:nvCxnSpPr>
        <p:spPr>
          <a:xfrm>
            <a:off x="356332" y="545012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Rechte verbindingslijn 44"/>
          <p:cNvCxnSpPr/>
          <p:nvPr userDrawn="1"/>
        </p:nvCxnSpPr>
        <p:spPr>
          <a:xfrm>
            <a:off x="356332" y="556513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Rechte verbindingslijn 45"/>
          <p:cNvCxnSpPr/>
          <p:nvPr userDrawn="1"/>
        </p:nvCxnSpPr>
        <p:spPr>
          <a:xfrm>
            <a:off x="356332" y="568014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7" name="Rechte verbindingslijn 46"/>
          <p:cNvCxnSpPr/>
          <p:nvPr userDrawn="1"/>
        </p:nvCxnSpPr>
        <p:spPr>
          <a:xfrm>
            <a:off x="356332" y="579515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Rechte verbindingslijn 47"/>
          <p:cNvCxnSpPr/>
          <p:nvPr userDrawn="1"/>
        </p:nvCxnSpPr>
        <p:spPr>
          <a:xfrm>
            <a:off x="356332" y="591016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Rechte verbindingslijn 48"/>
          <p:cNvCxnSpPr/>
          <p:nvPr userDrawn="1"/>
        </p:nvCxnSpPr>
        <p:spPr>
          <a:xfrm>
            <a:off x="356332" y="602517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0" name="Rechte verbindingslijn 49"/>
          <p:cNvCxnSpPr/>
          <p:nvPr userDrawn="1"/>
        </p:nvCxnSpPr>
        <p:spPr>
          <a:xfrm>
            <a:off x="356332" y="614018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1" name="Rechte verbindingslijn 50"/>
          <p:cNvCxnSpPr/>
          <p:nvPr userDrawn="1"/>
        </p:nvCxnSpPr>
        <p:spPr>
          <a:xfrm>
            <a:off x="356332" y="625519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2" name="Rechte verbindingslijn 51"/>
          <p:cNvCxnSpPr/>
          <p:nvPr userDrawn="1"/>
        </p:nvCxnSpPr>
        <p:spPr>
          <a:xfrm>
            <a:off x="356332" y="637020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3" name="Rechte verbindingslijn 52"/>
          <p:cNvCxnSpPr/>
          <p:nvPr userDrawn="1"/>
        </p:nvCxnSpPr>
        <p:spPr>
          <a:xfrm>
            <a:off x="356332" y="6485219"/>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4" name="Rechte verbindingslijn 53"/>
          <p:cNvCxnSpPr/>
          <p:nvPr userDrawn="1"/>
        </p:nvCxnSpPr>
        <p:spPr>
          <a:xfrm>
            <a:off x="356332" y="6600216"/>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6" name="Rechte verbindingslijn 55"/>
          <p:cNvCxnSpPr/>
          <p:nvPr userDrawn="1"/>
        </p:nvCxnSpPr>
        <p:spPr>
          <a:xfrm>
            <a:off x="362340" y="1041991"/>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7" name="Rechthoek 56"/>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Titeldia</a:t>
            </a:r>
          </a:p>
        </p:txBody>
      </p:sp>
    </p:spTree>
    <p:extLst>
      <p:ext uri="{BB962C8B-B14F-4D97-AF65-F5344CB8AC3E}">
        <p14:creationId xmlns:p14="http://schemas.microsoft.com/office/powerpoint/2010/main" val="35436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volledig) met sub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8" name="Tijdelijke aanduiding voor media 7"/>
          <p:cNvSpPr>
            <a:spLocks noGrp="1"/>
          </p:cNvSpPr>
          <p:nvPr>
            <p:ph type="media" sz="quarter" idx="13"/>
          </p:nvPr>
        </p:nvSpPr>
        <p:spPr>
          <a:xfrm>
            <a:off x="316937" y="1389818"/>
            <a:ext cx="11536527" cy="4686726"/>
          </a:xfrm>
        </p:spPr>
        <p:txBody>
          <a:bodyPr anchor="ctr"/>
          <a:lstStyle>
            <a:lvl1pPr algn="ctr">
              <a:defRPr/>
            </a:lvl1pPr>
          </a:lstStyle>
          <a:p>
            <a:r>
              <a:rPr lang="en-US"/>
              <a:t>Click icon to add media</a:t>
            </a:r>
            <a:endParaRPr lang="nl-NL"/>
          </a:p>
        </p:txBody>
      </p:sp>
      <p:sp>
        <p:nvSpPr>
          <p:cNvPr id="9"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4" name="Rechthoek 13"/>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Media (volledig) met subtitel</a:t>
            </a:r>
          </a:p>
        </p:txBody>
      </p:sp>
      <p:sp>
        <p:nvSpPr>
          <p:cNvPr id="15" name="Rechthoek 14"/>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16" name="Groep 15"/>
          <p:cNvGrpSpPr/>
          <p:nvPr userDrawn="1"/>
        </p:nvGrpSpPr>
        <p:grpSpPr>
          <a:xfrm>
            <a:off x="-1374003" y="507639"/>
            <a:ext cx="515688" cy="506526"/>
            <a:chOff x="-1085063" y="758027"/>
            <a:chExt cx="633800" cy="622540"/>
          </a:xfrm>
        </p:grpSpPr>
        <p:sp>
          <p:nvSpPr>
            <p:cNvPr id="17" name="Afgeronde rechthoek 16"/>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18" name="Groep 17"/>
            <p:cNvGrpSpPr/>
            <p:nvPr userDrawn="1"/>
          </p:nvGrpSpPr>
          <p:grpSpPr>
            <a:xfrm>
              <a:off x="-977739" y="864082"/>
              <a:ext cx="419168" cy="410429"/>
              <a:chOff x="6366933" y="309013"/>
              <a:chExt cx="1901295" cy="1861668"/>
            </a:xfrm>
            <a:solidFill>
              <a:srgbClr val="000000"/>
            </a:solidFill>
          </p:grpSpPr>
          <p:sp>
            <p:nvSpPr>
              <p:cNvPr id="19" name="Rechthoek 18"/>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0" name="Rechthoek 19"/>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1" name="Rechthoek 20"/>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2" name="Rechthoek 21"/>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3" name="Rechthoek 22"/>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4" name="Rechthoek 23"/>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5" name="Rechthoek 24"/>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6" name="Rechthoek 25"/>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7" name="Rechthoek 26"/>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8" name="Rechthoek 27"/>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9" name="Vrije vorm 28"/>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30" name="Groep 29"/>
          <p:cNvGrpSpPr/>
          <p:nvPr userDrawn="1"/>
        </p:nvGrpSpPr>
        <p:grpSpPr>
          <a:xfrm>
            <a:off x="-2069589" y="1270889"/>
            <a:ext cx="2069589" cy="1920646"/>
            <a:chOff x="-3092517" y="988213"/>
            <a:chExt cx="3260486" cy="3025842"/>
          </a:xfrm>
        </p:grpSpPr>
        <p:sp>
          <p:nvSpPr>
            <p:cNvPr id="31"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32" name="Ovaal 31"/>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33" name="Ovaal 32"/>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34" name="Ovaal 33"/>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35" name="Ovaal 34"/>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36" name="Ovaal 35"/>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37"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38"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39"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40"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41" name="Ovaal 40"/>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42"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43" name="Groep 42"/>
          <p:cNvGrpSpPr/>
          <p:nvPr userDrawn="1"/>
        </p:nvGrpSpPr>
        <p:grpSpPr>
          <a:xfrm>
            <a:off x="-2045873" y="507639"/>
            <a:ext cx="515688" cy="506526"/>
            <a:chOff x="-1845083" y="758027"/>
            <a:chExt cx="633800" cy="622540"/>
          </a:xfrm>
        </p:grpSpPr>
        <p:sp>
          <p:nvSpPr>
            <p:cNvPr id="44" name="Afgeronde rechthoek 43"/>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45" name="Groep 44"/>
            <p:cNvGrpSpPr/>
            <p:nvPr userDrawn="1"/>
          </p:nvGrpSpPr>
          <p:grpSpPr>
            <a:xfrm>
              <a:off x="-1737762" y="864082"/>
              <a:ext cx="419168" cy="410429"/>
              <a:chOff x="3708400" y="309013"/>
              <a:chExt cx="1901295" cy="1861668"/>
            </a:xfrm>
            <a:solidFill>
              <a:srgbClr val="000000"/>
            </a:solidFill>
          </p:grpSpPr>
          <p:sp>
            <p:nvSpPr>
              <p:cNvPr id="46" name="Rechthoek 45"/>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47" name="Rechthoek 46"/>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48" name="Rechthoek 47"/>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49" name="Rechthoek 48"/>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0" name="Rechthoek 49"/>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1" name="Rechthoek 50"/>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2" name="Rechthoek 51"/>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3" name="Rechthoek 52"/>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4" name="Rechthoek 53"/>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5" name="Rechthoek 54"/>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6" name="Vrije vorm 5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57" name="Rechte verbindingslijn 56"/>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58" name="Rechte verbindingslijn 57"/>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59" name="Rechte verbindingslijn 58"/>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59486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Alleen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303972" y="1420240"/>
            <a:ext cx="11504845"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16" name="Tijdelijke aanduiding voor tekst 14"/>
          <p:cNvSpPr>
            <a:spLocks noGrp="1"/>
          </p:cNvSpPr>
          <p:nvPr>
            <p:ph type="body" sz="quarter" idx="13"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7" name="Rechthoek 16"/>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Alleen tekst</a:t>
            </a:r>
          </a:p>
        </p:txBody>
      </p:sp>
      <p:sp>
        <p:nvSpPr>
          <p:cNvPr id="18" name="Rechthoek 17"/>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algn="l"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19" name="Groep 18"/>
          <p:cNvGrpSpPr/>
          <p:nvPr userDrawn="1"/>
        </p:nvGrpSpPr>
        <p:grpSpPr>
          <a:xfrm>
            <a:off x="-1374003" y="507639"/>
            <a:ext cx="515688" cy="506526"/>
            <a:chOff x="-1085063" y="758027"/>
            <a:chExt cx="633800" cy="622540"/>
          </a:xfrm>
        </p:grpSpPr>
        <p:sp>
          <p:nvSpPr>
            <p:cNvPr id="20" name="Afgeronde rechthoek 19"/>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21" name="Groep 20"/>
            <p:cNvGrpSpPr/>
            <p:nvPr userDrawn="1"/>
          </p:nvGrpSpPr>
          <p:grpSpPr>
            <a:xfrm>
              <a:off x="-977739" y="864082"/>
              <a:ext cx="419168" cy="410429"/>
              <a:chOff x="6366933" y="309013"/>
              <a:chExt cx="1901295" cy="1861668"/>
            </a:xfrm>
            <a:solidFill>
              <a:srgbClr val="000000"/>
            </a:solidFill>
          </p:grpSpPr>
          <p:sp>
            <p:nvSpPr>
              <p:cNvPr id="22" name="Rechthoek 21"/>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3" name="Rechthoek 22"/>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4" name="Rechthoek 23"/>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5" name="Rechthoek 24"/>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6" name="Rechthoek 25"/>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7" name="Rechthoek 26"/>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8" name="Rechthoek 27"/>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9" name="Rechthoek 28"/>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0" name="Rechthoek 29"/>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1" name="Rechthoek 30"/>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2" name="Vrije vorm 31"/>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33" name="Groep 32"/>
          <p:cNvGrpSpPr/>
          <p:nvPr userDrawn="1"/>
        </p:nvGrpSpPr>
        <p:grpSpPr>
          <a:xfrm>
            <a:off x="-2069589" y="1270889"/>
            <a:ext cx="2069589" cy="1920646"/>
            <a:chOff x="-3092517" y="988213"/>
            <a:chExt cx="3260486" cy="3025842"/>
          </a:xfrm>
        </p:grpSpPr>
        <p:sp>
          <p:nvSpPr>
            <p:cNvPr id="34"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35" name="Ovaal 34"/>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36" name="Ovaal 35"/>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37" name="Ovaal 36"/>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38" name="Ovaal 37"/>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39" name="Ovaal 38"/>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40"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41"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42"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43"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44" name="Ovaal 43"/>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45"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46" name="Groep 45"/>
          <p:cNvGrpSpPr/>
          <p:nvPr userDrawn="1"/>
        </p:nvGrpSpPr>
        <p:grpSpPr>
          <a:xfrm>
            <a:off x="-2045873" y="507639"/>
            <a:ext cx="515688" cy="506526"/>
            <a:chOff x="-1845083" y="758027"/>
            <a:chExt cx="633800" cy="622540"/>
          </a:xfrm>
        </p:grpSpPr>
        <p:sp>
          <p:nvSpPr>
            <p:cNvPr id="47" name="Afgeronde rechthoek 46"/>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48" name="Groep 47"/>
            <p:cNvGrpSpPr/>
            <p:nvPr userDrawn="1"/>
          </p:nvGrpSpPr>
          <p:grpSpPr>
            <a:xfrm>
              <a:off x="-1737762" y="864082"/>
              <a:ext cx="419168" cy="410429"/>
              <a:chOff x="3708400" y="309013"/>
              <a:chExt cx="1901295" cy="1861668"/>
            </a:xfrm>
            <a:solidFill>
              <a:srgbClr val="000000"/>
            </a:solidFill>
          </p:grpSpPr>
          <p:sp>
            <p:nvSpPr>
              <p:cNvPr id="49" name="Rechthoek 48"/>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0" name="Rechthoek 49"/>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1" name="Rechthoek 50"/>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2" name="Rechthoek 51"/>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3" name="Rechthoek 52"/>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4" name="Rechthoek 53"/>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5" name="Rechthoek 54"/>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6" name="Rechthoek 55"/>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7" name="Rechthoek 56"/>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8" name="Rechthoek 57"/>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9" name="Vrije vorm 58"/>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60" name="Rechte verbindingslijn 59"/>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61" name="Rechte verbindingslijn 60"/>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62" name="Rechte verbindingslijn 61"/>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1020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ekst &amp; Beeld (kleiner)">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303972" y="1420240"/>
            <a:ext cx="7521868"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7" name="Tijdelijke aanduiding voor afbeelding 2"/>
          <p:cNvSpPr>
            <a:spLocks noGrp="1"/>
          </p:cNvSpPr>
          <p:nvPr>
            <p:ph type="pic" idx="13"/>
          </p:nvPr>
        </p:nvSpPr>
        <p:spPr>
          <a:xfrm>
            <a:off x="8229599" y="1389818"/>
            <a:ext cx="3623865"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17" name="Rechthoek 16"/>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Beeld (kleiner)</a:t>
            </a:r>
          </a:p>
        </p:txBody>
      </p:sp>
      <p:sp>
        <p:nvSpPr>
          <p:cNvPr id="63" name="Rechthoek 62"/>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4" name="Groep 63"/>
          <p:cNvGrpSpPr/>
          <p:nvPr userDrawn="1"/>
        </p:nvGrpSpPr>
        <p:grpSpPr>
          <a:xfrm>
            <a:off x="-1374003" y="507639"/>
            <a:ext cx="515688" cy="506526"/>
            <a:chOff x="-1085063" y="758027"/>
            <a:chExt cx="633800" cy="622540"/>
          </a:xfrm>
        </p:grpSpPr>
        <p:sp>
          <p:nvSpPr>
            <p:cNvPr id="65" name="Afgeronde rechthoek 64"/>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6" name="Groep 65"/>
            <p:cNvGrpSpPr/>
            <p:nvPr userDrawn="1"/>
          </p:nvGrpSpPr>
          <p:grpSpPr>
            <a:xfrm>
              <a:off x="-977739" y="864082"/>
              <a:ext cx="419168" cy="410429"/>
              <a:chOff x="6366933" y="309013"/>
              <a:chExt cx="1901295" cy="1861668"/>
            </a:xfrm>
            <a:solidFill>
              <a:srgbClr val="000000"/>
            </a:solidFill>
          </p:grpSpPr>
          <p:sp>
            <p:nvSpPr>
              <p:cNvPr id="67" name="Rechthoek 66"/>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8" name="Rechthoek 67"/>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Vrije vorm 76"/>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8" name="Groep 77"/>
          <p:cNvGrpSpPr/>
          <p:nvPr userDrawn="1"/>
        </p:nvGrpSpPr>
        <p:grpSpPr>
          <a:xfrm>
            <a:off x="-2069589" y="1270889"/>
            <a:ext cx="2069589" cy="1920646"/>
            <a:chOff x="-3092517" y="988213"/>
            <a:chExt cx="3260486" cy="3025842"/>
          </a:xfrm>
        </p:grpSpPr>
        <p:sp>
          <p:nvSpPr>
            <p:cNvPr id="79"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80" name="Ovaal 79"/>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1" name="Ovaal 80"/>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2" name="Ovaal 81"/>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3" name="Ovaal 82"/>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4" name="Ovaal 83"/>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5"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6"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87"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8"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89" name="Ovaal 88"/>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0"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1" name="Groep 90"/>
          <p:cNvGrpSpPr/>
          <p:nvPr userDrawn="1"/>
        </p:nvGrpSpPr>
        <p:grpSpPr>
          <a:xfrm>
            <a:off x="-2045873" y="507639"/>
            <a:ext cx="515688" cy="506526"/>
            <a:chOff x="-1845083" y="758027"/>
            <a:chExt cx="633800" cy="622540"/>
          </a:xfrm>
        </p:grpSpPr>
        <p:sp>
          <p:nvSpPr>
            <p:cNvPr id="92" name="Afgeronde rechthoek 91"/>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3" name="Groep 92"/>
            <p:cNvGrpSpPr/>
            <p:nvPr userDrawn="1"/>
          </p:nvGrpSpPr>
          <p:grpSpPr>
            <a:xfrm>
              <a:off x="-1737762" y="864082"/>
              <a:ext cx="419168" cy="410429"/>
              <a:chOff x="3708400" y="309013"/>
              <a:chExt cx="1901295" cy="1861668"/>
            </a:xfrm>
            <a:solidFill>
              <a:srgbClr val="000000"/>
            </a:solidFill>
          </p:grpSpPr>
          <p:sp>
            <p:nvSpPr>
              <p:cNvPr id="94" name="Rechthoek 93"/>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5" name="Rechthoek 94"/>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Vrije vorm 103"/>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5" name="Rechte verbindingslijn 104"/>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6" name="Rechte verbindingslijn 105"/>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7" name="Rechte verbindingslijn 106"/>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13331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ekst &amp; Beeld (gelijk)">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7" name="Tijdelijke aanduiding voor afbeelding 2"/>
          <p:cNvSpPr>
            <a:spLocks noGrp="1"/>
          </p:cNvSpPr>
          <p:nvPr>
            <p:ph type="pic" idx="13"/>
          </p:nvPr>
        </p:nvSpPr>
        <p:spPr>
          <a:xfrm>
            <a:off x="6099243" y="1389818"/>
            <a:ext cx="5754222"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13" name="Tijdelijke aanduiding voor verticale tekst 2"/>
          <p:cNvSpPr>
            <a:spLocks noGrp="1"/>
          </p:cNvSpPr>
          <p:nvPr>
            <p:ph type="body" orient="vert" idx="1"/>
          </p:nvPr>
        </p:nvSpPr>
        <p:spPr>
          <a:xfrm>
            <a:off x="303972" y="1420240"/>
            <a:ext cx="5479312"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8" name="Rechthoek 17"/>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Beeld (gelijk)</a:t>
            </a:r>
          </a:p>
        </p:txBody>
      </p:sp>
      <p:sp>
        <p:nvSpPr>
          <p:cNvPr id="64" name="Rechthoek 63"/>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5" name="Groep 64"/>
          <p:cNvGrpSpPr/>
          <p:nvPr userDrawn="1"/>
        </p:nvGrpSpPr>
        <p:grpSpPr>
          <a:xfrm>
            <a:off x="-1374003" y="507639"/>
            <a:ext cx="515688" cy="506526"/>
            <a:chOff x="-1085063" y="758027"/>
            <a:chExt cx="633800" cy="622540"/>
          </a:xfrm>
        </p:grpSpPr>
        <p:sp>
          <p:nvSpPr>
            <p:cNvPr id="66" name="Afgeronde rechthoek 65"/>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7" name="Groep 66"/>
            <p:cNvGrpSpPr/>
            <p:nvPr userDrawn="1"/>
          </p:nvGrpSpPr>
          <p:grpSpPr>
            <a:xfrm>
              <a:off x="-977739" y="864082"/>
              <a:ext cx="419168" cy="410429"/>
              <a:chOff x="6366933" y="309013"/>
              <a:chExt cx="1901295" cy="1861668"/>
            </a:xfrm>
            <a:solidFill>
              <a:srgbClr val="000000"/>
            </a:solidFill>
          </p:grpSpPr>
          <p:sp>
            <p:nvSpPr>
              <p:cNvPr id="68" name="Rechthoek 67"/>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Rechthoek 76"/>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8" name="Vrije vorm 77"/>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9" name="Groep 78"/>
          <p:cNvGrpSpPr/>
          <p:nvPr userDrawn="1"/>
        </p:nvGrpSpPr>
        <p:grpSpPr>
          <a:xfrm>
            <a:off x="-2069589" y="1270889"/>
            <a:ext cx="2069589" cy="1920646"/>
            <a:chOff x="-3092517" y="988213"/>
            <a:chExt cx="3260486" cy="3025842"/>
          </a:xfrm>
        </p:grpSpPr>
        <p:sp>
          <p:nvSpPr>
            <p:cNvPr id="80"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81" name="Ovaal 80"/>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2" name="Ovaal 81"/>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3" name="Ovaal 82"/>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4" name="Ovaal 83"/>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5" name="Ovaal 84"/>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6"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7"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88"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9"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90" name="Ovaal 89"/>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1"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2" name="Groep 91"/>
          <p:cNvGrpSpPr/>
          <p:nvPr userDrawn="1"/>
        </p:nvGrpSpPr>
        <p:grpSpPr>
          <a:xfrm>
            <a:off x="-2045873" y="507639"/>
            <a:ext cx="515688" cy="506526"/>
            <a:chOff x="-1845083" y="758027"/>
            <a:chExt cx="633800" cy="622540"/>
          </a:xfrm>
        </p:grpSpPr>
        <p:sp>
          <p:nvSpPr>
            <p:cNvPr id="93" name="Afgeronde rechthoek 92"/>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4" name="Groep 93"/>
            <p:cNvGrpSpPr/>
            <p:nvPr userDrawn="1"/>
          </p:nvGrpSpPr>
          <p:grpSpPr>
            <a:xfrm>
              <a:off x="-1737762" y="864082"/>
              <a:ext cx="419168" cy="410429"/>
              <a:chOff x="3708400" y="309013"/>
              <a:chExt cx="1901295" cy="1861668"/>
            </a:xfrm>
            <a:solidFill>
              <a:srgbClr val="000000"/>
            </a:solidFill>
          </p:grpSpPr>
          <p:sp>
            <p:nvSpPr>
              <p:cNvPr id="95" name="Rechthoek 94"/>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Rechthoek 103"/>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5" name="Vrije vorm 104"/>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6" name="Rechte verbindingslijn 105"/>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7" name="Rechte verbindingslijn 106"/>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8" name="Rechte verbindingslijn 107"/>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20720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ekst &amp; Beeld (groter)">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303971" y="1420240"/>
            <a:ext cx="3334173"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7" name="Tijdelijke aanduiding voor afbeelding 2"/>
          <p:cNvSpPr>
            <a:spLocks noGrp="1"/>
          </p:cNvSpPr>
          <p:nvPr>
            <p:ph type="pic" idx="13"/>
          </p:nvPr>
        </p:nvSpPr>
        <p:spPr>
          <a:xfrm>
            <a:off x="3971925" y="1389818"/>
            <a:ext cx="7881540"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20" name="Rechthoek 19"/>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Beeld (groter)</a:t>
            </a:r>
          </a:p>
        </p:txBody>
      </p:sp>
      <p:sp>
        <p:nvSpPr>
          <p:cNvPr id="66" name="Rechthoek 65"/>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7" name="Groep 66"/>
          <p:cNvGrpSpPr/>
          <p:nvPr userDrawn="1"/>
        </p:nvGrpSpPr>
        <p:grpSpPr>
          <a:xfrm>
            <a:off x="-1374003" y="507639"/>
            <a:ext cx="515688" cy="506526"/>
            <a:chOff x="-1085063" y="758027"/>
            <a:chExt cx="633800" cy="622540"/>
          </a:xfrm>
        </p:grpSpPr>
        <p:sp>
          <p:nvSpPr>
            <p:cNvPr id="68" name="Afgeronde rechthoek 67"/>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9" name="Groep 68"/>
            <p:cNvGrpSpPr/>
            <p:nvPr userDrawn="1"/>
          </p:nvGrpSpPr>
          <p:grpSpPr>
            <a:xfrm>
              <a:off x="-977739" y="864082"/>
              <a:ext cx="419168" cy="410429"/>
              <a:chOff x="6366933" y="309013"/>
              <a:chExt cx="1901295" cy="1861668"/>
            </a:xfrm>
            <a:solidFill>
              <a:srgbClr val="000000"/>
            </a:solidFill>
          </p:grpSpPr>
          <p:sp>
            <p:nvSpPr>
              <p:cNvPr id="70" name="Rechthoek 69"/>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Rechthoek 76"/>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8" name="Rechthoek 77"/>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9" name="Rechthoek 78"/>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80" name="Vrije vorm 79"/>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81" name="Groep 80"/>
          <p:cNvGrpSpPr/>
          <p:nvPr userDrawn="1"/>
        </p:nvGrpSpPr>
        <p:grpSpPr>
          <a:xfrm>
            <a:off x="-2069589" y="1270889"/>
            <a:ext cx="2069589" cy="1920646"/>
            <a:chOff x="-3092517" y="988213"/>
            <a:chExt cx="3260486" cy="3025842"/>
          </a:xfrm>
        </p:grpSpPr>
        <p:sp>
          <p:nvSpPr>
            <p:cNvPr id="82"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83" name="Ovaal 82"/>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4" name="Ovaal 83"/>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5" name="Ovaal 84"/>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6" name="Ovaal 85"/>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7" name="Ovaal 86"/>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8"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9"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90"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91"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92" name="Ovaal 91"/>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3"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4" name="Groep 93"/>
          <p:cNvGrpSpPr/>
          <p:nvPr userDrawn="1"/>
        </p:nvGrpSpPr>
        <p:grpSpPr>
          <a:xfrm>
            <a:off x="-2045873" y="507639"/>
            <a:ext cx="515688" cy="506526"/>
            <a:chOff x="-1845083" y="758027"/>
            <a:chExt cx="633800" cy="622540"/>
          </a:xfrm>
        </p:grpSpPr>
        <p:sp>
          <p:nvSpPr>
            <p:cNvPr id="95" name="Afgeronde rechthoek 94"/>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6" name="Groep 95"/>
            <p:cNvGrpSpPr/>
            <p:nvPr userDrawn="1"/>
          </p:nvGrpSpPr>
          <p:grpSpPr>
            <a:xfrm>
              <a:off x="-1737762" y="864082"/>
              <a:ext cx="419168" cy="410429"/>
              <a:chOff x="3708400" y="309013"/>
              <a:chExt cx="1901295" cy="1861668"/>
            </a:xfrm>
            <a:solidFill>
              <a:srgbClr val="000000"/>
            </a:solidFill>
          </p:grpSpPr>
          <p:sp>
            <p:nvSpPr>
              <p:cNvPr id="97" name="Rechthoek 96"/>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Rechthoek 103"/>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5" name="Rechthoek 104"/>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6" name="Rechthoek 105"/>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7" name="Vrije vorm 106"/>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8" name="Rechte verbindingslijn 107"/>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9" name="Rechte verbindingslijn 108"/>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10" name="Rechte verbindingslijn 109"/>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85939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eeld (volledig) met subtitel">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7" name="Tijdelijke aanduiding voor afbeelding 2"/>
          <p:cNvSpPr>
            <a:spLocks noGrp="1"/>
          </p:cNvSpPr>
          <p:nvPr>
            <p:ph type="pic" idx="13"/>
          </p:nvPr>
        </p:nvSpPr>
        <p:spPr>
          <a:xfrm>
            <a:off x="316309" y="1389818"/>
            <a:ext cx="11537156"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3"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8" name="Rechthoek 17"/>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Beeld (volledig) met subtitel</a:t>
            </a:r>
          </a:p>
        </p:txBody>
      </p:sp>
      <p:sp>
        <p:nvSpPr>
          <p:cNvPr id="19" name="Rechthoek 18"/>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20" name="Groep 19"/>
          <p:cNvGrpSpPr/>
          <p:nvPr userDrawn="1"/>
        </p:nvGrpSpPr>
        <p:grpSpPr>
          <a:xfrm>
            <a:off x="-1374003" y="507639"/>
            <a:ext cx="515688" cy="506526"/>
            <a:chOff x="-1085063" y="758027"/>
            <a:chExt cx="633800" cy="622540"/>
          </a:xfrm>
        </p:grpSpPr>
        <p:sp>
          <p:nvSpPr>
            <p:cNvPr id="21" name="Afgeronde rechthoek 20"/>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22" name="Groep 21"/>
            <p:cNvGrpSpPr/>
            <p:nvPr userDrawn="1"/>
          </p:nvGrpSpPr>
          <p:grpSpPr>
            <a:xfrm>
              <a:off x="-977739" y="864082"/>
              <a:ext cx="419168" cy="410429"/>
              <a:chOff x="6366933" y="309013"/>
              <a:chExt cx="1901295" cy="1861668"/>
            </a:xfrm>
            <a:solidFill>
              <a:srgbClr val="000000"/>
            </a:solidFill>
          </p:grpSpPr>
          <p:sp>
            <p:nvSpPr>
              <p:cNvPr id="23" name="Rechthoek 22"/>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4" name="Rechthoek 23"/>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5" name="Rechthoek 24"/>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6" name="Rechthoek 25"/>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7" name="Rechthoek 26"/>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8" name="Rechthoek 27"/>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9" name="Rechthoek 28"/>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0" name="Rechthoek 29"/>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1" name="Rechthoek 30"/>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2" name="Rechthoek 31"/>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3" name="Vrije vorm 32"/>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34" name="Groep 33"/>
          <p:cNvGrpSpPr/>
          <p:nvPr userDrawn="1"/>
        </p:nvGrpSpPr>
        <p:grpSpPr>
          <a:xfrm>
            <a:off x="-2069589" y="1270889"/>
            <a:ext cx="2069589" cy="1920646"/>
            <a:chOff x="-3092517" y="988213"/>
            <a:chExt cx="3260486" cy="3025842"/>
          </a:xfrm>
        </p:grpSpPr>
        <p:sp>
          <p:nvSpPr>
            <p:cNvPr id="35"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36" name="Ovaal 35"/>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37" name="Ovaal 36"/>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38" name="Ovaal 37"/>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39" name="Ovaal 38"/>
            <p:cNvSpPr/>
            <p:nvPr userDrawn="1"/>
          </p:nvSpPr>
          <p:spPr>
            <a:xfrm>
              <a:off x="-3092517" y="257698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40" name="Ovaal 39"/>
            <p:cNvSpPr/>
            <p:nvPr userDrawn="1"/>
          </p:nvSpPr>
          <p:spPr>
            <a:xfrm>
              <a:off x="-3092517" y="310657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41"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42"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43"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Subtitel</a:t>
              </a:r>
            </a:p>
          </p:txBody>
        </p:sp>
        <p:sp>
          <p:nvSpPr>
            <p:cNvPr id="44"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prstClr val="white">
                      <a:lumMod val="95000"/>
                    </a:prstClr>
                  </a:solidFill>
                  <a:effectLst/>
                  <a:uLnTx/>
                  <a:uFillTx/>
                  <a:latin typeface="+mn-lt"/>
                  <a:ea typeface="+mn-ea"/>
                  <a:cs typeface="+mn-cs"/>
                </a:rPr>
                <a:t>Kleurtitel A</a:t>
              </a:r>
            </a:p>
          </p:txBody>
        </p:sp>
        <p:sp>
          <p:nvSpPr>
            <p:cNvPr id="45" name="Ovaal 44"/>
            <p:cNvSpPr/>
            <p:nvPr userDrawn="1"/>
          </p:nvSpPr>
          <p:spPr>
            <a:xfrm>
              <a:off x="-3092517" y="363616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46"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rgbClr val="642D91"/>
                  </a:solidFill>
                  <a:effectLst/>
                  <a:uLnTx/>
                  <a:uFillTx/>
                  <a:latin typeface="+mn-lt"/>
                  <a:ea typeface="+mn-ea"/>
                  <a:cs typeface="+mn-cs"/>
                </a:rPr>
                <a:t>Kleurtitel B</a:t>
              </a:r>
            </a:p>
          </p:txBody>
        </p:sp>
      </p:grpSp>
      <p:grpSp>
        <p:nvGrpSpPr>
          <p:cNvPr id="47" name="Groep 46"/>
          <p:cNvGrpSpPr/>
          <p:nvPr userDrawn="1"/>
        </p:nvGrpSpPr>
        <p:grpSpPr>
          <a:xfrm>
            <a:off x="-2045873" y="507639"/>
            <a:ext cx="515688" cy="506526"/>
            <a:chOff x="-1845083" y="758027"/>
            <a:chExt cx="633800" cy="622540"/>
          </a:xfrm>
        </p:grpSpPr>
        <p:sp>
          <p:nvSpPr>
            <p:cNvPr id="48" name="Afgeronde rechthoek 47"/>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49" name="Groep 48"/>
            <p:cNvGrpSpPr/>
            <p:nvPr userDrawn="1"/>
          </p:nvGrpSpPr>
          <p:grpSpPr>
            <a:xfrm>
              <a:off x="-1737762" y="864082"/>
              <a:ext cx="419168" cy="410429"/>
              <a:chOff x="3708400" y="309013"/>
              <a:chExt cx="1901295" cy="1861668"/>
            </a:xfrm>
            <a:solidFill>
              <a:srgbClr val="000000"/>
            </a:solidFill>
          </p:grpSpPr>
          <p:sp>
            <p:nvSpPr>
              <p:cNvPr id="50" name="Rechthoek 49"/>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1" name="Rechthoek 50"/>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2" name="Rechthoek 51"/>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3" name="Rechthoek 52"/>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4" name="Rechthoek 53"/>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5" name="Rechthoek 54"/>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6" name="Rechthoek 55"/>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7" name="Rechthoek 56"/>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8" name="Rechthoek 57"/>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9" name="Rechthoek 58"/>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0" name="Vrije vorm 59"/>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61" name="Rechte verbindingslijn 60"/>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62" name="Rechte verbindingslijn 61"/>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63" name="Rechte verbindingslijn 62"/>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212284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ekst &amp; Grafiek (gelijk)">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13" name="Tijdelijke aanduiding voor verticale tekst 2"/>
          <p:cNvSpPr>
            <a:spLocks noGrp="1"/>
          </p:cNvSpPr>
          <p:nvPr>
            <p:ph type="body" orient="vert" idx="1"/>
          </p:nvPr>
        </p:nvSpPr>
        <p:spPr>
          <a:xfrm>
            <a:off x="303972" y="1420240"/>
            <a:ext cx="5479312"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8" name="Tijdelijke aanduiding voor grafiek 7"/>
          <p:cNvSpPr>
            <a:spLocks noGrp="1"/>
          </p:cNvSpPr>
          <p:nvPr>
            <p:ph type="chart" sz="quarter" idx="15"/>
          </p:nvPr>
        </p:nvSpPr>
        <p:spPr>
          <a:xfrm>
            <a:off x="6099243" y="1420240"/>
            <a:ext cx="5754221" cy="4338533"/>
          </a:xfrm>
        </p:spPr>
        <p:txBody>
          <a:bodyPr anchor="ctr"/>
          <a:lstStyle>
            <a:lvl1pPr algn="ctr">
              <a:defRPr/>
            </a:lvl1pPr>
          </a:lstStyle>
          <a:p>
            <a:r>
              <a:rPr lang="en-US"/>
              <a:t>Click icon to add chart</a:t>
            </a:r>
            <a:endParaRPr lang="nl-NL"/>
          </a:p>
        </p:txBody>
      </p:sp>
      <p:sp>
        <p:nvSpPr>
          <p:cNvPr id="9" name="Rechthoek 8"/>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Grafiek (gelijk)</a:t>
            </a:r>
          </a:p>
        </p:txBody>
      </p:sp>
      <p:sp>
        <p:nvSpPr>
          <p:cNvPr id="57" name="Rechthoek 56"/>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58" name="Groep 57"/>
          <p:cNvGrpSpPr/>
          <p:nvPr userDrawn="1"/>
        </p:nvGrpSpPr>
        <p:grpSpPr>
          <a:xfrm>
            <a:off x="-1374003" y="507639"/>
            <a:ext cx="515688" cy="506526"/>
            <a:chOff x="-1085063" y="758027"/>
            <a:chExt cx="633800" cy="622540"/>
          </a:xfrm>
        </p:grpSpPr>
        <p:sp>
          <p:nvSpPr>
            <p:cNvPr id="59" name="Afgeronde rechthoek 58"/>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0" name="Groep 59"/>
            <p:cNvGrpSpPr/>
            <p:nvPr userDrawn="1"/>
          </p:nvGrpSpPr>
          <p:grpSpPr>
            <a:xfrm>
              <a:off x="-977739" y="864082"/>
              <a:ext cx="419168" cy="410429"/>
              <a:chOff x="6366933" y="309013"/>
              <a:chExt cx="1901295" cy="1861668"/>
            </a:xfrm>
            <a:solidFill>
              <a:srgbClr val="000000"/>
            </a:solidFill>
          </p:grpSpPr>
          <p:sp>
            <p:nvSpPr>
              <p:cNvPr id="61" name="Rechthoek 60"/>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2" name="Rechthoek 61"/>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3" name="Rechthoek 62"/>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4" name="Rechthoek 63"/>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5" name="Rechthoek 64"/>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6" name="Rechthoek 65"/>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7" name="Rechthoek 66"/>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8" name="Rechthoek 67"/>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Vrije vorm 70"/>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2" name="Groep 71"/>
          <p:cNvGrpSpPr/>
          <p:nvPr userDrawn="1"/>
        </p:nvGrpSpPr>
        <p:grpSpPr>
          <a:xfrm>
            <a:off x="-2069589" y="1270889"/>
            <a:ext cx="2069589" cy="1920646"/>
            <a:chOff x="-3092517" y="988213"/>
            <a:chExt cx="3260486" cy="3025842"/>
          </a:xfrm>
        </p:grpSpPr>
        <p:sp>
          <p:nvSpPr>
            <p:cNvPr id="73"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74" name="Ovaal 73"/>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75" name="Ovaal 74"/>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76" name="Ovaal 75"/>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77" name="Ovaal 76"/>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78" name="Ovaal 77"/>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79"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0"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81"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2"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83" name="Ovaal 82"/>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84"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85" name="Groep 84"/>
          <p:cNvGrpSpPr/>
          <p:nvPr userDrawn="1"/>
        </p:nvGrpSpPr>
        <p:grpSpPr>
          <a:xfrm>
            <a:off x="-2045873" y="507639"/>
            <a:ext cx="515688" cy="506526"/>
            <a:chOff x="-1845083" y="758027"/>
            <a:chExt cx="633800" cy="622540"/>
          </a:xfrm>
        </p:grpSpPr>
        <p:sp>
          <p:nvSpPr>
            <p:cNvPr id="86" name="Afgeronde rechthoek 85"/>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87" name="Groep 86"/>
            <p:cNvGrpSpPr/>
            <p:nvPr userDrawn="1"/>
          </p:nvGrpSpPr>
          <p:grpSpPr>
            <a:xfrm>
              <a:off x="-1737762" y="864082"/>
              <a:ext cx="419168" cy="410429"/>
              <a:chOff x="3708400" y="309013"/>
              <a:chExt cx="1901295" cy="1861668"/>
            </a:xfrm>
            <a:solidFill>
              <a:srgbClr val="000000"/>
            </a:solidFill>
          </p:grpSpPr>
          <p:sp>
            <p:nvSpPr>
              <p:cNvPr id="88" name="Rechthoek 87"/>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89" name="Rechthoek 88"/>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0" name="Rechthoek 89"/>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1" name="Rechthoek 90"/>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2" name="Rechthoek 91"/>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3" name="Rechthoek 92"/>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4" name="Rechthoek 93"/>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5" name="Rechthoek 94"/>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Vrije vorm 97"/>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99" name="Rechte verbindingslijn 98"/>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0" name="Rechte verbindingslijn 99"/>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1" name="Rechte verbindingslijn 100"/>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29325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Grafiek (volledig) met subtitel">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8" name="Tijdelijke aanduiding voor grafiek 7"/>
          <p:cNvSpPr>
            <a:spLocks noGrp="1"/>
          </p:cNvSpPr>
          <p:nvPr>
            <p:ph type="chart" sz="quarter" idx="13"/>
          </p:nvPr>
        </p:nvSpPr>
        <p:spPr>
          <a:xfrm>
            <a:off x="316937" y="1876098"/>
            <a:ext cx="11536527" cy="3882675"/>
          </a:xfrm>
        </p:spPr>
        <p:txBody>
          <a:bodyPr anchor="ctr"/>
          <a:lstStyle>
            <a:lvl1pPr algn="ctr">
              <a:defRPr/>
            </a:lvl1pPr>
          </a:lstStyle>
          <a:p>
            <a:r>
              <a:rPr lang="en-US"/>
              <a:t>Click icon to add chart</a:t>
            </a:r>
            <a:endParaRPr lang="nl-NL"/>
          </a:p>
        </p:txBody>
      </p:sp>
      <p:sp>
        <p:nvSpPr>
          <p:cNvPr id="13"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9" name="Rechthoek 18"/>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Grafiek (volledig) met subtitel</a:t>
            </a:r>
          </a:p>
        </p:txBody>
      </p:sp>
      <p:sp>
        <p:nvSpPr>
          <p:cNvPr id="65" name="Rechthoek 64"/>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6" name="Groep 65"/>
          <p:cNvGrpSpPr/>
          <p:nvPr userDrawn="1"/>
        </p:nvGrpSpPr>
        <p:grpSpPr>
          <a:xfrm>
            <a:off x="-1374003" y="507639"/>
            <a:ext cx="515688" cy="506526"/>
            <a:chOff x="-1085063" y="758027"/>
            <a:chExt cx="633800" cy="622540"/>
          </a:xfrm>
        </p:grpSpPr>
        <p:sp>
          <p:nvSpPr>
            <p:cNvPr id="67" name="Afgeronde rechthoek 66"/>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8" name="Groep 67"/>
            <p:cNvGrpSpPr/>
            <p:nvPr userDrawn="1"/>
          </p:nvGrpSpPr>
          <p:grpSpPr>
            <a:xfrm>
              <a:off x="-977739" y="864082"/>
              <a:ext cx="419168" cy="410429"/>
              <a:chOff x="6366933" y="309013"/>
              <a:chExt cx="1901295" cy="1861668"/>
            </a:xfrm>
            <a:solidFill>
              <a:srgbClr val="000000"/>
            </a:solidFill>
          </p:grpSpPr>
          <p:sp>
            <p:nvSpPr>
              <p:cNvPr id="69" name="Rechthoek 68"/>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Rechthoek 76"/>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8" name="Rechthoek 77"/>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9" name="Vrije vorm 78"/>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80" name="Groep 79"/>
          <p:cNvGrpSpPr/>
          <p:nvPr userDrawn="1"/>
        </p:nvGrpSpPr>
        <p:grpSpPr>
          <a:xfrm>
            <a:off x="-2069589" y="1270889"/>
            <a:ext cx="2069589" cy="1920646"/>
            <a:chOff x="-3092517" y="988213"/>
            <a:chExt cx="3260486" cy="3025842"/>
          </a:xfrm>
        </p:grpSpPr>
        <p:sp>
          <p:nvSpPr>
            <p:cNvPr id="81"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82" name="Ovaal 81"/>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3" name="Ovaal 82"/>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4" name="Ovaal 83"/>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5" name="Ovaal 84"/>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6" name="Ovaal 85"/>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7"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88"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89"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90"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91" name="Ovaal 90"/>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2"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3" name="Groep 92"/>
          <p:cNvGrpSpPr/>
          <p:nvPr userDrawn="1"/>
        </p:nvGrpSpPr>
        <p:grpSpPr>
          <a:xfrm>
            <a:off x="-2045873" y="507639"/>
            <a:ext cx="515688" cy="506526"/>
            <a:chOff x="-1845083" y="758027"/>
            <a:chExt cx="633800" cy="622540"/>
          </a:xfrm>
        </p:grpSpPr>
        <p:sp>
          <p:nvSpPr>
            <p:cNvPr id="94" name="Afgeronde rechthoek 93"/>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5" name="Groep 94"/>
            <p:cNvGrpSpPr/>
            <p:nvPr userDrawn="1"/>
          </p:nvGrpSpPr>
          <p:grpSpPr>
            <a:xfrm>
              <a:off x="-1737762" y="864082"/>
              <a:ext cx="419168" cy="410429"/>
              <a:chOff x="3708400" y="309013"/>
              <a:chExt cx="1901295" cy="1861668"/>
            </a:xfrm>
            <a:solidFill>
              <a:srgbClr val="000000"/>
            </a:solidFill>
          </p:grpSpPr>
          <p:sp>
            <p:nvSpPr>
              <p:cNvPr id="96" name="Rechthoek 95"/>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Rechthoek 103"/>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5" name="Rechthoek 104"/>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6" name="Vrije vorm 10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7" name="Rechte verbindingslijn 106"/>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8" name="Rechte verbindingslijn 107"/>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9" name="Rechte verbindingslijn 108"/>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405304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abel (volledig) met subtitel">
    <p:bg>
      <p:bgPr>
        <a:solidFill>
          <a:srgbClr val="918CC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7" name="Tijdelijke aanduiding voor tabel 6"/>
          <p:cNvSpPr>
            <a:spLocks noGrp="1"/>
          </p:cNvSpPr>
          <p:nvPr>
            <p:ph type="tbl" sz="quarter" idx="14"/>
          </p:nvPr>
        </p:nvSpPr>
        <p:spPr>
          <a:xfrm>
            <a:off x="322255" y="1876096"/>
            <a:ext cx="11531210" cy="3882677"/>
          </a:xfrm>
        </p:spPr>
        <p:txBody>
          <a:bodyPr anchor="ctr"/>
          <a:lstStyle>
            <a:lvl1pPr algn="ctr">
              <a:defRPr/>
            </a:lvl1pPr>
          </a:lstStyle>
          <a:p>
            <a:r>
              <a:rPr lang="en-US"/>
              <a:t>Click icon to add table</a:t>
            </a:r>
            <a:endParaRPr lang="nl-NL"/>
          </a:p>
        </p:txBody>
      </p:sp>
      <p:sp>
        <p:nvSpPr>
          <p:cNvPr id="8"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Rechthoek 13"/>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Tabel (volledig) met subtitel</a:t>
            </a:r>
          </a:p>
        </p:txBody>
      </p:sp>
      <p:sp>
        <p:nvSpPr>
          <p:cNvPr id="60" name="Rechthoek 59"/>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1" name="Groep 60"/>
          <p:cNvGrpSpPr/>
          <p:nvPr userDrawn="1"/>
        </p:nvGrpSpPr>
        <p:grpSpPr>
          <a:xfrm>
            <a:off x="-1374003" y="507639"/>
            <a:ext cx="515688" cy="506526"/>
            <a:chOff x="-1085063" y="758027"/>
            <a:chExt cx="633800" cy="622540"/>
          </a:xfrm>
        </p:grpSpPr>
        <p:sp>
          <p:nvSpPr>
            <p:cNvPr id="62" name="Afgeronde rechthoek 61"/>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3" name="Groep 62"/>
            <p:cNvGrpSpPr/>
            <p:nvPr userDrawn="1"/>
          </p:nvGrpSpPr>
          <p:grpSpPr>
            <a:xfrm>
              <a:off x="-977739" y="864082"/>
              <a:ext cx="419168" cy="410429"/>
              <a:chOff x="6366933" y="309013"/>
              <a:chExt cx="1901295" cy="1861668"/>
            </a:xfrm>
            <a:solidFill>
              <a:srgbClr val="000000"/>
            </a:solidFill>
          </p:grpSpPr>
          <p:sp>
            <p:nvSpPr>
              <p:cNvPr id="64" name="Rechthoek 63"/>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5" name="Rechthoek 64"/>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6" name="Rechthoek 65"/>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7" name="Rechthoek 66"/>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8" name="Rechthoek 67"/>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Vrije vorm 73"/>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5" name="Groep 74"/>
          <p:cNvGrpSpPr/>
          <p:nvPr userDrawn="1"/>
        </p:nvGrpSpPr>
        <p:grpSpPr>
          <a:xfrm>
            <a:off x="-2069589" y="1270889"/>
            <a:ext cx="2069589" cy="1920646"/>
            <a:chOff x="-3092517" y="988213"/>
            <a:chExt cx="3260486" cy="3025842"/>
          </a:xfrm>
        </p:grpSpPr>
        <p:sp>
          <p:nvSpPr>
            <p:cNvPr id="76"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77" name="Ovaal 76"/>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78" name="Ovaal 77"/>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79" name="Ovaal 78"/>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0" name="Ovaal 79"/>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1" name="Ovaal 80"/>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2"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83"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84"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5"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86" name="Ovaal 85"/>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87"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88" name="Groep 87"/>
          <p:cNvGrpSpPr/>
          <p:nvPr userDrawn="1"/>
        </p:nvGrpSpPr>
        <p:grpSpPr>
          <a:xfrm>
            <a:off x="-2045873" y="507639"/>
            <a:ext cx="515688" cy="506526"/>
            <a:chOff x="-1845083" y="758027"/>
            <a:chExt cx="633800" cy="622540"/>
          </a:xfrm>
        </p:grpSpPr>
        <p:sp>
          <p:nvSpPr>
            <p:cNvPr id="89" name="Afgeronde rechthoek 88"/>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0" name="Groep 89"/>
            <p:cNvGrpSpPr/>
            <p:nvPr userDrawn="1"/>
          </p:nvGrpSpPr>
          <p:grpSpPr>
            <a:xfrm>
              <a:off x="-1737762" y="864082"/>
              <a:ext cx="419168" cy="410429"/>
              <a:chOff x="3708400" y="309013"/>
              <a:chExt cx="1901295" cy="1861668"/>
            </a:xfrm>
            <a:solidFill>
              <a:srgbClr val="000000"/>
            </a:solidFill>
          </p:grpSpPr>
          <p:sp>
            <p:nvSpPr>
              <p:cNvPr id="91" name="Rechthoek 90"/>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2" name="Rechthoek 91"/>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3" name="Rechthoek 92"/>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4" name="Rechthoek 93"/>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5" name="Rechthoek 94"/>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Vrije vorm 100"/>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2" name="Rechte verbindingslijn 101"/>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3" name="Rechte verbindingslijn 102"/>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4" name="Rechte verbindingslijn 103"/>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5802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Media (volledig) met subtitel">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solidFill>
                  <a:schemeClr val="bg1"/>
                </a:solidFill>
              </a:defRPr>
            </a:lvl1pPr>
          </a:lstStyle>
          <a:p>
            <a:fld id="{81C55895-BBDE-49A9-A51C-B1488599A003}" type="datetime1">
              <a:rPr lang="nl-NL" smtClean="0"/>
              <a:pPr/>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lvl1pPr>
              <a:defRPr>
                <a:solidFill>
                  <a:schemeClr val="bg1"/>
                </a:solidFill>
              </a:defRPr>
            </a:lvl1pPr>
          </a:lstStyle>
          <a:p>
            <a:fld id="{B312AE52-FDF5-433E-9C7C-6ECA2BDE0D9B}" type="slidenum">
              <a:rPr lang="nl-NL" smtClean="0"/>
              <a:pPr/>
              <a:t>‹#›</a:t>
            </a:fld>
            <a:endParaRPr lang="nl-NL" dirty="0"/>
          </a:p>
        </p:txBody>
      </p:sp>
      <p:sp>
        <p:nvSpPr>
          <p:cNvPr id="8" name="Tijdelijke aanduiding voor media 7"/>
          <p:cNvSpPr>
            <a:spLocks noGrp="1"/>
          </p:cNvSpPr>
          <p:nvPr>
            <p:ph type="media" sz="quarter" idx="13"/>
          </p:nvPr>
        </p:nvSpPr>
        <p:spPr>
          <a:xfrm>
            <a:off x="316937" y="1389818"/>
            <a:ext cx="11536527" cy="4686726"/>
          </a:xfrm>
        </p:spPr>
        <p:txBody>
          <a:bodyPr anchor="ctr"/>
          <a:lstStyle>
            <a:lvl1pPr algn="ctr">
              <a:defRPr/>
            </a:lvl1pPr>
          </a:lstStyle>
          <a:p>
            <a:r>
              <a:rPr lang="en-US"/>
              <a:t>Click icon to add media</a:t>
            </a:r>
            <a:endParaRPr lang="nl-NL"/>
          </a:p>
        </p:txBody>
      </p:sp>
      <p:sp>
        <p:nvSpPr>
          <p:cNvPr id="9" name="Tijdelijke aanduiding voor verticale tekst 2"/>
          <p:cNvSpPr>
            <a:spLocks noGrp="1"/>
          </p:cNvSpPr>
          <p:nvPr>
            <p:ph type="body" orient="vert" idx="1"/>
          </p:nvPr>
        </p:nvSpPr>
        <p:spPr>
          <a:xfrm>
            <a:off x="303972" y="1420240"/>
            <a:ext cx="11515479" cy="729573"/>
          </a:xfrm>
        </p:spPr>
        <p:txBody>
          <a:bodyPr vert="horz"/>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14" name="Rechthoek 13"/>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Media (volledig) met subtitel</a:t>
            </a:r>
          </a:p>
        </p:txBody>
      </p:sp>
      <p:sp>
        <p:nvSpPr>
          <p:cNvPr id="15" name="Rechthoek 14"/>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16" name="Groep 15"/>
          <p:cNvGrpSpPr/>
          <p:nvPr userDrawn="1"/>
        </p:nvGrpSpPr>
        <p:grpSpPr>
          <a:xfrm>
            <a:off x="-1374003" y="507639"/>
            <a:ext cx="515688" cy="506526"/>
            <a:chOff x="-1085063" y="758027"/>
            <a:chExt cx="633800" cy="622540"/>
          </a:xfrm>
        </p:grpSpPr>
        <p:sp>
          <p:nvSpPr>
            <p:cNvPr id="17" name="Afgeronde rechthoek 16"/>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18" name="Groep 17"/>
            <p:cNvGrpSpPr/>
            <p:nvPr userDrawn="1"/>
          </p:nvGrpSpPr>
          <p:grpSpPr>
            <a:xfrm>
              <a:off x="-977739" y="864082"/>
              <a:ext cx="419168" cy="410429"/>
              <a:chOff x="6366933" y="309013"/>
              <a:chExt cx="1901295" cy="1861668"/>
            </a:xfrm>
            <a:solidFill>
              <a:srgbClr val="000000"/>
            </a:solidFill>
          </p:grpSpPr>
          <p:sp>
            <p:nvSpPr>
              <p:cNvPr id="19" name="Rechthoek 18"/>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0" name="Rechthoek 19"/>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1" name="Rechthoek 20"/>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2" name="Rechthoek 21"/>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3" name="Rechthoek 22"/>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4" name="Rechthoek 23"/>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5" name="Rechthoek 24"/>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6" name="Rechthoek 25"/>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7" name="Rechthoek 26"/>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8" name="Rechthoek 27"/>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9" name="Vrije vorm 28"/>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30" name="Groep 29"/>
          <p:cNvGrpSpPr/>
          <p:nvPr userDrawn="1"/>
        </p:nvGrpSpPr>
        <p:grpSpPr>
          <a:xfrm>
            <a:off x="-2069589" y="1270889"/>
            <a:ext cx="2069589" cy="1920646"/>
            <a:chOff x="-3092517" y="988213"/>
            <a:chExt cx="3260486" cy="3025842"/>
          </a:xfrm>
        </p:grpSpPr>
        <p:sp>
          <p:nvSpPr>
            <p:cNvPr id="31"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32" name="Ovaal 31"/>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33" name="Ovaal 32"/>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34" name="Ovaal 33"/>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35" name="Ovaal 34"/>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36" name="Ovaal 35"/>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37"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38"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39"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40"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41" name="Ovaal 40"/>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42"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43" name="Groep 42"/>
          <p:cNvGrpSpPr/>
          <p:nvPr userDrawn="1"/>
        </p:nvGrpSpPr>
        <p:grpSpPr>
          <a:xfrm>
            <a:off x="-2045873" y="507639"/>
            <a:ext cx="515688" cy="506526"/>
            <a:chOff x="-1845083" y="758027"/>
            <a:chExt cx="633800" cy="622540"/>
          </a:xfrm>
        </p:grpSpPr>
        <p:sp>
          <p:nvSpPr>
            <p:cNvPr id="44" name="Afgeronde rechthoek 43"/>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45" name="Groep 44"/>
            <p:cNvGrpSpPr/>
            <p:nvPr userDrawn="1"/>
          </p:nvGrpSpPr>
          <p:grpSpPr>
            <a:xfrm>
              <a:off x="-1737762" y="864082"/>
              <a:ext cx="419168" cy="410429"/>
              <a:chOff x="3708400" y="309013"/>
              <a:chExt cx="1901295" cy="1861668"/>
            </a:xfrm>
            <a:solidFill>
              <a:srgbClr val="000000"/>
            </a:solidFill>
          </p:grpSpPr>
          <p:sp>
            <p:nvSpPr>
              <p:cNvPr id="46" name="Rechthoek 45"/>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47" name="Rechthoek 46"/>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48" name="Rechthoek 47"/>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49" name="Rechthoek 48"/>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0" name="Rechthoek 49"/>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1" name="Rechthoek 50"/>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2" name="Rechthoek 51"/>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3" name="Rechthoek 52"/>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4" name="Rechthoek 53"/>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5" name="Rechthoek 54"/>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6" name="Vrije vorm 5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57" name="Rechte verbindingslijn 56"/>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58" name="Rechte verbindingslijn 57"/>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59" name="Rechte verbindingslijn 58"/>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26249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303972" y="1420240"/>
            <a:ext cx="11504845"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16" name="Tijdelijke aanduiding voor tekst 14"/>
          <p:cNvSpPr>
            <a:spLocks noGrp="1"/>
          </p:cNvSpPr>
          <p:nvPr>
            <p:ph type="body" sz="quarter" idx="13"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7" name="Rechthoek 16"/>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Alleen tekst</a:t>
            </a:r>
          </a:p>
        </p:txBody>
      </p:sp>
      <p:sp>
        <p:nvSpPr>
          <p:cNvPr id="18" name="Rechthoek 17"/>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algn="l"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19" name="Groep 18"/>
          <p:cNvGrpSpPr/>
          <p:nvPr userDrawn="1"/>
        </p:nvGrpSpPr>
        <p:grpSpPr>
          <a:xfrm>
            <a:off x="-1374003" y="507639"/>
            <a:ext cx="515688" cy="506526"/>
            <a:chOff x="-1085063" y="758027"/>
            <a:chExt cx="633800" cy="622540"/>
          </a:xfrm>
        </p:grpSpPr>
        <p:sp>
          <p:nvSpPr>
            <p:cNvPr id="20" name="Afgeronde rechthoek 19"/>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21" name="Groep 20"/>
            <p:cNvGrpSpPr/>
            <p:nvPr userDrawn="1"/>
          </p:nvGrpSpPr>
          <p:grpSpPr>
            <a:xfrm>
              <a:off x="-977739" y="864082"/>
              <a:ext cx="419168" cy="410429"/>
              <a:chOff x="6366933" y="309013"/>
              <a:chExt cx="1901295" cy="1861668"/>
            </a:xfrm>
            <a:solidFill>
              <a:srgbClr val="000000"/>
            </a:solidFill>
          </p:grpSpPr>
          <p:sp>
            <p:nvSpPr>
              <p:cNvPr id="22" name="Rechthoek 21"/>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3" name="Rechthoek 22"/>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4" name="Rechthoek 23"/>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5" name="Rechthoek 24"/>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6" name="Rechthoek 25"/>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7" name="Rechthoek 26"/>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8" name="Rechthoek 27"/>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9" name="Rechthoek 28"/>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0" name="Rechthoek 29"/>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1" name="Rechthoek 30"/>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2" name="Vrije vorm 31"/>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33" name="Groep 32"/>
          <p:cNvGrpSpPr/>
          <p:nvPr userDrawn="1"/>
        </p:nvGrpSpPr>
        <p:grpSpPr>
          <a:xfrm>
            <a:off x="-2069589" y="1270889"/>
            <a:ext cx="2069589" cy="1920646"/>
            <a:chOff x="-3092517" y="988213"/>
            <a:chExt cx="3260486" cy="3025842"/>
          </a:xfrm>
        </p:grpSpPr>
        <p:sp>
          <p:nvSpPr>
            <p:cNvPr id="34"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35" name="Ovaal 34"/>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36" name="Ovaal 35"/>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37" name="Ovaal 36"/>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38" name="Ovaal 37"/>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39" name="Ovaal 38"/>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40"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41"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42"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43"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44" name="Ovaal 43"/>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45"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46" name="Groep 45"/>
          <p:cNvGrpSpPr/>
          <p:nvPr userDrawn="1"/>
        </p:nvGrpSpPr>
        <p:grpSpPr>
          <a:xfrm>
            <a:off x="-2045873" y="507639"/>
            <a:ext cx="515688" cy="506526"/>
            <a:chOff x="-1845083" y="758027"/>
            <a:chExt cx="633800" cy="622540"/>
          </a:xfrm>
        </p:grpSpPr>
        <p:sp>
          <p:nvSpPr>
            <p:cNvPr id="47" name="Afgeronde rechthoek 46"/>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48" name="Groep 47"/>
            <p:cNvGrpSpPr/>
            <p:nvPr userDrawn="1"/>
          </p:nvGrpSpPr>
          <p:grpSpPr>
            <a:xfrm>
              <a:off x="-1737762" y="864082"/>
              <a:ext cx="419168" cy="410429"/>
              <a:chOff x="3708400" y="309013"/>
              <a:chExt cx="1901295" cy="1861668"/>
            </a:xfrm>
            <a:solidFill>
              <a:srgbClr val="000000"/>
            </a:solidFill>
          </p:grpSpPr>
          <p:sp>
            <p:nvSpPr>
              <p:cNvPr id="49" name="Rechthoek 48"/>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0" name="Rechthoek 49"/>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1" name="Rechthoek 50"/>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2" name="Rechthoek 51"/>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3" name="Rechthoek 52"/>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4" name="Rechthoek 53"/>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5" name="Rechthoek 54"/>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6" name="Rechthoek 55"/>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7" name="Rechthoek 56"/>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8" name="Rechthoek 57"/>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9" name="Vrije vorm 58"/>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60" name="Rechte verbindingslijn 59"/>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61" name="Rechte verbindingslijn 60"/>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62" name="Rechte verbindingslijn 61"/>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10295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748" y="1189177"/>
            <a:ext cx="11632279" cy="2024871"/>
          </a:xfrm>
        </p:spPr>
        <p:txBody>
          <a:bodyPr/>
          <a:lstStyle>
            <a:lvl1pPr marL="0" indent="0">
              <a:buNone/>
              <a:defRPr>
                <a:gradFill>
                  <a:gsLst>
                    <a:gs pos="1250">
                      <a:schemeClr val="tx1"/>
                    </a:gs>
                    <a:gs pos="99000">
                      <a:schemeClr val="tx1"/>
                    </a:gs>
                  </a:gsLst>
                  <a:lin ang="5400000" scaled="0"/>
                </a:gradFill>
              </a:defRPr>
            </a:lvl1pPr>
            <a:lvl2pPr marL="0" indent="0">
              <a:buFontTx/>
              <a:buNone/>
              <a:defRPr sz="2349"/>
            </a:lvl2pPr>
            <a:lvl3pPr marL="223708" indent="0">
              <a:buNone/>
              <a:defRPr/>
            </a:lvl3pPr>
            <a:lvl4pPr marL="447416" indent="0">
              <a:buNone/>
              <a:defRPr/>
            </a:lvl4pPr>
            <a:lvl5pPr marL="671124"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267864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90063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amp; Beeld (klein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303972" y="1420240"/>
            <a:ext cx="7521868"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7" name="Tijdelijke aanduiding voor afbeelding 2"/>
          <p:cNvSpPr>
            <a:spLocks noGrp="1"/>
          </p:cNvSpPr>
          <p:nvPr>
            <p:ph type="pic" idx="13"/>
          </p:nvPr>
        </p:nvSpPr>
        <p:spPr>
          <a:xfrm>
            <a:off x="8229599" y="1389818"/>
            <a:ext cx="3623865"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13"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7" name="Rechthoek 16"/>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Beeld (kleiner)</a:t>
            </a:r>
          </a:p>
        </p:txBody>
      </p:sp>
      <p:sp>
        <p:nvSpPr>
          <p:cNvPr id="63" name="Rechthoek 62"/>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4" name="Groep 63"/>
          <p:cNvGrpSpPr/>
          <p:nvPr userDrawn="1"/>
        </p:nvGrpSpPr>
        <p:grpSpPr>
          <a:xfrm>
            <a:off x="-1374003" y="507639"/>
            <a:ext cx="515688" cy="506526"/>
            <a:chOff x="-1085063" y="758027"/>
            <a:chExt cx="633800" cy="622540"/>
          </a:xfrm>
        </p:grpSpPr>
        <p:sp>
          <p:nvSpPr>
            <p:cNvPr id="65" name="Afgeronde rechthoek 64"/>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6" name="Groep 65"/>
            <p:cNvGrpSpPr/>
            <p:nvPr userDrawn="1"/>
          </p:nvGrpSpPr>
          <p:grpSpPr>
            <a:xfrm>
              <a:off x="-977739" y="864082"/>
              <a:ext cx="419168" cy="410429"/>
              <a:chOff x="6366933" y="309013"/>
              <a:chExt cx="1901295" cy="1861668"/>
            </a:xfrm>
            <a:solidFill>
              <a:srgbClr val="000000"/>
            </a:solidFill>
          </p:grpSpPr>
          <p:sp>
            <p:nvSpPr>
              <p:cNvPr id="67" name="Rechthoek 66"/>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8" name="Rechthoek 67"/>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Vrije vorm 76"/>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8" name="Groep 77"/>
          <p:cNvGrpSpPr/>
          <p:nvPr userDrawn="1"/>
        </p:nvGrpSpPr>
        <p:grpSpPr>
          <a:xfrm>
            <a:off x="-2069589" y="1270889"/>
            <a:ext cx="2069589" cy="1920646"/>
            <a:chOff x="-3092517" y="988213"/>
            <a:chExt cx="3260486" cy="3025842"/>
          </a:xfrm>
        </p:grpSpPr>
        <p:sp>
          <p:nvSpPr>
            <p:cNvPr id="79"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80" name="Ovaal 79"/>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1" name="Ovaal 80"/>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2" name="Ovaal 81"/>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3" name="Ovaal 82"/>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4" name="Ovaal 83"/>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5"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6"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87"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8"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89" name="Ovaal 88"/>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0"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1" name="Groep 90"/>
          <p:cNvGrpSpPr/>
          <p:nvPr userDrawn="1"/>
        </p:nvGrpSpPr>
        <p:grpSpPr>
          <a:xfrm>
            <a:off x="-2045873" y="507639"/>
            <a:ext cx="515688" cy="506526"/>
            <a:chOff x="-1845083" y="758027"/>
            <a:chExt cx="633800" cy="622540"/>
          </a:xfrm>
        </p:grpSpPr>
        <p:sp>
          <p:nvSpPr>
            <p:cNvPr id="92" name="Afgeronde rechthoek 91"/>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3" name="Groep 92"/>
            <p:cNvGrpSpPr/>
            <p:nvPr userDrawn="1"/>
          </p:nvGrpSpPr>
          <p:grpSpPr>
            <a:xfrm>
              <a:off x="-1737762" y="864082"/>
              <a:ext cx="419168" cy="410429"/>
              <a:chOff x="3708400" y="309013"/>
              <a:chExt cx="1901295" cy="1861668"/>
            </a:xfrm>
            <a:solidFill>
              <a:srgbClr val="000000"/>
            </a:solidFill>
          </p:grpSpPr>
          <p:sp>
            <p:nvSpPr>
              <p:cNvPr id="94" name="Rechthoek 93"/>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5" name="Rechthoek 94"/>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Vrije vorm 103"/>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5" name="Rechte verbindingslijn 104"/>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6" name="Rechte verbindingslijn 105"/>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7" name="Rechte verbindingslijn 106"/>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11490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gelij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7" name="Tijdelijke aanduiding voor afbeelding 2"/>
          <p:cNvSpPr>
            <a:spLocks noGrp="1"/>
          </p:cNvSpPr>
          <p:nvPr>
            <p:ph type="pic" idx="13"/>
          </p:nvPr>
        </p:nvSpPr>
        <p:spPr>
          <a:xfrm>
            <a:off x="6099243" y="1389818"/>
            <a:ext cx="5754222"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13" name="Tijdelijke aanduiding voor verticale tekst 2"/>
          <p:cNvSpPr>
            <a:spLocks noGrp="1"/>
          </p:cNvSpPr>
          <p:nvPr>
            <p:ph type="body" orient="vert" idx="1"/>
          </p:nvPr>
        </p:nvSpPr>
        <p:spPr>
          <a:xfrm>
            <a:off x="303972" y="1420240"/>
            <a:ext cx="5479312"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8" name="Rechthoek 17"/>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Beeld (gelijk)</a:t>
            </a:r>
          </a:p>
        </p:txBody>
      </p:sp>
      <p:sp>
        <p:nvSpPr>
          <p:cNvPr id="64" name="Rechthoek 63"/>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5" name="Groep 64"/>
          <p:cNvGrpSpPr/>
          <p:nvPr userDrawn="1"/>
        </p:nvGrpSpPr>
        <p:grpSpPr>
          <a:xfrm>
            <a:off x="-1374003" y="507639"/>
            <a:ext cx="515688" cy="506526"/>
            <a:chOff x="-1085063" y="758027"/>
            <a:chExt cx="633800" cy="622540"/>
          </a:xfrm>
        </p:grpSpPr>
        <p:sp>
          <p:nvSpPr>
            <p:cNvPr id="66" name="Afgeronde rechthoek 65"/>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7" name="Groep 66"/>
            <p:cNvGrpSpPr/>
            <p:nvPr userDrawn="1"/>
          </p:nvGrpSpPr>
          <p:grpSpPr>
            <a:xfrm>
              <a:off x="-977739" y="864082"/>
              <a:ext cx="419168" cy="410429"/>
              <a:chOff x="6366933" y="309013"/>
              <a:chExt cx="1901295" cy="1861668"/>
            </a:xfrm>
            <a:solidFill>
              <a:srgbClr val="000000"/>
            </a:solidFill>
          </p:grpSpPr>
          <p:sp>
            <p:nvSpPr>
              <p:cNvPr id="68" name="Rechthoek 67"/>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Rechthoek 76"/>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8" name="Vrije vorm 77"/>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9" name="Groep 78"/>
          <p:cNvGrpSpPr/>
          <p:nvPr userDrawn="1"/>
        </p:nvGrpSpPr>
        <p:grpSpPr>
          <a:xfrm>
            <a:off x="-2069589" y="1270889"/>
            <a:ext cx="2069589" cy="1920646"/>
            <a:chOff x="-3092517" y="988213"/>
            <a:chExt cx="3260486" cy="3025842"/>
          </a:xfrm>
        </p:grpSpPr>
        <p:sp>
          <p:nvSpPr>
            <p:cNvPr id="80"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81" name="Ovaal 80"/>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2" name="Ovaal 81"/>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3" name="Ovaal 82"/>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4" name="Ovaal 83"/>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5" name="Ovaal 84"/>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6"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7"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88"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9"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90" name="Ovaal 89"/>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1"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2" name="Groep 91"/>
          <p:cNvGrpSpPr/>
          <p:nvPr userDrawn="1"/>
        </p:nvGrpSpPr>
        <p:grpSpPr>
          <a:xfrm>
            <a:off x="-2045873" y="507639"/>
            <a:ext cx="515688" cy="506526"/>
            <a:chOff x="-1845083" y="758027"/>
            <a:chExt cx="633800" cy="622540"/>
          </a:xfrm>
        </p:grpSpPr>
        <p:sp>
          <p:nvSpPr>
            <p:cNvPr id="93" name="Afgeronde rechthoek 92"/>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4" name="Groep 93"/>
            <p:cNvGrpSpPr/>
            <p:nvPr userDrawn="1"/>
          </p:nvGrpSpPr>
          <p:grpSpPr>
            <a:xfrm>
              <a:off x="-1737762" y="864082"/>
              <a:ext cx="419168" cy="410429"/>
              <a:chOff x="3708400" y="309013"/>
              <a:chExt cx="1901295" cy="1861668"/>
            </a:xfrm>
            <a:solidFill>
              <a:srgbClr val="000000"/>
            </a:solidFill>
          </p:grpSpPr>
          <p:sp>
            <p:nvSpPr>
              <p:cNvPr id="95" name="Rechthoek 94"/>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Rechthoek 103"/>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5" name="Vrije vorm 104"/>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6" name="Rechte verbindingslijn 105"/>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7" name="Rechte verbindingslijn 106"/>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8" name="Rechte verbindingslijn 107"/>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8732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gro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verticale tekst 2"/>
          <p:cNvSpPr>
            <a:spLocks noGrp="1"/>
          </p:cNvSpPr>
          <p:nvPr>
            <p:ph type="body" orient="vert" idx="1"/>
          </p:nvPr>
        </p:nvSpPr>
        <p:spPr>
          <a:xfrm>
            <a:off x="303971" y="1420240"/>
            <a:ext cx="3334173"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7" name="Tijdelijke aanduiding voor afbeelding 2"/>
          <p:cNvSpPr>
            <a:spLocks noGrp="1"/>
          </p:cNvSpPr>
          <p:nvPr>
            <p:ph type="pic" idx="13"/>
          </p:nvPr>
        </p:nvSpPr>
        <p:spPr>
          <a:xfrm>
            <a:off x="3971925" y="1389818"/>
            <a:ext cx="7881540"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16"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20" name="Rechthoek 19"/>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Beeld (groter)</a:t>
            </a:r>
          </a:p>
        </p:txBody>
      </p:sp>
      <p:sp>
        <p:nvSpPr>
          <p:cNvPr id="66" name="Rechthoek 65"/>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7" name="Groep 66"/>
          <p:cNvGrpSpPr/>
          <p:nvPr userDrawn="1"/>
        </p:nvGrpSpPr>
        <p:grpSpPr>
          <a:xfrm>
            <a:off x="-1374003" y="507639"/>
            <a:ext cx="515688" cy="506526"/>
            <a:chOff x="-1085063" y="758027"/>
            <a:chExt cx="633800" cy="622540"/>
          </a:xfrm>
        </p:grpSpPr>
        <p:sp>
          <p:nvSpPr>
            <p:cNvPr id="68" name="Afgeronde rechthoek 67"/>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9" name="Groep 68"/>
            <p:cNvGrpSpPr/>
            <p:nvPr userDrawn="1"/>
          </p:nvGrpSpPr>
          <p:grpSpPr>
            <a:xfrm>
              <a:off x="-977739" y="864082"/>
              <a:ext cx="419168" cy="410429"/>
              <a:chOff x="6366933" y="309013"/>
              <a:chExt cx="1901295" cy="1861668"/>
            </a:xfrm>
            <a:solidFill>
              <a:srgbClr val="000000"/>
            </a:solidFill>
          </p:grpSpPr>
          <p:sp>
            <p:nvSpPr>
              <p:cNvPr id="70" name="Rechthoek 69"/>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Rechthoek 76"/>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8" name="Rechthoek 77"/>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9" name="Rechthoek 78"/>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80" name="Vrije vorm 79"/>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81" name="Groep 80"/>
          <p:cNvGrpSpPr/>
          <p:nvPr userDrawn="1"/>
        </p:nvGrpSpPr>
        <p:grpSpPr>
          <a:xfrm>
            <a:off x="-2069589" y="1270889"/>
            <a:ext cx="2069589" cy="1920646"/>
            <a:chOff x="-3092517" y="988213"/>
            <a:chExt cx="3260486" cy="3025842"/>
          </a:xfrm>
        </p:grpSpPr>
        <p:sp>
          <p:nvSpPr>
            <p:cNvPr id="82"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83" name="Ovaal 82"/>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4" name="Ovaal 83"/>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5" name="Ovaal 84"/>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6" name="Ovaal 85"/>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7" name="Ovaal 86"/>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8"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9"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90"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91"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92" name="Ovaal 91"/>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3"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4" name="Groep 93"/>
          <p:cNvGrpSpPr/>
          <p:nvPr userDrawn="1"/>
        </p:nvGrpSpPr>
        <p:grpSpPr>
          <a:xfrm>
            <a:off x="-2045873" y="507639"/>
            <a:ext cx="515688" cy="506526"/>
            <a:chOff x="-1845083" y="758027"/>
            <a:chExt cx="633800" cy="622540"/>
          </a:xfrm>
        </p:grpSpPr>
        <p:sp>
          <p:nvSpPr>
            <p:cNvPr id="95" name="Afgeronde rechthoek 94"/>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6" name="Groep 95"/>
            <p:cNvGrpSpPr/>
            <p:nvPr userDrawn="1"/>
          </p:nvGrpSpPr>
          <p:grpSpPr>
            <a:xfrm>
              <a:off x="-1737762" y="864082"/>
              <a:ext cx="419168" cy="410429"/>
              <a:chOff x="3708400" y="309013"/>
              <a:chExt cx="1901295" cy="1861668"/>
            </a:xfrm>
            <a:solidFill>
              <a:srgbClr val="000000"/>
            </a:solidFill>
          </p:grpSpPr>
          <p:sp>
            <p:nvSpPr>
              <p:cNvPr id="97" name="Rechthoek 96"/>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Rechthoek 103"/>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5" name="Rechthoek 104"/>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6" name="Rechthoek 105"/>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7" name="Vrije vorm 106"/>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8" name="Rechte verbindingslijn 107"/>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9" name="Rechte verbindingslijn 108"/>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10" name="Rechte verbindingslijn 109"/>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25685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eeld (volledig) met sub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7" name="Tijdelijke aanduiding voor afbeelding 2"/>
          <p:cNvSpPr>
            <a:spLocks noGrp="1"/>
          </p:cNvSpPr>
          <p:nvPr>
            <p:ph type="pic" idx="13"/>
          </p:nvPr>
        </p:nvSpPr>
        <p:spPr>
          <a:xfrm>
            <a:off x="316309" y="1389818"/>
            <a:ext cx="11537156" cy="4686725"/>
          </a:xfrm>
          <a:prstGeom prst="rect">
            <a:avLst/>
          </a:prstGeom>
        </p:spPr>
        <p:txBody>
          <a:bodyPr anchor="ctr">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sp>
        <p:nvSpPr>
          <p:cNvPr id="3"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8" name="Rechthoek 17"/>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Beeld (volledig) met subtitel</a:t>
            </a:r>
          </a:p>
        </p:txBody>
      </p:sp>
      <p:sp>
        <p:nvSpPr>
          <p:cNvPr id="19" name="Rechthoek 18"/>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20" name="Groep 19"/>
          <p:cNvGrpSpPr/>
          <p:nvPr userDrawn="1"/>
        </p:nvGrpSpPr>
        <p:grpSpPr>
          <a:xfrm>
            <a:off x="-1374003" y="507639"/>
            <a:ext cx="515688" cy="506526"/>
            <a:chOff x="-1085063" y="758027"/>
            <a:chExt cx="633800" cy="622540"/>
          </a:xfrm>
        </p:grpSpPr>
        <p:sp>
          <p:nvSpPr>
            <p:cNvPr id="21" name="Afgeronde rechthoek 20"/>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22" name="Groep 21"/>
            <p:cNvGrpSpPr/>
            <p:nvPr userDrawn="1"/>
          </p:nvGrpSpPr>
          <p:grpSpPr>
            <a:xfrm>
              <a:off x="-977739" y="864082"/>
              <a:ext cx="419168" cy="410429"/>
              <a:chOff x="6366933" y="309013"/>
              <a:chExt cx="1901295" cy="1861668"/>
            </a:xfrm>
            <a:solidFill>
              <a:srgbClr val="000000"/>
            </a:solidFill>
          </p:grpSpPr>
          <p:sp>
            <p:nvSpPr>
              <p:cNvPr id="23" name="Rechthoek 22"/>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4" name="Rechthoek 23"/>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5" name="Rechthoek 24"/>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6" name="Rechthoek 25"/>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7" name="Rechthoek 26"/>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8" name="Rechthoek 27"/>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29" name="Rechthoek 28"/>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0" name="Rechthoek 29"/>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1" name="Rechthoek 30"/>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2" name="Rechthoek 31"/>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33" name="Vrije vorm 32"/>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34" name="Groep 33"/>
          <p:cNvGrpSpPr/>
          <p:nvPr userDrawn="1"/>
        </p:nvGrpSpPr>
        <p:grpSpPr>
          <a:xfrm>
            <a:off x="-2069589" y="1270889"/>
            <a:ext cx="2069589" cy="1920646"/>
            <a:chOff x="-3092517" y="988213"/>
            <a:chExt cx="3260486" cy="3025842"/>
          </a:xfrm>
        </p:grpSpPr>
        <p:sp>
          <p:nvSpPr>
            <p:cNvPr id="35"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36" name="Ovaal 35"/>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37" name="Ovaal 36"/>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38" name="Ovaal 37"/>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39" name="Ovaal 38"/>
            <p:cNvSpPr/>
            <p:nvPr userDrawn="1"/>
          </p:nvSpPr>
          <p:spPr>
            <a:xfrm>
              <a:off x="-3092517" y="257698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40" name="Ovaal 39"/>
            <p:cNvSpPr/>
            <p:nvPr userDrawn="1"/>
          </p:nvSpPr>
          <p:spPr>
            <a:xfrm>
              <a:off x="-3092517" y="310657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41"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42"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43"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Subtitel</a:t>
              </a:r>
            </a:p>
          </p:txBody>
        </p:sp>
        <p:sp>
          <p:nvSpPr>
            <p:cNvPr id="44"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prstClr val="white">
                      <a:lumMod val="95000"/>
                    </a:prstClr>
                  </a:solidFill>
                  <a:effectLst/>
                  <a:uLnTx/>
                  <a:uFillTx/>
                  <a:latin typeface="+mn-lt"/>
                  <a:ea typeface="+mn-ea"/>
                  <a:cs typeface="+mn-cs"/>
                </a:rPr>
                <a:t>Kleurtitel A</a:t>
              </a:r>
            </a:p>
          </p:txBody>
        </p:sp>
        <p:sp>
          <p:nvSpPr>
            <p:cNvPr id="45" name="Ovaal 44"/>
            <p:cNvSpPr/>
            <p:nvPr userDrawn="1"/>
          </p:nvSpPr>
          <p:spPr>
            <a:xfrm>
              <a:off x="-3092517" y="363616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46"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rgbClr val="642D91"/>
                  </a:solidFill>
                  <a:effectLst/>
                  <a:uLnTx/>
                  <a:uFillTx/>
                  <a:latin typeface="+mn-lt"/>
                  <a:ea typeface="+mn-ea"/>
                  <a:cs typeface="+mn-cs"/>
                </a:rPr>
                <a:t>Kleurtitel B</a:t>
              </a:r>
            </a:p>
          </p:txBody>
        </p:sp>
      </p:grpSp>
      <p:grpSp>
        <p:nvGrpSpPr>
          <p:cNvPr id="47" name="Groep 46"/>
          <p:cNvGrpSpPr/>
          <p:nvPr userDrawn="1"/>
        </p:nvGrpSpPr>
        <p:grpSpPr>
          <a:xfrm>
            <a:off x="-2045873" y="507639"/>
            <a:ext cx="515688" cy="506526"/>
            <a:chOff x="-1845083" y="758027"/>
            <a:chExt cx="633800" cy="622540"/>
          </a:xfrm>
        </p:grpSpPr>
        <p:sp>
          <p:nvSpPr>
            <p:cNvPr id="48" name="Afgeronde rechthoek 47"/>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49" name="Groep 48"/>
            <p:cNvGrpSpPr/>
            <p:nvPr userDrawn="1"/>
          </p:nvGrpSpPr>
          <p:grpSpPr>
            <a:xfrm>
              <a:off x="-1737762" y="864082"/>
              <a:ext cx="419168" cy="410429"/>
              <a:chOff x="3708400" y="309013"/>
              <a:chExt cx="1901295" cy="1861668"/>
            </a:xfrm>
            <a:solidFill>
              <a:srgbClr val="000000"/>
            </a:solidFill>
          </p:grpSpPr>
          <p:sp>
            <p:nvSpPr>
              <p:cNvPr id="50" name="Rechthoek 49"/>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1" name="Rechthoek 50"/>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2" name="Rechthoek 51"/>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3" name="Rechthoek 52"/>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4" name="Rechthoek 53"/>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5" name="Rechthoek 54"/>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6" name="Rechthoek 55"/>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7" name="Rechthoek 56"/>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8" name="Rechthoek 57"/>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59" name="Rechthoek 58"/>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0" name="Vrije vorm 59"/>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61" name="Rechte verbindingslijn 60"/>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62" name="Rechte verbindingslijn 61"/>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63" name="Rechte verbindingslijn 62"/>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12455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amp; Grafiek (gelij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13" name="Tijdelijke aanduiding voor verticale tekst 2"/>
          <p:cNvSpPr>
            <a:spLocks noGrp="1"/>
          </p:cNvSpPr>
          <p:nvPr>
            <p:ph type="body" orient="vert" idx="1"/>
          </p:nvPr>
        </p:nvSpPr>
        <p:spPr>
          <a:xfrm>
            <a:off x="303972" y="1420240"/>
            <a:ext cx="5479312" cy="434661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8" name="Tijdelijke aanduiding voor grafiek 7"/>
          <p:cNvSpPr>
            <a:spLocks noGrp="1"/>
          </p:cNvSpPr>
          <p:nvPr>
            <p:ph type="chart" sz="quarter" idx="15"/>
          </p:nvPr>
        </p:nvSpPr>
        <p:spPr>
          <a:xfrm>
            <a:off x="6099243" y="1420240"/>
            <a:ext cx="5754221" cy="4338533"/>
          </a:xfrm>
        </p:spPr>
        <p:txBody>
          <a:bodyPr anchor="ctr"/>
          <a:lstStyle>
            <a:lvl1pPr algn="ctr">
              <a:defRPr/>
            </a:lvl1pPr>
          </a:lstStyle>
          <a:p>
            <a:r>
              <a:rPr lang="en-US"/>
              <a:t>Click icon to add chart</a:t>
            </a:r>
            <a:endParaRPr lang="nl-NL"/>
          </a:p>
        </p:txBody>
      </p:sp>
      <p:sp>
        <p:nvSpPr>
          <p:cNvPr id="9" name="Rechthoek 8"/>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Tekst &amp; Grafiek (gelijk)</a:t>
            </a:r>
          </a:p>
        </p:txBody>
      </p:sp>
      <p:sp>
        <p:nvSpPr>
          <p:cNvPr id="57" name="Rechthoek 56"/>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58" name="Groep 57"/>
          <p:cNvGrpSpPr/>
          <p:nvPr userDrawn="1"/>
        </p:nvGrpSpPr>
        <p:grpSpPr>
          <a:xfrm>
            <a:off x="-1374003" y="507639"/>
            <a:ext cx="515688" cy="506526"/>
            <a:chOff x="-1085063" y="758027"/>
            <a:chExt cx="633800" cy="622540"/>
          </a:xfrm>
        </p:grpSpPr>
        <p:sp>
          <p:nvSpPr>
            <p:cNvPr id="59" name="Afgeronde rechthoek 58"/>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0" name="Groep 59"/>
            <p:cNvGrpSpPr/>
            <p:nvPr userDrawn="1"/>
          </p:nvGrpSpPr>
          <p:grpSpPr>
            <a:xfrm>
              <a:off x="-977739" y="864082"/>
              <a:ext cx="419168" cy="410429"/>
              <a:chOff x="6366933" y="309013"/>
              <a:chExt cx="1901295" cy="1861668"/>
            </a:xfrm>
            <a:solidFill>
              <a:srgbClr val="000000"/>
            </a:solidFill>
          </p:grpSpPr>
          <p:sp>
            <p:nvSpPr>
              <p:cNvPr id="61" name="Rechthoek 60"/>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2" name="Rechthoek 61"/>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3" name="Rechthoek 62"/>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4" name="Rechthoek 63"/>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5" name="Rechthoek 64"/>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6" name="Rechthoek 65"/>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7" name="Rechthoek 66"/>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8" name="Rechthoek 67"/>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Vrije vorm 70"/>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2" name="Groep 71"/>
          <p:cNvGrpSpPr/>
          <p:nvPr userDrawn="1"/>
        </p:nvGrpSpPr>
        <p:grpSpPr>
          <a:xfrm>
            <a:off x="-2069589" y="1270889"/>
            <a:ext cx="2069589" cy="1920646"/>
            <a:chOff x="-3092517" y="988213"/>
            <a:chExt cx="3260486" cy="3025842"/>
          </a:xfrm>
        </p:grpSpPr>
        <p:sp>
          <p:nvSpPr>
            <p:cNvPr id="73"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rgbClr val="646464"/>
                  </a:solidFill>
                  <a:effectLst/>
                  <a:uLnTx/>
                  <a:uFillTx/>
                  <a:latin typeface="+mn-lt"/>
                  <a:ea typeface="+mn-ea"/>
                  <a:cs typeface="+mn-cs"/>
                </a:rPr>
                <a:t>Basistekst</a:t>
              </a:r>
            </a:p>
          </p:txBody>
        </p:sp>
        <p:sp>
          <p:nvSpPr>
            <p:cNvPr id="74" name="Ovaal 73"/>
            <p:cNvSpPr/>
            <p:nvPr userDrawn="1"/>
          </p:nvSpPr>
          <p:spPr>
            <a:xfrm>
              <a:off x="-3092517" y="98821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75" name="Ovaal 74"/>
            <p:cNvSpPr/>
            <p:nvPr userDrawn="1"/>
          </p:nvSpPr>
          <p:spPr>
            <a:xfrm>
              <a:off x="-3092517" y="151780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76" name="Ovaal 75"/>
            <p:cNvSpPr/>
            <p:nvPr userDrawn="1"/>
          </p:nvSpPr>
          <p:spPr>
            <a:xfrm>
              <a:off x="-3092517" y="204739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77" name="Ovaal 76"/>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78" name="Ovaal 77"/>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79"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rgbClr val="642D91"/>
                </a:buClr>
                <a:buSzTx/>
                <a:buFont typeface="Arial"/>
                <a:buChar char="•"/>
                <a:tabLst/>
                <a:defRPr/>
              </a:pPr>
              <a:r>
                <a:rPr kumimoji="0" lang="nl-NL" sz="12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200" b="0" i="0" u="none" strike="noStrike" kern="1200" cap="none" spc="0" normalizeH="0" baseline="0" noProof="0" dirty="0">
                <a:ln>
                  <a:noFill/>
                </a:ln>
                <a:solidFill>
                  <a:srgbClr val="646464"/>
                </a:solidFill>
                <a:effectLst/>
                <a:uLnTx/>
                <a:uFillTx/>
                <a:latin typeface="+mn-lt"/>
                <a:ea typeface="+mn-ea"/>
                <a:cs typeface="+mn-cs"/>
              </a:endParaRPr>
            </a:p>
          </p:txBody>
        </p:sp>
        <p:sp>
          <p:nvSpPr>
            <p:cNvPr id="80"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rgbClr val="FFFF00"/>
                </a:buClr>
                <a:buSzTx/>
                <a:buFont typeface="Arial"/>
                <a:buChar char="•"/>
                <a:tabLst/>
                <a:defRPr/>
              </a:pPr>
              <a:r>
                <a:rPr kumimoji="0" lang="nl-NL" sz="1100" b="0" i="0" u="none" strike="noStrike" kern="1200" cap="none" spc="0" normalizeH="0" baseline="0" noProof="0" dirty="0">
                  <a:ln>
                    <a:noFill/>
                  </a:ln>
                  <a:solidFill>
                    <a:srgbClr val="646464"/>
                  </a:solidFill>
                  <a:effectLst/>
                  <a:uLnTx/>
                  <a:uFillTx/>
                  <a:latin typeface="+mn-lt"/>
                  <a:ea typeface="+mn-ea"/>
                  <a:cs typeface="+mn-cs"/>
                </a:rPr>
                <a:t>Sub-</a:t>
              </a:r>
              <a:r>
                <a:rPr kumimoji="0" lang="nl-NL" sz="1100" b="0" i="0" u="none" strike="noStrike" kern="1200" cap="none" spc="0" normalizeH="0" baseline="0" noProof="0" dirty="0" err="1">
                  <a:ln>
                    <a:noFill/>
                  </a:ln>
                  <a:solidFill>
                    <a:srgbClr val="646464"/>
                  </a:solidFill>
                  <a:effectLst/>
                  <a:uLnTx/>
                  <a:uFillTx/>
                  <a:latin typeface="+mn-lt"/>
                  <a:ea typeface="+mn-ea"/>
                  <a:cs typeface="+mn-cs"/>
                </a:rPr>
                <a:t>Bullet</a:t>
              </a:r>
              <a:endParaRPr kumimoji="0" lang="nl-NL" sz="1100" b="0" i="0" u="none" strike="noStrike" kern="1200" cap="none" spc="0" normalizeH="0" baseline="0" noProof="0" dirty="0">
                <a:ln>
                  <a:noFill/>
                </a:ln>
                <a:solidFill>
                  <a:srgbClr val="646464"/>
                </a:solidFill>
                <a:effectLst/>
                <a:uLnTx/>
                <a:uFillTx/>
                <a:latin typeface="+mn-lt"/>
                <a:ea typeface="+mn-ea"/>
                <a:cs typeface="+mn-cs"/>
              </a:endParaRPr>
            </a:p>
          </p:txBody>
        </p:sp>
        <p:sp>
          <p:nvSpPr>
            <p:cNvPr id="81"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2"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83" name="Ovaal 82"/>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84"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85" name="Groep 84"/>
          <p:cNvGrpSpPr/>
          <p:nvPr userDrawn="1"/>
        </p:nvGrpSpPr>
        <p:grpSpPr>
          <a:xfrm>
            <a:off x="-2045873" y="507639"/>
            <a:ext cx="515688" cy="506526"/>
            <a:chOff x="-1845083" y="758027"/>
            <a:chExt cx="633800" cy="622540"/>
          </a:xfrm>
        </p:grpSpPr>
        <p:sp>
          <p:nvSpPr>
            <p:cNvPr id="86" name="Afgeronde rechthoek 85"/>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87" name="Groep 86"/>
            <p:cNvGrpSpPr/>
            <p:nvPr userDrawn="1"/>
          </p:nvGrpSpPr>
          <p:grpSpPr>
            <a:xfrm>
              <a:off x="-1737762" y="864082"/>
              <a:ext cx="419168" cy="410429"/>
              <a:chOff x="3708400" y="309013"/>
              <a:chExt cx="1901295" cy="1861668"/>
            </a:xfrm>
            <a:solidFill>
              <a:srgbClr val="000000"/>
            </a:solidFill>
          </p:grpSpPr>
          <p:sp>
            <p:nvSpPr>
              <p:cNvPr id="88" name="Rechthoek 87"/>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89" name="Rechthoek 88"/>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0" name="Rechthoek 89"/>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1" name="Rechthoek 90"/>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2" name="Rechthoek 91"/>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3" name="Rechthoek 92"/>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4" name="Rechthoek 93"/>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5" name="Rechthoek 94"/>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Vrije vorm 97"/>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99" name="Rechte verbindingslijn 98"/>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0" name="Rechte verbindingslijn 99"/>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1" name="Rechte verbindingslijn 100"/>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48596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ek (volledig) met sub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8" name="Tijdelijke aanduiding voor grafiek 7"/>
          <p:cNvSpPr>
            <a:spLocks noGrp="1"/>
          </p:cNvSpPr>
          <p:nvPr>
            <p:ph type="chart" sz="quarter" idx="13"/>
          </p:nvPr>
        </p:nvSpPr>
        <p:spPr>
          <a:xfrm>
            <a:off x="316937" y="1876098"/>
            <a:ext cx="11536527" cy="3882675"/>
          </a:xfrm>
        </p:spPr>
        <p:txBody>
          <a:bodyPr anchor="ctr"/>
          <a:lstStyle>
            <a:lvl1pPr algn="ctr">
              <a:defRPr/>
            </a:lvl1pPr>
          </a:lstStyle>
          <a:p>
            <a:r>
              <a:rPr lang="en-US"/>
              <a:t>Click icon to add chart</a:t>
            </a:r>
            <a:endParaRPr lang="nl-NL"/>
          </a:p>
        </p:txBody>
      </p:sp>
      <p:sp>
        <p:nvSpPr>
          <p:cNvPr id="13"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4" name="Tijdelijke aanduiding voor tekst 14"/>
          <p:cNvSpPr>
            <a:spLocks noGrp="1"/>
          </p:cNvSpPr>
          <p:nvPr>
            <p:ph type="body" sz="quarter" idx="14"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9" name="Rechthoek 18"/>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Grafiek (volledig) met subtitel</a:t>
            </a:r>
          </a:p>
        </p:txBody>
      </p:sp>
      <p:sp>
        <p:nvSpPr>
          <p:cNvPr id="65" name="Rechthoek 64"/>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6" name="Groep 65"/>
          <p:cNvGrpSpPr/>
          <p:nvPr userDrawn="1"/>
        </p:nvGrpSpPr>
        <p:grpSpPr>
          <a:xfrm>
            <a:off x="-1374003" y="507639"/>
            <a:ext cx="515688" cy="506526"/>
            <a:chOff x="-1085063" y="758027"/>
            <a:chExt cx="633800" cy="622540"/>
          </a:xfrm>
        </p:grpSpPr>
        <p:sp>
          <p:nvSpPr>
            <p:cNvPr id="67" name="Afgeronde rechthoek 66"/>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8" name="Groep 67"/>
            <p:cNvGrpSpPr/>
            <p:nvPr userDrawn="1"/>
          </p:nvGrpSpPr>
          <p:grpSpPr>
            <a:xfrm>
              <a:off x="-977739" y="864082"/>
              <a:ext cx="419168" cy="410429"/>
              <a:chOff x="6366933" y="309013"/>
              <a:chExt cx="1901295" cy="1861668"/>
            </a:xfrm>
            <a:solidFill>
              <a:srgbClr val="000000"/>
            </a:solidFill>
          </p:grpSpPr>
          <p:sp>
            <p:nvSpPr>
              <p:cNvPr id="69" name="Rechthoek 68"/>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Rechthoek 73"/>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5" name="Rechthoek 74"/>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6" name="Rechthoek 75"/>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7" name="Rechthoek 76"/>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8" name="Rechthoek 77"/>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9" name="Vrije vorm 78"/>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80" name="Groep 79"/>
          <p:cNvGrpSpPr/>
          <p:nvPr userDrawn="1"/>
        </p:nvGrpSpPr>
        <p:grpSpPr>
          <a:xfrm>
            <a:off x="-2069589" y="1270889"/>
            <a:ext cx="2069589" cy="1920646"/>
            <a:chOff x="-3092517" y="988213"/>
            <a:chExt cx="3260486" cy="3025842"/>
          </a:xfrm>
        </p:grpSpPr>
        <p:sp>
          <p:nvSpPr>
            <p:cNvPr id="81"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82" name="Ovaal 81"/>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83" name="Ovaal 82"/>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84" name="Ovaal 83"/>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5" name="Ovaal 84"/>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6" name="Ovaal 85"/>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7"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88"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89"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90"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91" name="Ovaal 90"/>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92"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93" name="Groep 92"/>
          <p:cNvGrpSpPr/>
          <p:nvPr userDrawn="1"/>
        </p:nvGrpSpPr>
        <p:grpSpPr>
          <a:xfrm>
            <a:off x="-2045873" y="507639"/>
            <a:ext cx="515688" cy="506526"/>
            <a:chOff x="-1845083" y="758027"/>
            <a:chExt cx="633800" cy="622540"/>
          </a:xfrm>
        </p:grpSpPr>
        <p:sp>
          <p:nvSpPr>
            <p:cNvPr id="94" name="Afgeronde rechthoek 93"/>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5" name="Groep 94"/>
            <p:cNvGrpSpPr/>
            <p:nvPr userDrawn="1"/>
          </p:nvGrpSpPr>
          <p:grpSpPr>
            <a:xfrm>
              <a:off x="-1737762" y="864082"/>
              <a:ext cx="419168" cy="410429"/>
              <a:chOff x="3708400" y="309013"/>
              <a:chExt cx="1901295" cy="1861668"/>
            </a:xfrm>
            <a:solidFill>
              <a:srgbClr val="000000"/>
            </a:solidFill>
          </p:grpSpPr>
          <p:sp>
            <p:nvSpPr>
              <p:cNvPr id="96" name="Rechthoek 95"/>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Rechthoek 100"/>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2" name="Rechthoek 101"/>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3" name="Rechthoek 102"/>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4" name="Rechthoek 103"/>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5" name="Rechthoek 104"/>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6" name="Vrije vorm 10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7" name="Rechte verbindingslijn 106"/>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8" name="Rechte verbindingslijn 107"/>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9" name="Rechte verbindingslijn 108"/>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362922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volledig) met sub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atum 3"/>
          <p:cNvSpPr>
            <a:spLocks noGrp="1"/>
          </p:cNvSpPr>
          <p:nvPr>
            <p:ph type="dt" sz="half" idx="10"/>
          </p:nvPr>
        </p:nvSpPr>
        <p:spPr>
          <a:xfrm>
            <a:off x="8448515" y="6434860"/>
            <a:ext cx="2840037" cy="365125"/>
          </a:xfrm>
          <a:prstGeom prst="rect">
            <a:avLst/>
          </a:prstGeom>
        </p:spPr>
        <p:txBody>
          <a:bodyPr anchor="ctr"/>
          <a:lstStyle>
            <a:lvl1pPr algn="r">
              <a:defRPr sz="1000"/>
            </a:lvl1pPr>
          </a:lstStyle>
          <a:p>
            <a:fld id="{81C55895-BBDE-49A9-A51C-B1488599A003}" type="datetime1">
              <a:rPr lang="nl-NL" smtClean="0"/>
              <a:t>13-7-2016</a:t>
            </a:fld>
            <a:endParaRPr lang="nl-NL" dirty="0"/>
          </a:p>
        </p:txBody>
      </p:sp>
      <p:sp>
        <p:nvSpPr>
          <p:cNvPr id="6" name="Tijdelijke aanduiding voor dianummer 5"/>
          <p:cNvSpPr>
            <a:spLocks noGrp="1"/>
          </p:cNvSpPr>
          <p:nvPr>
            <p:ph type="sldNum" sz="quarter" idx="12"/>
          </p:nvPr>
        </p:nvSpPr>
        <p:spPr>
          <a:xfrm>
            <a:off x="11142921" y="6434860"/>
            <a:ext cx="756871" cy="365125"/>
          </a:xfrm>
        </p:spPr>
        <p:txBody>
          <a:bodyPr/>
          <a:lstStyle/>
          <a:p>
            <a:fld id="{B312AE52-FDF5-433E-9C7C-6ECA2BDE0D9B}" type="slidenum">
              <a:rPr lang="nl-NL" smtClean="0"/>
              <a:t>‹#›</a:t>
            </a:fld>
            <a:endParaRPr lang="nl-NL" dirty="0"/>
          </a:p>
        </p:txBody>
      </p:sp>
      <p:sp>
        <p:nvSpPr>
          <p:cNvPr id="7" name="Tijdelijke aanduiding voor tabel 6"/>
          <p:cNvSpPr>
            <a:spLocks noGrp="1"/>
          </p:cNvSpPr>
          <p:nvPr>
            <p:ph type="tbl" sz="quarter" idx="14"/>
          </p:nvPr>
        </p:nvSpPr>
        <p:spPr>
          <a:xfrm>
            <a:off x="322255" y="1876096"/>
            <a:ext cx="11531210" cy="3882677"/>
          </a:xfrm>
        </p:spPr>
        <p:txBody>
          <a:bodyPr anchor="ctr"/>
          <a:lstStyle>
            <a:lvl1pPr algn="ctr">
              <a:defRPr/>
            </a:lvl1pPr>
          </a:lstStyle>
          <a:p>
            <a:r>
              <a:rPr lang="en-US"/>
              <a:t>Click icon to add table</a:t>
            </a:r>
            <a:endParaRPr lang="nl-NL"/>
          </a:p>
        </p:txBody>
      </p:sp>
      <p:sp>
        <p:nvSpPr>
          <p:cNvPr id="8" name="Tijdelijke aanduiding voor verticale tekst 2"/>
          <p:cNvSpPr>
            <a:spLocks noGrp="1"/>
          </p:cNvSpPr>
          <p:nvPr>
            <p:ph type="body" orient="vert" idx="1"/>
          </p:nvPr>
        </p:nvSpPr>
        <p:spPr>
          <a:xfrm>
            <a:off x="303972" y="1420240"/>
            <a:ext cx="11515479" cy="729573"/>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9" name="Tijdelijke aanduiding voor tekst 14"/>
          <p:cNvSpPr>
            <a:spLocks noGrp="1"/>
          </p:cNvSpPr>
          <p:nvPr>
            <p:ph type="body" sz="quarter" idx="13" hasCustomPrompt="1"/>
          </p:nvPr>
        </p:nvSpPr>
        <p:spPr>
          <a:xfrm>
            <a:off x="-1133" y="5888429"/>
            <a:ext cx="12170908" cy="352605"/>
          </a:xfrm>
          <a:custGeom>
            <a:avLst/>
            <a:gdLst>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0 w 12169775"/>
              <a:gd name="connsiteY4" fmla="*/ 268251 h 268251"/>
              <a:gd name="connsiteX5" fmla="*/ 0 w 12169775"/>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7258 w 12169775"/>
              <a:gd name="connsiteY4" fmla="*/ 119480 h 268251"/>
              <a:gd name="connsiteX5" fmla="*/ 0 w 12169775"/>
              <a:gd name="connsiteY5" fmla="*/ 0 h 268251"/>
              <a:gd name="connsiteX0" fmla="*/ 3628 w 12173403"/>
              <a:gd name="connsiteY0" fmla="*/ 0 h 268251"/>
              <a:gd name="connsiteX1" fmla="*/ 12173403 w 12173403"/>
              <a:gd name="connsiteY1" fmla="*/ 0 h 268251"/>
              <a:gd name="connsiteX2" fmla="*/ 12173403 w 12173403"/>
              <a:gd name="connsiteY2" fmla="*/ 0 h 268251"/>
              <a:gd name="connsiteX3" fmla="*/ 12173403 w 12173403"/>
              <a:gd name="connsiteY3" fmla="*/ 268251 h 268251"/>
              <a:gd name="connsiteX4" fmla="*/ 0 w 12173403"/>
              <a:gd name="connsiteY4" fmla="*/ 123109 h 268251"/>
              <a:gd name="connsiteX5" fmla="*/ 3628 w 12173403"/>
              <a:gd name="connsiteY5" fmla="*/ 0 h 268251"/>
              <a:gd name="connsiteX0" fmla="*/ 10885 w 12180660"/>
              <a:gd name="connsiteY0" fmla="*/ 0 h 268251"/>
              <a:gd name="connsiteX1" fmla="*/ 12180660 w 12180660"/>
              <a:gd name="connsiteY1" fmla="*/ 0 h 268251"/>
              <a:gd name="connsiteX2" fmla="*/ 12180660 w 12180660"/>
              <a:gd name="connsiteY2" fmla="*/ 0 h 268251"/>
              <a:gd name="connsiteX3" fmla="*/ 12180660 w 12180660"/>
              <a:gd name="connsiteY3" fmla="*/ 268251 h 268251"/>
              <a:gd name="connsiteX4" fmla="*/ 0 w 12180660"/>
              <a:gd name="connsiteY4" fmla="*/ 123109 h 268251"/>
              <a:gd name="connsiteX5" fmla="*/ 10885 w 12180660"/>
              <a:gd name="connsiteY5" fmla="*/ 0 h 268251"/>
              <a:gd name="connsiteX0" fmla="*/ 0 w 12169775"/>
              <a:gd name="connsiteY0" fmla="*/ 0 h 268251"/>
              <a:gd name="connsiteX1" fmla="*/ 12169775 w 12169775"/>
              <a:gd name="connsiteY1" fmla="*/ 0 h 268251"/>
              <a:gd name="connsiteX2" fmla="*/ 12169775 w 12169775"/>
              <a:gd name="connsiteY2" fmla="*/ 0 h 268251"/>
              <a:gd name="connsiteX3" fmla="*/ 12169775 w 12169775"/>
              <a:gd name="connsiteY3" fmla="*/ 268251 h 268251"/>
              <a:gd name="connsiteX4" fmla="*/ 3629 w 12169775"/>
              <a:gd name="connsiteY4" fmla="*/ 123109 h 268251"/>
              <a:gd name="connsiteX5" fmla="*/ 0 w 12169775"/>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3109 h 268251"/>
              <a:gd name="connsiteX5" fmla="*/ 1133 w 12170908"/>
              <a:gd name="connsiteY5" fmla="*/ 0 h 268251"/>
              <a:gd name="connsiteX0" fmla="*/ 1133 w 12170908"/>
              <a:gd name="connsiteY0" fmla="*/ 0 h 268251"/>
              <a:gd name="connsiteX1" fmla="*/ 12170908 w 12170908"/>
              <a:gd name="connsiteY1" fmla="*/ 0 h 268251"/>
              <a:gd name="connsiteX2" fmla="*/ 12170908 w 12170908"/>
              <a:gd name="connsiteY2" fmla="*/ 0 h 268251"/>
              <a:gd name="connsiteX3" fmla="*/ 12170908 w 12170908"/>
              <a:gd name="connsiteY3" fmla="*/ 268251 h 268251"/>
              <a:gd name="connsiteX4" fmla="*/ 0 w 12170908"/>
              <a:gd name="connsiteY4" fmla="*/ 125490 h 268251"/>
              <a:gd name="connsiteX5" fmla="*/ 1133 w 12170908"/>
              <a:gd name="connsiteY5" fmla="*/ 0 h 268251"/>
              <a:gd name="connsiteX0" fmla="*/ 1133 w 12170908"/>
              <a:gd name="connsiteY0" fmla="*/ 86468 h 354719"/>
              <a:gd name="connsiteX1" fmla="*/ 12170908 w 12170908"/>
              <a:gd name="connsiteY1" fmla="*/ 86468 h 354719"/>
              <a:gd name="connsiteX2" fmla="*/ 12170908 w 12170908"/>
              <a:gd name="connsiteY2" fmla="*/ 86468 h 354719"/>
              <a:gd name="connsiteX3" fmla="*/ 12170908 w 12170908"/>
              <a:gd name="connsiteY3" fmla="*/ 354719 h 354719"/>
              <a:gd name="connsiteX4" fmla="*/ 0 w 12170908"/>
              <a:gd name="connsiteY4" fmla="*/ 211958 h 354719"/>
              <a:gd name="connsiteX5" fmla="*/ 1133 w 12170908"/>
              <a:gd name="connsiteY5" fmla="*/ 86468 h 354719"/>
              <a:gd name="connsiteX0" fmla="*/ 1133 w 12170908"/>
              <a:gd name="connsiteY0" fmla="*/ 48939 h 317190"/>
              <a:gd name="connsiteX1" fmla="*/ 12170908 w 12170908"/>
              <a:gd name="connsiteY1" fmla="*/ 48939 h 317190"/>
              <a:gd name="connsiteX2" fmla="*/ 12170908 w 12170908"/>
              <a:gd name="connsiteY2" fmla="*/ 48939 h 317190"/>
              <a:gd name="connsiteX3" fmla="*/ 12170908 w 12170908"/>
              <a:gd name="connsiteY3" fmla="*/ 317190 h 317190"/>
              <a:gd name="connsiteX4" fmla="*/ 0 w 12170908"/>
              <a:gd name="connsiteY4" fmla="*/ 174429 h 317190"/>
              <a:gd name="connsiteX5" fmla="*/ 1133 w 12170908"/>
              <a:gd name="connsiteY5" fmla="*/ 48939 h 317190"/>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 name="connsiteX0" fmla="*/ 1133 w 12170908"/>
              <a:gd name="connsiteY0" fmla="*/ 67241 h 335492"/>
              <a:gd name="connsiteX1" fmla="*/ 12170908 w 12170908"/>
              <a:gd name="connsiteY1" fmla="*/ 67241 h 335492"/>
              <a:gd name="connsiteX2" fmla="*/ 12170908 w 12170908"/>
              <a:gd name="connsiteY2" fmla="*/ 67241 h 335492"/>
              <a:gd name="connsiteX3" fmla="*/ 12170908 w 12170908"/>
              <a:gd name="connsiteY3" fmla="*/ 335492 h 335492"/>
              <a:gd name="connsiteX4" fmla="*/ 0 w 12170908"/>
              <a:gd name="connsiteY4" fmla="*/ 192731 h 335492"/>
              <a:gd name="connsiteX5" fmla="*/ 1133 w 12170908"/>
              <a:gd name="connsiteY5" fmla="*/ 67241 h 33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70908" h="335492">
                <a:moveTo>
                  <a:pt x="1133" y="67241"/>
                </a:moveTo>
                <a:cubicBezTo>
                  <a:pt x="3123869" y="-175951"/>
                  <a:pt x="8804980" y="339615"/>
                  <a:pt x="12170908" y="67241"/>
                </a:cubicBezTo>
                <a:lnTo>
                  <a:pt x="12170908" y="67241"/>
                </a:lnTo>
                <a:lnTo>
                  <a:pt x="12170908" y="335492"/>
                </a:lnTo>
                <a:cubicBezTo>
                  <a:pt x="8396041" y="112808"/>
                  <a:pt x="4056969" y="532148"/>
                  <a:pt x="0" y="192731"/>
                </a:cubicBezTo>
                <a:cubicBezTo>
                  <a:pt x="378" y="151695"/>
                  <a:pt x="755" y="108277"/>
                  <a:pt x="1133" y="67241"/>
                </a:cubicBezTo>
                <a:close/>
              </a:path>
            </a:pathLst>
          </a:custGeom>
          <a:gradFill flip="none" rotWithShape="1">
            <a:gsLst>
              <a:gs pos="100000">
                <a:schemeClr val="accent1"/>
              </a:gs>
              <a:gs pos="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a:defRPr lang="nl-NL" sz="700" baseline="0" dirty="0" smtClean="0">
                <a:solidFill>
                  <a:schemeClr val="accent1">
                    <a:lumMod val="40000"/>
                    <a:lumOff val="60000"/>
                  </a:schemeClr>
                </a:solidFill>
              </a:defRPr>
            </a:lvl1pPr>
          </a:lstStyle>
          <a:p>
            <a:pPr lvl="0" algn="ctr"/>
            <a:r>
              <a:rPr lang="nl-NL" dirty="0"/>
              <a:t>NIET VERWIJDEREN! - Tekst in dit vlak is niet zichtbaar in dia-modus (shift+F5)</a:t>
            </a:r>
          </a:p>
        </p:txBody>
      </p:sp>
      <p:sp>
        <p:nvSpPr>
          <p:cNvPr id="14" name="Rechthoek 13"/>
          <p:cNvSpPr/>
          <p:nvPr userDrawn="1"/>
        </p:nvSpPr>
        <p:spPr>
          <a:xfrm>
            <a:off x="7662042" y="-409916"/>
            <a:ext cx="4523994" cy="387386"/>
          </a:xfrm>
          <a:prstGeom prst="rect">
            <a:avLst/>
          </a:prstGeom>
          <a:noFill/>
          <a:ln w="25400" cap="flat" cmpd="sng" algn="ctr">
            <a:noFill/>
            <a:prstDash val="solid"/>
          </a:ln>
          <a:effectLst/>
        </p:spPr>
        <p:txBody>
          <a:bodyPr lIns="180000" rIns="180000" rtlCol="0" anchor="t"/>
          <a:lstStyle/>
          <a:p>
            <a:pPr marR="0" lvl="0" indent="0" algn="r"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Tabel (volledig) met subtitel</a:t>
            </a:r>
          </a:p>
        </p:txBody>
      </p:sp>
      <p:sp>
        <p:nvSpPr>
          <p:cNvPr id="60" name="Rechthoek 59"/>
          <p:cNvSpPr/>
          <p:nvPr userDrawn="1"/>
        </p:nvSpPr>
        <p:spPr>
          <a:xfrm>
            <a:off x="-2213268" y="0"/>
            <a:ext cx="2187867" cy="387386"/>
          </a:xfrm>
          <a:prstGeom prst="rect">
            <a:avLst/>
          </a:prstGeom>
          <a:noFill/>
          <a:ln w="25400" cap="flat" cmpd="sng" algn="ctr">
            <a:noFill/>
            <a:prstDash val="solid"/>
          </a:ln>
          <a:effectLst/>
        </p:spPr>
        <p:txBody>
          <a:bodyPr lIns="180000" rIns="180000" rtlCol="0" anchor="t"/>
          <a:lstStyle/>
          <a:p>
            <a:pPr marR="0" lvl="0" indent="0" defTabSz="1087016" fontAlgn="auto">
              <a:lnSpc>
                <a:spcPct val="100000"/>
              </a:lnSpc>
              <a:spcBef>
                <a:spcPts val="0"/>
              </a:spcBef>
              <a:spcAft>
                <a:spcPts val="0"/>
              </a:spcAft>
              <a:buClrTx/>
              <a:buSzTx/>
              <a:buFontTx/>
              <a:buNone/>
              <a:tabLst/>
            </a:pPr>
            <a:r>
              <a:rPr kumimoji="0" lang="nl-NL" b="1" i="0" u="none" strike="noStrike" cap="none" spc="0" normalizeH="0" baseline="0" noProof="0" dirty="0">
                <a:ln>
                  <a:noFill/>
                </a:ln>
                <a:solidFill>
                  <a:schemeClr val="accent6"/>
                </a:solidFill>
                <a:effectLst/>
                <a:uLnTx/>
                <a:uFillTx/>
                <a:latin typeface="Calibri" pitchFamily="34" charset="0"/>
              </a:rPr>
              <a:t>TEXT LEVELS</a:t>
            </a:r>
          </a:p>
        </p:txBody>
      </p:sp>
      <p:grpSp>
        <p:nvGrpSpPr>
          <p:cNvPr id="61" name="Groep 60"/>
          <p:cNvGrpSpPr/>
          <p:nvPr userDrawn="1"/>
        </p:nvGrpSpPr>
        <p:grpSpPr>
          <a:xfrm>
            <a:off x="-1374003" y="507639"/>
            <a:ext cx="515688" cy="506526"/>
            <a:chOff x="-1085063" y="758027"/>
            <a:chExt cx="633800" cy="622540"/>
          </a:xfrm>
        </p:grpSpPr>
        <p:sp>
          <p:nvSpPr>
            <p:cNvPr id="62" name="Afgeronde rechthoek 61"/>
            <p:cNvSpPr/>
            <p:nvPr userDrawn="1"/>
          </p:nvSpPr>
          <p:spPr>
            <a:xfrm>
              <a:off x="-108506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63" name="Groep 62"/>
            <p:cNvGrpSpPr/>
            <p:nvPr userDrawn="1"/>
          </p:nvGrpSpPr>
          <p:grpSpPr>
            <a:xfrm>
              <a:off x="-977739" y="864082"/>
              <a:ext cx="419168" cy="410429"/>
              <a:chOff x="6366933" y="309013"/>
              <a:chExt cx="1901295" cy="1861668"/>
            </a:xfrm>
            <a:solidFill>
              <a:srgbClr val="000000"/>
            </a:solidFill>
          </p:grpSpPr>
          <p:sp>
            <p:nvSpPr>
              <p:cNvPr id="64" name="Rechthoek 63"/>
              <p:cNvSpPr/>
              <p:nvPr userDrawn="1"/>
            </p:nvSpPr>
            <p:spPr>
              <a:xfrm>
                <a:off x="6608189"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5" name="Rechthoek 64"/>
              <p:cNvSpPr/>
              <p:nvPr userDrawn="1"/>
            </p:nvSpPr>
            <p:spPr>
              <a:xfrm>
                <a:off x="6608189"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6" name="Rechthoek 65"/>
              <p:cNvSpPr/>
              <p:nvPr userDrawn="1"/>
            </p:nvSpPr>
            <p:spPr>
              <a:xfrm>
                <a:off x="6608189"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7" name="Rechthoek 66"/>
              <p:cNvSpPr/>
              <p:nvPr userDrawn="1"/>
            </p:nvSpPr>
            <p:spPr>
              <a:xfrm>
                <a:off x="7252238"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8" name="Rechthoek 67"/>
              <p:cNvSpPr/>
              <p:nvPr userDrawn="1"/>
            </p:nvSpPr>
            <p:spPr>
              <a:xfrm>
                <a:off x="7252238"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69" name="Rechthoek 68"/>
              <p:cNvSpPr/>
              <p:nvPr userDrawn="1"/>
            </p:nvSpPr>
            <p:spPr>
              <a:xfrm>
                <a:off x="7252238"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0" name="Rechthoek 69"/>
              <p:cNvSpPr/>
              <p:nvPr userDrawn="1"/>
            </p:nvSpPr>
            <p:spPr>
              <a:xfrm>
                <a:off x="7252238"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1" name="Rechthoek 70"/>
              <p:cNvSpPr/>
              <p:nvPr userDrawn="1"/>
            </p:nvSpPr>
            <p:spPr>
              <a:xfrm>
                <a:off x="7252238"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2" name="Rechthoek 71"/>
              <p:cNvSpPr/>
              <p:nvPr userDrawn="1"/>
            </p:nvSpPr>
            <p:spPr>
              <a:xfrm>
                <a:off x="7252238"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3" name="Rechthoek 72"/>
              <p:cNvSpPr/>
              <p:nvPr userDrawn="1"/>
            </p:nvSpPr>
            <p:spPr>
              <a:xfrm>
                <a:off x="7252238"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74" name="Vrije vorm 73"/>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grpSp>
        <p:nvGrpSpPr>
          <p:cNvPr id="75" name="Groep 74"/>
          <p:cNvGrpSpPr/>
          <p:nvPr userDrawn="1"/>
        </p:nvGrpSpPr>
        <p:grpSpPr>
          <a:xfrm>
            <a:off x="-2069589" y="1270889"/>
            <a:ext cx="2069589" cy="1920646"/>
            <a:chOff x="-3092517" y="988213"/>
            <a:chExt cx="3260486" cy="3025842"/>
          </a:xfrm>
        </p:grpSpPr>
        <p:sp>
          <p:nvSpPr>
            <p:cNvPr id="76" name="Textfield placeholder"/>
            <p:cNvSpPr txBox="1">
              <a:spLocks/>
            </p:cNvSpPr>
            <p:nvPr userDrawn="1"/>
          </p:nvSpPr>
          <p:spPr>
            <a:xfrm>
              <a:off x="-2581723" y="103018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600"/>
                </a:spcBef>
                <a:spcAft>
                  <a:spcPts val="600"/>
                </a:spcAft>
                <a:buClr>
                  <a:srgbClr val="646464"/>
                </a:buClr>
                <a:buSzTx/>
                <a:buFont typeface="Arial"/>
                <a:buNone/>
                <a:tabLst/>
                <a:defRPr/>
              </a:pPr>
              <a:r>
                <a:rPr kumimoji="0" lang="nl-NL" sz="1200" b="0" i="0" u="none" strike="noStrike" kern="1200" cap="none" spc="0" normalizeH="0" baseline="0" noProof="0" dirty="0">
                  <a:ln>
                    <a:noFill/>
                  </a:ln>
                  <a:solidFill>
                    <a:schemeClr val="bg2"/>
                  </a:solidFill>
                  <a:effectLst/>
                  <a:uLnTx/>
                  <a:uFillTx/>
                  <a:latin typeface="+mn-lt"/>
                  <a:ea typeface="+mn-ea"/>
                  <a:cs typeface="+mn-cs"/>
                </a:rPr>
                <a:t>Basistekst</a:t>
              </a:r>
            </a:p>
          </p:txBody>
        </p:sp>
        <p:sp>
          <p:nvSpPr>
            <p:cNvPr id="77" name="Ovaal 76"/>
            <p:cNvSpPr/>
            <p:nvPr userDrawn="1"/>
          </p:nvSpPr>
          <p:spPr>
            <a:xfrm>
              <a:off x="-3092517" y="98821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1</a:t>
              </a:r>
            </a:p>
          </p:txBody>
        </p:sp>
        <p:sp>
          <p:nvSpPr>
            <p:cNvPr id="78" name="Ovaal 77"/>
            <p:cNvSpPr/>
            <p:nvPr userDrawn="1"/>
          </p:nvSpPr>
          <p:spPr>
            <a:xfrm>
              <a:off x="-3092517" y="151780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2</a:t>
              </a:r>
            </a:p>
          </p:txBody>
        </p:sp>
        <p:sp>
          <p:nvSpPr>
            <p:cNvPr id="79" name="Ovaal 78"/>
            <p:cNvSpPr/>
            <p:nvPr userDrawn="1"/>
          </p:nvSpPr>
          <p:spPr>
            <a:xfrm>
              <a:off x="-3092517" y="204739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3</a:t>
              </a:r>
            </a:p>
          </p:txBody>
        </p:sp>
        <p:sp>
          <p:nvSpPr>
            <p:cNvPr id="80" name="Ovaal 79"/>
            <p:cNvSpPr/>
            <p:nvPr userDrawn="1"/>
          </p:nvSpPr>
          <p:spPr>
            <a:xfrm>
              <a:off x="-3092517" y="2576983"/>
              <a:ext cx="377892" cy="377892"/>
            </a:xfrm>
            <a:prstGeom prst="ellipse">
              <a:avLst/>
            </a:prstGeom>
            <a:solidFill>
              <a:schemeClr val="accent6"/>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4</a:t>
              </a:r>
            </a:p>
          </p:txBody>
        </p:sp>
        <p:sp>
          <p:nvSpPr>
            <p:cNvPr id="81" name="Ovaal 80"/>
            <p:cNvSpPr/>
            <p:nvPr userDrawn="1"/>
          </p:nvSpPr>
          <p:spPr>
            <a:xfrm>
              <a:off x="-3092517" y="310657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5</a:t>
              </a:r>
            </a:p>
          </p:txBody>
        </p:sp>
        <p:sp>
          <p:nvSpPr>
            <p:cNvPr id="82" name="Textfield placeholder"/>
            <p:cNvSpPr txBox="1">
              <a:spLocks/>
            </p:cNvSpPr>
            <p:nvPr userDrawn="1"/>
          </p:nvSpPr>
          <p:spPr>
            <a:xfrm>
              <a:off x="-2581723" y="1559780"/>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80975" marR="0" lvl="1" indent="-180975"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2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200" b="0" i="0" u="none" strike="noStrike" kern="1200" cap="none" spc="0" normalizeH="0" baseline="0" noProof="0" dirty="0">
                <a:ln>
                  <a:noFill/>
                </a:ln>
                <a:solidFill>
                  <a:schemeClr val="bg2"/>
                </a:solidFill>
                <a:effectLst/>
                <a:uLnTx/>
                <a:uFillTx/>
                <a:latin typeface="+mn-lt"/>
                <a:ea typeface="+mn-ea"/>
                <a:cs typeface="+mn-cs"/>
              </a:endParaRPr>
            </a:p>
          </p:txBody>
        </p:sp>
        <p:sp>
          <p:nvSpPr>
            <p:cNvPr id="83" name="Textfield placeholder"/>
            <p:cNvSpPr txBox="1">
              <a:spLocks/>
            </p:cNvSpPr>
            <p:nvPr userDrawn="1"/>
          </p:nvSpPr>
          <p:spPr>
            <a:xfrm>
              <a:off x="-2581723" y="208936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360363" marR="0" lvl="2" indent="-184150" algn="l" defTabSz="457200" rtl="0" eaLnBrk="1" fontAlgn="auto" latinLnBrk="0" hangingPunct="1">
                <a:lnSpc>
                  <a:spcPct val="100000"/>
                </a:lnSpc>
                <a:spcBef>
                  <a:spcPts val="600"/>
                </a:spcBef>
                <a:spcAft>
                  <a:spcPts val="600"/>
                </a:spcAft>
                <a:buClr>
                  <a:schemeClr val="bg2"/>
                </a:buClr>
                <a:buSzTx/>
                <a:buFont typeface="Arial"/>
                <a:buChar char="•"/>
                <a:tabLst/>
                <a:defRPr/>
              </a:pPr>
              <a:r>
                <a:rPr kumimoji="0" lang="nl-NL" sz="1100" b="0" i="0" u="none" strike="noStrike" kern="1200" cap="none" spc="0" normalizeH="0" baseline="0" noProof="0" dirty="0">
                  <a:ln>
                    <a:noFill/>
                  </a:ln>
                  <a:solidFill>
                    <a:schemeClr val="bg2"/>
                  </a:solidFill>
                  <a:effectLst/>
                  <a:uLnTx/>
                  <a:uFillTx/>
                  <a:latin typeface="+mn-lt"/>
                  <a:ea typeface="+mn-ea"/>
                  <a:cs typeface="+mn-cs"/>
                </a:rPr>
                <a:t>Sub-</a:t>
              </a:r>
              <a:r>
                <a:rPr kumimoji="0" lang="nl-NL" sz="1100" b="0" i="0" u="none" strike="noStrike" kern="1200" cap="none" spc="0" normalizeH="0" baseline="0" noProof="0" dirty="0" err="1">
                  <a:ln>
                    <a:noFill/>
                  </a:ln>
                  <a:solidFill>
                    <a:schemeClr val="bg2"/>
                  </a:solidFill>
                  <a:effectLst/>
                  <a:uLnTx/>
                  <a:uFillTx/>
                  <a:latin typeface="+mn-lt"/>
                  <a:ea typeface="+mn-ea"/>
                  <a:cs typeface="+mn-cs"/>
                </a:rPr>
                <a:t>Bullet</a:t>
              </a:r>
              <a:endParaRPr kumimoji="0" lang="nl-NL" sz="1100" b="0" i="0" u="none" strike="noStrike" kern="1200" cap="none" spc="0" normalizeH="0" baseline="0" noProof="0" dirty="0">
                <a:ln>
                  <a:noFill/>
                </a:ln>
                <a:solidFill>
                  <a:schemeClr val="bg2"/>
                </a:solidFill>
                <a:effectLst/>
                <a:uLnTx/>
                <a:uFillTx/>
                <a:latin typeface="+mn-lt"/>
                <a:ea typeface="+mn-ea"/>
                <a:cs typeface="+mn-cs"/>
              </a:endParaRPr>
            </a:p>
          </p:txBody>
        </p:sp>
        <p:sp>
          <p:nvSpPr>
            <p:cNvPr id="84" name="Textfield placeholder"/>
            <p:cNvSpPr txBox="1">
              <a:spLocks/>
            </p:cNvSpPr>
            <p:nvPr userDrawn="1"/>
          </p:nvSpPr>
          <p:spPr>
            <a:xfrm>
              <a:off x="-2581723" y="261895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0" marR="0" lvl="3"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rgbClr val="918CC8"/>
                  </a:solidFill>
                  <a:effectLst/>
                  <a:uLnTx/>
                  <a:uFillTx/>
                  <a:latin typeface="+mn-lt"/>
                  <a:ea typeface="+mn-ea"/>
                  <a:cs typeface="+mn-cs"/>
                </a:rPr>
                <a:t>Subtitel</a:t>
              </a:r>
            </a:p>
          </p:txBody>
        </p:sp>
        <p:sp>
          <p:nvSpPr>
            <p:cNvPr id="85" name="Textfield placeholder"/>
            <p:cNvSpPr txBox="1">
              <a:spLocks/>
            </p:cNvSpPr>
            <p:nvPr userDrawn="1"/>
          </p:nvSpPr>
          <p:spPr>
            <a:xfrm>
              <a:off x="-2581723" y="3148550"/>
              <a:ext cx="2749692"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4" indent="0" algn="l" defTabSz="457200" rtl="0" eaLnBrk="1" fontAlgn="auto" latinLnBrk="0" hangingPunct="1">
                <a:lnSpc>
                  <a:spcPct val="100000"/>
                </a:lnSpc>
                <a:spcBef>
                  <a:spcPts val="600"/>
                </a:spcBef>
                <a:spcAft>
                  <a:spcPts val="600"/>
                </a:spcAft>
                <a:buClr>
                  <a:srgbClr val="FFFF00"/>
                </a:buClr>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A</a:t>
              </a:r>
            </a:p>
          </p:txBody>
        </p:sp>
        <p:sp>
          <p:nvSpPr>
            <p:cNvPr id="86" name="Ovaal 85"/>
            <p:cNvSpPr/>
            <p:nvPr userDrawn="1"/>
          </p:nvSpPr>
          <p:spPr>
            <a:xfrm>
              <a:off x="-3092517" y="3636163"/>
              <a:ext cx="377892" cy="377892"/>
            </a:xfrm>
            <a:prstGeom prst="ellipse">
              <a:avLst/>
            </a:prstGeom>
            <a:solidFill>
              <a:schemeClr val="bg2"/>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ysClr val="window" lastClr="FFFFFF"/>
                  </a:solidFill>
                  <a:effectLst/>
                  <a:uLnTx/>
                  <a:uFillTx/>
                  <a:latin typeface="Trebuchet MS"/>
                  <a:ea typeface="+mn-ea"/>
                  <a:cs typeface="+mn-cs"/>
                </a:rPr>
                <a:t>6</a:t>
              </a:r>
            </a:p>
          </p:txBody>
        </p:sp>
        <p:sp>
          <p:nvSpPr>
            <p:cNvPr id="87" name="Textfield placeholder"/>
            <p:cNvSpPr txBox="1">
              <a:spLocks/>
            </p:cNvSpPr>
            <p:nvPr userDrawn="1"/>
          </p:nvSpPr>
          <p:spPr>
            <a:xfrm>
              <a:off x="-2581722" y="3678139"/>
              <a:ext cx="2702813" cy="293940"/>
            </a:xfrm>
            <a:prstGeom prst="rect">
              <a:avLst/>
            </a:prstGeom>
          </p:spPr>
          <p:txBody>
            <a:bodyPr vert="horz" lIns="0" tIns="0" rIns="540000" bIns="0" rtlCol="0" anchor="ctr">
              <a:noAutofit/>
            </a:bodyPr>
            <a:lstStyle>
              <a:defPPr>
                <a:defRPr lang="nl-NL"/>
              </a:defPPr>
              <a:lvl1pPr marL="0" algn="l" defTabSz="1087016" rtl="0" eaLnBrk="1" latinLnBrk="0" hangingPunct="1">
                <a:defRPr sz="2100" kern="1200">
                  <a:solidFill>
                    <a:schemeClr val="tx1"/>
                  </a:solidFill>
                  <a:latin typeface="+mn-lt"/>
                  <a:ea typeface="+mn-ea"/>
                  <a:cs typeface="+mn-cs"/>
                </a:defRPr>
              </a:lvl1pPr>
              <a:lvl2pPr marL="543508" algn="l" defTabSz="1087016" rtl="0" eaLnBrk="1" latinLnBrk="0" hangingPunct="1">
                <a:defRPr sz="2100" kern="1200">
                  <a:solidFill>
                    <a:schemeClr val="tx1"/>
                  </a:solidFill>
                  <a:latin typeface="+mn-lt"/>
                  <a:ea typeface="+mn-ea"/>
                  <a:cs typeface="+mn-cs"/>
                </a:defRPr>
              </a:lvl2pPr>
              <a:lvl3pPr marL="1087016" algn="l" defTabSz="1087016" rtl="0" eaLnBrk="1" latinLnBrk="0" hangingPunct="1">
                <a:defRPr sz="2100" kern="1200">
                  <a:solidFill>
                    <a:schemeClr val="tx1"/>
                  </a:solidFill>
                  <a:latin typeface="+mn-lt"/>
                  <a:ea typeface="+mn-ea"/>
                  <a:cs typeface="+mn-cs"/>
                </a:defRPr>
              </a:lvl3pPr>
              <a:lvl4pPr marL="1630523" algn="l" defTabSz="1087016" rtl="0" eaLnBrk="1" latinLnBrk="0" hangingPunct="1">
                <a:defRPr sz="2100" kern="1200">
                  <a:solidFill>
                    <a:schemeClr val="tx1"/>
                  </a:solidFill>
                  <a:latin typeface="+mn-lt"/>
                  <a:ea typeface="+mn-ea"/>
                  <a:cs typeface="+mn-cs"/>
                </a:defRPr>
              </a:lvl4pPr>
              <a:lvl5pPr marL="2174031" algn="l" defTabSz="1087016" rtl="0" eaLnBrk="1" latinLnBrk="0" hangingPunct="1">
                <a:defRPr sz="2100" kern="1200">
                  <a:solidFill>
                    <a:schemeClr val="tx1"/>
                  </a:solidFill>
                  <a:latin typeface="+mn-lt"/>
                  <a:ea typeface="+mn-ea"/>
                  <a:cs typeface="+mn-cs"/>
                </a:defRPr>
              </a:lvl5pPr>
              <a:lvl6pPr marL="2717539" algn="l" defTabSz="1087016" rtl="0" eaLnBrk="1" latinLnBrk="0" hangingPunct="1">
                <a:defRPr sz="2100" kern="1200">
                  <a:solidFill>
                    <a:schemeClr val="tx1"/>
                  </a:solidFill>
                  <a:latin typeface="+mn-lt"/>
                  <a:ea typeface="+mn-ea"/>
                  <a:cs typeface="+mn-cs"/>
                </a:defRPr>
              </a:lvl6pPr>
              <a:lvl7pPr marL="3261047" algn="l" defTabSz="1087016" rtl="0" eaLnBrk="1" latinLnBrk="0" hangingPunct="1">
                <a:defRPr sz="2100" kern="1200">
                  <a:solidFill>
                    <a:schemeClr val="tx1"/>
                  </a:solidFill>
                  <a:latin typeface="+mn-lt"/>
                  <a:ea typeface="+mn-ea"/>
                  <a:cs typeface="+mn-cs"/>
                </a:defRPr>
              </a:lvl7pPr>
              <a:lvl8pPr marL="3804554" algn="l" defTabSz="1087016" rtl="0" eaLnBrk="1" latinLnBrk="0" hangingPunct="1">
                <a:defRPr sz="2100" kern="1200">
                  <a:solidFill>
                    <a:schemeClr val="tx1"/>
                  </a:solidFill>
                  <a:latin typeface="+mn-lt"/>
                  <a:ea typeface="+mn-ea"/>
                  <a:cs typeface="+mn-cs"/>
                </a:defRPr>
              </a:lvl8pPr>
              <a:lvl9pPr marL="4348062" algn="l" defTabSz="1087016" rtl="0" eaLnBrk="1" latinLnBrk="0" hangingPunct="1">
                <a:defRPr sz="2100" kern="1200">
                  <a:solidFill>
                    <a:schemeClr val="tx1"/>
                  </a:solidFill>
                  <a:latin typeface="+mn-lt"/>
                  <a:ea typeface="+mn-ea"/>
                  <a:cs typeface="+mn-cs"/>
                </a:defRPr>
              </a:lvl9pPr>
            </a:lstStyle>
            <a:p>
              <a:pPr marL="174625" marR="0" lvl="5" indent="0" algn="l" defTabSz="457200" rtl="0" eaLnBrk="1" fontAlgn="auto" latinLnBrk="0" hangingPunct="1">
                <a:lnSpc>
                  <a:spcPct val="100000"/>
                </a:lnSpc>
                <a:spcBef>
                  <a:spcPts val="600"/>
                </a:spcBef>
                <a:spcAft>
                  <a:spcPts val="600"/>
                </a:spcAft>
                <a:buClrTx/>
                <a:buSzTx/>
                <a:buFont typeface="Arial"/>
                <a:buNone/>
                <a:tabLst/>
                <a:defRPr/>
              </a:pPr>
              <a:r>
                <a:rPr kumimoji="0" lang="nl-NL" sz="1400" b="1" i="0" u="none" strike="noStrike" kern="1200" cap="none" spc="0" normalizeH="0" baseline="0" noProof="0" dirty="0">
                  <a:ln>
                    <a:noFill/>
                  </a:ln>
                  <a:solidFill>
                    <a:schemeClr val="bg2"/>
                  </a:solidFill>
                  <a:effectLst/>
                  <a:uLnTx/>
                  <a:uFillTx/>
                  <a:latin typeface="+mn-lt"/>
                  <a:ea typeface="+mn-ea"/>
                  <a:cs typeface="+mn-cs"/>
                </a:rPr>
                <a:t>Kleurtitel B</a:t>
              </a:r>
            </a:p>
          </p:txBody>
        </p:sp>
      </p:grpSp>
      <p:grpSp>
        <p:nvGrpSpPr>
          <p:cNvPr id="88" name="Groep 87"/>
          <p:cNvGrpSpPr/>
          <p:nvPr userDrawn="1"/>
        </p:nvGrpSpPr>
        <p:grpSpPr>
          <a:xfrm>
            <a:off x="-2045873" y="507639"/>
            <a:ext cx="515688" cy="506526"/>
            <a:chOff x="-1845083" y="758027"/>
            <a:chExt cx="633800" cy="622540"/>
          </a:xfrm>
        </p:grpSpPr>
        <p:sp>
          <p:nvSpPr>
            <p:cNvPr id="89" name="Afgeronde rechthoek 88"/>
            <p:cNvSpPr/>
            <p:nvPr userDrawn="1"/>
          </p:nvSpPr>
          <p:spPr>
            <a:xfrm>
              <a:off x="-1845083" y="758027"/>
              <a:ext cx="633800" cy="622540"/>
            </a:xfrm>
            <a:prstGeom prst="roundRect">
              <a:avLst>
                <a:gd name="adj" fmla="val 10944"/>
              </a:avLst>
            </a:prstGeom>
            <a:solidFill>
              <a:sysClr val="window" lastClr="FFFFFF"/>
            </a:solidFill>
            <a:ln w="3175"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dirty="0">
                <a:ln>
                  <a:noFill/>
                </a:ln>
                <a:solidFill>
                  <a:sysClr val="window" lastClr="FFFFFF"/>
                </a:solidFill>
                <a:effectLst/>
                <a:uLnTx/>
                <a:uFillTx/>
                <a:latin typeface="Trebuchet MS"/>
                <a:ea typeface="+mn-ea"/>
                <a:cs typeface="+mn-cs"/>
              </a:endParaRPr>
            </a:p>
          </p:txBody>
        </p:sp>
        <p:grpSp>
          <p:nvGrpSpPr>
            <p:cNvPr id="90" name="Groep 89"/>
            <p:cNvGrpSpPr/>
            <p:nvPr userDrawn="1"/>
          </p:nvGrpSpPr>
          <p:grpSpPr>
            <a:xfrm>
              <a:off x="-1737762" y="864082"/>
              <a:ext cx="419168" cy="410429"/>
              <a:chOff x="3708400" y="309013"/>
              <a:chExt cx="1901295" cy="1861668"/>
            </a:xfrm>
            <a:solidFill>
              <a:srgbClr val="000000"/>
            </a:solidFill>
          </p:grpSpPr>
          <p:sp>
            <p:nvSpPr>
              <p:cNvPr id="91" name="Rechthoek 90"/>
              <p:cNvSpPr/>
              <p:nvPr userDrawn="1"/>
            </p:nvSpPr>
            <p:spPr>
              <a:xfrm>
                <a:off x="3949656" y="535149"/>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2" name="Rechthoek 91"/>
              <p:cNvSpPr/>
              <p:nvPr userDrawn="1"/>
            </p:nvSpPr>
            <p:spPr>
              <a:xfrm>
                <a:off x="3949656" y="1512611"/>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3" name="Rechthoek 92"/>
              <p:cNvSpPr/>
              <p:nvPr userDrawn="1"/>
            </p:nvSpPr>
            <p:spPr>
              <a:xfrm>
                <a:off x="3949656" y="1780625"/>
                <a:ext cx="45757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4" name="Rechthoek 93"/>
              <p:cNvSpPr/>
              <p:nvPr userDrawn="1"/>
            </p:nvSpPr>
            <p:spPr>
              <a:xfrm>
                <a:off x="4593705" y="535149"/>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5" name="Rechthoek 94"/>
              <p:cNvSpPr/>
              <p:nvPr userDrawn="1"/>
            </p:nvSpPr>
            <p:spPr>
              <a:xfrm>
                <a:off x="4593705" y="1512611"/>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6" name="Rechthoek 95"/>
              <p:cNvSpPr/>
              <p:nvPr userDrawn="1"/>
            </p:nvSpPr>
            <p:spPr>
              <a:xfrm>
                <a:off x="4593705" y="1780625"/>
                <a:ext cx="1777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7" name="Rechthoek 96"/>
              <p:cNvSpPr/>
              <p:nvPr userDrawn="1"/>
            </p:nvSpPr>
            <p:spPr>
              <a:xfrm>
                <a:off x="4593705" y="854236"/>
                <a:ext cx="1015990"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8" name="Rechthoek 97"/>
              <p:cNvSpPr/>
              <p:nvPr userDrawn="1"/>
            </p:nvSpPr>
            <p:spPr>
              <a:xfrm>
                <a:off x="4593705" y="1191263"/>
                <a:ext cx="606415" cy="1990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99" name="Rechthoek 98"/>
              <p:cNvSpPr/>
              <p:nvPr userDrawn="1"/>
            </p:nvSpPr>
            <p:spPr>
              <a:xfrm>
                <a:off x="4593705" y="309013"/>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0" name="Rechthoek 99"/>
              <p:cNvSpPr/>
              <p:nvPr userDrawn="1"/>
            </p:nvSpPr>
            <p:spPr>
              <a:xfrm>
                <a:off x="4593705" y="2021132"/>
                <a:ext cx="88895" cy="149549"/>
              </a:xfrm>
              <a:prstGeom prst="rect">
                <a:avLst/>
              </a:prstGeom>
              <a:grp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sp>
            <p:nvSpPr>
              <p:cNvPr id="101" name="Vrije vorm 100"/>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A1A0A0"/>
              </a:solidFill>
              <a:ln w="25400" cap="flat" cmpd="sng" algn="ctr">
                <a:noFill/>
                <a:prstDash val="solid"/>
              </a:ln>
              <a:effectLst/>
            </p:spPr>
            <p:txBody>
              <a:bodyPr rtlCol="0" anchor="ctr"/>
              <a:lstStyle>
                <a:defPPr>
                  <a:defRPr lang="nl-NL"/>
                </a:defPPr>
                <a:lvl1pPr marL="0" algn="l" defTabSz="1087016" rtl="0" eaLnBrk="1" latinLnBrk="0" hangingPunct="1">
                  <a:defRPr sz="2100" kern="1200">
                    <a:solidFill>
                      <a:schemeClr val="lt1"/>
                    </a:solidFill>
                    <a:latin typeface="+mn-lt"/>
                    <a:ea typeface="+mn-ea"/>
                    <a:cs typeface="+mn-cs"/>
                  </a:defRPr>
                </a:lvl1pPr>
                <a:lvl2pPr marL="543508" algn="l" defTabSz="1087016" rtl="0" eaLnBrk="1" latinLnBrk="0" hangingPunct="1">
                  <a:defRPr sz="2100" kern="1200">
                    <a:solidFill>
                      <a:schemeClr val="lt1"/>
                    </a:solidFill>
                    <a:latin typeface="+mn-lt"/>
                    <a:ea typeface="+mn-ea"/>
                    <a:cs typeface="+mn-cs"/>
                  </a:defRPr>
                </a:lvl2pPr>
                <a:lvl3pPr marL="1087016" algn="l" defTabSz="1087016" rtl="0" eaLnBrk="1" latinLnBrk="0" hangingPunct="1">
                  <a:defRPr sz="2100" kern="1200">
                    <a:solidFill>
                      <a:schemeClr val="lt1"/>
                    </a:solidFill>
                    <a:latin typeface="+mn-lt"/>
                    <a:ea typeface="+mn-ea"/>
                    <a:cs typeface="+mn-cs"/>
                  </a:defRPr>
                </a:lvl3pPr>
                <a:lvl4pPr marL="1630523" algn="l" defTabSz="1087016" rtl="0" eaLnBrk="1" latinLnBrk="0" hangingPunct="1">
                  <a:defRPr sz="2100" kern="1200">
                    <a:solidFill>
                      <a:schemeClr val="lt1"/>
                    </a:solidFill>
                    <a:latin typeface="+mn-lt"/>
                    <a:ea typeface="+mn-ea"/>
                    <a:cs typeface="+mn-cs"/>
                  </a:defRPr>
                </a:lvl4pPr>
                <a:lvl5pPr marL="2174031" algn="l" defTabSz="1087016" rtl="0" eaLnBrk="1" latinLnBrk="0" hangingPunct="1">
                  <a:defRPr sz="2100" kern="1200">
                    <a:solidFill>
                      <a:schemeClr val="lt1"/>
                    </a:solidFill>
                    <a:latin typeface="+mn-lt"/>
                    <a:ea typeface="+mn-ea"/>
                    <a:cs typeface="+mn-cs"/>
                  </a:defRPr>
                </a:lvl5pPr>
                <a:lvl6pPr marL="2717539" algn="l" defTabSz="1087016" rtl="0" eaLnBrk="1" latinLnBrk="0" hangingPunct="1">
                  <a:defRPr sz="2100" kern="1200">
                    <a:solidFill>
                      <a:schemeClr val="lt1"/>
                    </a:solidFill>
                    <a:latin typeface="+mn-lt"/>
                    <a:ea typeface="+mn-ea"/>
                    <a:cs typeface="+mn-cs"/>
                  </a:defRPr>
                </a:lvl6pPr>
                <a:lvl7pPr marL="3261047" algn="l" defTabSz="1087016" rtl="0" eaLnBrk="1" latinLnBrk="0" hangingPunct="1">
                  <a:defRPr sz="2100" kern="1200">
                    <a:solidFill>
                      <a:schemeClr val="lt1"/>
                    </a:solidFill>
                    <a:latin typeface="+mn-lt"/>
                    <a:ea typeface="+mn-ea"/>
                    <a:cs typeface="+mn-cs"/>
                  </a:defRPr>
                </a:lvl7pPr>
                <a:lvl8pPr marL="3804554" algn="l" defTabSz="1087016" rtl="0" eaLnBrk="1" latinLnBrk="0" hangingPunct="1">
                  <a:defRPr sz="2100" kern="1200">
                    <a:solidFill>
                      <a:schemeClr val="lt1"/>
                    </a:solidFill>
                    <a:latin typeface="+mn-lt"/>
                    <a:ea typeface="+mn-ea"/>
                    <a:cs typeface="+mn-cs"/>
                  </a:defRPr>
                </a:lvl8pPr>
                <a:lvl9pPr marL="4348062" algn="l" defTabSz="1087016" rtl="0" eaLnBrk="1" latinLnBrk="0" hangingPunct="1">
                  <a:defRPr sz="2100" kern="1200">
                    <a:solidFill>
                      <a:schemeClr val="lt1"/>
                    </a:solidFill>
                    <a:latin typeface="+mn-lt"/>
                    <a:ea typeface="+mn-ea"/>
                    <a:cs typeface="+mn-cs"/>
                  </a:defRPr>
                </a:lvl9pPr>
              </a:lstStyle>
              <a:p>
                <a:pPr marL="0" marR="0" lvl="0" indent="0" algn="ctr" defTabSz="1087016" rtl="0" eaLnBrk="1" fontAlgn="auto" latinLnBrk="0" hangingPunct="1">
                  <a:lnSpc>
                    <a:spcPct val="100000"/>
                  </a:lnSpc>
                  <a:spcBef>
                    <a:spcPts val="0"/>
                  </a:spcBef>
                  <a:spcAft>
                    <a:spcPts val="0"/>
                  </a:spcAft>
                  <a:buClrTx/>
                  <a:buSzTx/>
                  <a:buFontTx/>
                  <a:buNone/>
                  <a:tabLst/>
                  <a:defRPr/>
                </a:pPr>
                <a:endParaRPr kumimoji="0" lang="nl-NL" sz="2100" b="0" i="0" u="none" strike="noStrike" kern="1200" cap="none" spc="0" normalizeH="0" baseline="0" noProof="0">
                  <a:ln>
                    <a:noFill/>
                  </a:ln>
                  <a:solidFill>
                    <a:sysClr val="window" lastClr="FFFFFF"/>
                  </a:solidFill>
                  <a:effectLst/>
                  <a:uLnTx/>
                  <a:uFillTx/>
                  <a:latin typeface="Trebuchet MS"/>
                  <a:ea typeface="+mn-ea"/>
                  <a:cs typeface="+mn-cs"/>
                </a:endParaRPr>
              </a:p>
            </p:txBody>
          </p:sp>
        </p:grpSp>
      </p:grpSp>
      <p:cxnSp>
        <p:nvCxnSpPr>
          <p:cNvPr id="102" name="Rechte verbindingslijn 101"/>
          <p:cNvCxnSpPr/>
          <p:nvPr userDrawn="1"/>
        </p:nvCxnSpPr>
        <p:spPr>
          <a:xfrm>
            <a:off x="-2069589" y="384986"/>
            <a:ext cx="1894536" cy="0"/>
          </a:xfrm>
          <a:prstGeom prst="line">
            <a:avLst/>
          </a:prstGeom>
          <a:noFill/>
          <a:ln w="9525" cap="flat" cmpd="sng" algn="ctr">
            <a:solidFill>
              <a:srgbClr val="A1A0A0">
                <a:lumMod val="75000"/>
              </a:srgbClr>
            </a:solidFill>
            <a:prstDash val="solid"/>
          </a:ln>
          <a:effectLst/>
        </p:spPr>
      </p:cxnSp>
      <p:cxnSp>
        <p:nvCxnSpPr>
          <p:cNvPr id="103" name="Rechte verbindingslijn 102"/>
          <p:cNvCxnSpPr/>
          <p:nvPr userDrawn="1"/>
        </p:nvCxnSpPr>
        <p:spPr>
          <a:xfrm>
            <a:off x="-2069589" y="1155453"/>
            <a:ext cx="1894536" cy="0"/>
          </a:xfrm>
          <a:prstGeom prst="line">
            <a:avLst/>
          </a:prstGeom>
          <a:noFill/>
          <a:ln w="9525" cap="flat" cmpd="sng" algn="ctr">
            <a:solidFill>
              <a:srgbClr val="A1A0A0">
                <a:lumMod val="75000"/>
              </a:srgbClr>
            </a:solidFill>
            <a:prstDash val="solid"/>
          </a:ln>
          <a:effectLst/>
        </p:spPr>
      </p:cxnSp>
      <p:cxnSp>
        <p:nvCxnSpPr>
          <p:cNvPr id="104" name="Rechte verbindingslijn 103"/>
          <p:cNvCxnSpPr/>
          <p:nvPr userDrawn="1"/>
        </p:nvCxnSpPr>
        <p:spPr>
          <a:xfrm>
            <a:off x="-2069589" y="3305987"/>
            <a:ext cx="1894536" cy="0"/>
          </a:xfrm>
          <a:prstGeom prst="line">
            <a:avLst/>
          </a:prstGeom>
          <a:noFill/>
          <a:ln w="9525" cap="flat" cmpd="sng" algn="ctr">
            <a:solidFill>
              <a:srgbClr val="A1A0A0">
                <a:lumMod val="75000"/>
              </a:srgbClr>
            </a:solidFill>
            <a:prstDash val="solid"/>
          </a:ln>
          <a:effectLst/>
        </p:spPr>
      </p:cxnSp>
    </p:spTree>
    <p:extLst>
      <p:ext uri="{BB962C8B-B14F-4D97-AF65-F5344CB8AC3E}">
        <p14:creationId xmlns:p14="http://schemas.microsoft.com/office/powerpoint/2010/main" val="90548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hthoek 19"/>
          <p:cNvSpPr/>
          <p:nvPr userDrawn="1"/>
        </p:nvSpPr>
        <p:spPr>
          <a:xfrm>
            <a:off x="0" y="0"/>
            <a:ext cx="1216977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0" name="Rechthoek 20"/>
          <p:cNvSpPr/>
          <p:nvPr userDrawn="1"/>
        </p:nvSpPr>
        <p:spPr>
          <a:xfrm>
            <a:off x="0" y="5914349"/>
            <a:ext cx="12169775" cy="747407"/>
          </a:xfrm>
          <a:custGeom>
            <a:avLst/>
            <a:gdLst>
              <a:gd name="connsiteX0" fmla="*/ 0 w 12169775"/>
              <a:gd name="connsiteY0" fmla="*/ 0 h 457200"/>
              <a:gd name="connsiteX1" fmla="*/ 12169775 w 12169775"/>
              <a:gd name="connsiteY1" fmla="*/ 0 h 457200"/>
              <a:gd name="connsiteX2" fmla="*/ 12169775 w 12169775"/>
              <a:gd name="connsiteY2" fmla="*/ 457200 h 457200"/>
              <a:gd name="connsiteX3" fmla="*/ 0 w 12169775"/>
              <a:gd name="connsiteY3" fmla="*/ 457200 h 457200"/>
              <a:gd name="connsiteX4" fmla="*/ 0 w 12169775"/>
              <a:gd name="connsiteY4" fmla="*/ 0 h 457200"/>
              <a:gd name="connsiteX0" fmla="*/ 0 w 12169775"/>
              <a:gd name="connsiteY0" fmla="*/ 118139 h 575339"/>
              <a:gd name="connsiteX1" fmla="*/ 12169775 w 12169775"/>
              <a:gd name="connsiteY1" fmla="*/ 118139 h 575339"/>
              <a:gd name="connsiteX2" fmla="*/ 12169775 w 12169775"/>
              <a:gd name="connsiteY2" fmla="*/ 575339 h 575339"/>
              <a:gd name="connsiteX3" fmla="*/ 0 w 12169775"/>
              <a:gd name="connsiteY3" fmla="*/ 575339 h 575339"/>
              <a:gd name="connsiteX4" fmla="*/ 0 w 12169775"/>
              <a:gd name="connsiteY4" fmla="*/ 118139 h 575339"/>
              <a:gd name="connsiteX0" fmla="*/ 0 w 12169775"/>
              <a:gd name="connsiteY0" fmla="*/ 96067 h 553267"/>
              <a:gd name="connsiteX1" fmla="*/ 12169775 w 12169775"/>
              <a:gd name="connsiteY1" fmla="*/ 96067 h 553267"/>
              <a:gd name="connsiteX2" fmla="*/ 12169775 w 12169775"/>
              <a:gd name="connsiteY2" fmla="*/ 553267 h 553267"/>
              <a:gd name="connsiteX3" fmla="*/ 0 w 12169775"/>
              <a:gd name="connsiteY3" fmla="*/ 553267 h 553267"/>
              <a:gd name="connsiteX4" fmla="*/ 0 w 12169775"/>
              <a:gd name="connsiteY4" fmla="*/ 96067 h 553267"/>
              <a:gd name="connsiteX0" fmla="*/ 0 w 12169775"/>
              <a:gd name="connsiteY0" fmla="*/ 78696 h 535896"/>
              <a:gd name="connsiteX1" fmla="*/ 12169775 w 12169775"/>
              <a:gd name="connsiteY1" fmla="*/ 78696 h 535896"/>
              <a:gd name="connsiteX2" fmla="*/ 12169775 w 12169775"/>
              <a:gd name="connsiteY2" fmla="*/ 535896 h 535896"/>
              <a:gd name="connsiteX3" fmla="*/ 0 w 12169775"/>
              <a:gd name="connsiteY3" fmla="*/ 535896 h 535896"/>
              <a:gd name="connsiteX4" fmla="*/ 0 w 12169775"/>
              <a:gd name="connsiteY4" fmla="*/ 78696 h 535896"/>
              <a:gd name="connsiteX0" fmla="*/ 0 w 12169775"/>
              <a:gd name="connsiteY0" fmla="*/ 85652 h 542852"/>
              <a:gd name="connsiteX1" fmla="*/ 12169775 w 12169775"/>
              <a:gd name="connsiteY1" fmla="*/ 85652 h 542852"/>
              <a:gd name="connsiteX2" fmla="*/ 12169775 w 12169775"/>
              <a:gd name="connsiteY2" fmla="*/ 542852 h 542852"/>
              <a:gd name="connsiteX3" fmla="*/ 0 w 12169775"/>
              <a:gd name="connsiteY3" fmla="*/ 542852 h 542852"/>
              <a:gd name="connsiteX4" fmla="*/ 0 w 12169775"/>
              <a:gd name="connsiteY4" fmla="*/ 85652 h 542852"/>
              <a:gd name="connsiteX0" fmla="*/ 0 w 12169775"/>
              <a:gd name="connsiteY0" fmla="*/ 42064 h 499264"/>
              <a:gd name="connsiteX1" fmla="*/ 12169775 w 12169775"/>
              <a:gd name="connsiteY1" fmla="*/ 42064 h 499264"/>
              <a:gd name="connsiteX2" fmla="*/ 12169775 w 12169775"/>
              <a:gd name="connsiteY2" fmla="*/ 499264 h 499264"/>
              <a:gd name="connsiteX3" fmla="*/ 0 w 12169775"/>
              <a:gd name="connsiteY3" fmla="*/ 499264 h 499264"/>
              <a:gd name="connsiteX4" fmla="*/ 0 w 12169775"/>
              <a:gd name="connsiteY4" fmla="*/ 42064 h 499264"/>
              <a:gd name="connsiteX0" fmla="*/ 0 w 12169775"/>
              <a:gd name="connsiteY0" fmla="*/ 53289 h 510489"/>
              <a:gd name="connsiteX1" fmla="*/ 12169775 w 12169775"/>
              <a:gd name="connsiteY1" fmla="*/ 53289 h 510489"/>
              <a:gd name="connsiteX2" fmla="*/ 12169775 w 12169775"/>
              <a:gd name="connsiteY2" fmla="*/ 510489 h 510489"/>
              <a:gd name="connsiteX3" fmla="*/ 0 w 12169775"/>
              <a:gd name="connsiteY3" fmla="*/ 510489 h 510489"/>
              <a:gd name="connsiteX4" fmla="*/ 0 w 12169775"/>
              <a:gd name="connsiteY4" fmla="*/ 53289 h 510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9775" h="510489">
                <a:moveTo>
                  <a:pt x="0" y="53289"/>
                </a:moveTo>
                <a:cubicBezTo>
                  <a:pt x="3216620" y="-132640"/>
                  <a:pt x="7432700" y="242869"/>
                  <a:pt x="12169775" y="53289"/>
                </a:cubicBezTo>
                <a:lnTo>
                  <a:pt x="12169775" y="510489"/>
                </a:lnTo>
                <a:lnTo>
                  <a:pt x="0" y="510489"/>
                </a:lnTo>
                <a:lnTo>
                  <a:pt x="0" y="53289"/>
                </a:lnTo>
                <a:close/>
              </a:path>
            </a:pathLst>
          </a:custGeom>
          <a:gradFill flip="none" rotWithShape="1">
            <a:gsLst>
              <a:gs pos="100000">
                <a:srgbClr val="0078C8"/>
              </a:gs>
              <a:gs pos="0">
                <a:srgbClr val="642D91"/>
              </a:gs>
            </a:gsLst>
            <a:lin ang="0" scaled="1"/>
            <a:tileRect/>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ndParaRPr>
          </a:p>
        </p:txBody>
      </p:sp>
      <p:sp>
        <p:nvSpPr>
          <p:cNvPr id="31" name="Rechthoek 20"/>
          <p:cNvSpPr/>
          <p:nvPr userDrawn="1"/>
        </p:nvSpPr>
        <p:spPr>
          <a:xfrm flipH="1">
            <a:off x="0" y="6113195"/>
            <a:ext cx="12169775" cy="651777"/>
          </a:xfrm>
          <a:custGeom>
            <a:avLst/>
            <a:gdLst>
              <a:gd name="connsiteX0" fmla="*/ 0 w 12169775"/>
              <a:gd name="connsiteY0" fmla="*/ 0 h 457200"/>
              <a:gd name="connsiteX1" fmla="*/ 12169775 w 12169775"/>
              <a:gd name="connsiteY1" fmla="*/ 0 h 457200"/>
              <a:gd name="connsiteX2" fmla="*/ 12169775 w 12169775"/>
              <a:gd name="connsiteY2" fmla="*/ 457200 h 457200"/>
              <a:gd name="connsiteX3" fmla="*/ 0 w 12169775"/>
              <a:gd name="connsiteY3" fmla="*/ 457200 h 457200"/>
              <a:gd name="connsiteX4" fmla="*/ 0 w 12169775"/>
              <a:gd name="connsiteY4" fmla="*/ 0 h 457200"/>
              <a:gd name="connsiteX0" fmla="*/ 0 w 12169775"/>
              <a:gd name="connsiteY0" fmla="*/ 118139 h 575339"/>
              <a:gd name="connsiteX1" fmla="*/ 12169775 w 12169775"/>
              <a:gd name="connsiteY1" fmla="*/ 118139 h 575339"/>
              <a:gd name="connsiteX2" fmla="*/ 12169775 w 12169775"/>
              <a:gd name="connsiteY2" fmla="*/ 575339 h 575339"/>
              <a:gd name="connsiteX3" fmla="*/ 0 w 12169775"/>
              <a:gd name="connsiteY3" fmla="*/ 575339 h 575339"/>
              <a:gd name="connsiteX4" fmla="*/ 0 w 12169775"/>
              <a:gd name="connsiteY4" fmla="*/ 118139 h 575339"/>
              <a:gd name="connsiteX0" fmla="*/ 0 w 12169775"/>
              <a:gd name="connsiteY0" fmla="*/ 96067 h 553267"/>
              <a:gd name="connsiteX1" fmla="*/ 12169775 w 12169775"/>
              <a:gd name="connsiteY1" fmla="*/ 96067 h 553267"/>
              <a:gd name="connsiteX2" fmla="*/ 12169775 w 12169775"/>
              <a:gd name="connsiteY2" fmla="*/ 553267 h 553267"/>
              <a:gd name="connsiteX3" fmla="*/ 0 w 12169775"/>
              <a:gd name="connsiteY3" fmla="*/ 553267 h 553267"/>
              <a:gd name="connsiteX4" fmla="*/ 0 w 12169775"/>
              <a:gd name="connsiteY4" fmla="*/ 96067 h 553267"/>
              <a:gd name="connsiteX0" fmla="*/ 0 w 12169775"/>
              <a:gd name="connsiteY0" fmla="*/ 78696 h 535896"/>
              <a:gd name="connsiteX1" fmla="*/ 12169775 w 12169775"/>
              <a:gd name="connsiteY1" fmla="*/ 78696 h 535896"/>
              <a:gd name="connsiteX2" fmla="*/ 12169775 w 12169775"/>
              <a:gd name="connsiteY2" fmla="*/ 535896 h 535896"/>
              <a:gd name="connsiteX3" fmla="*/ 0 w 12169775"/>
              <a:gd name="connsiteY3" fmla="*/ 535896 h 535896"/>
              <a:gd name="connsiteX4" fmla="*/ 0 w 12169775"/>
              <a:gd name="connsiteY4" fmla="*/ 78696 h 535896"/>
              <a:gd name="connsiteX0" fmla="*/ 0 w 12169775"/>
              <a:gd name="connsiteY0" fmla="*/ 85652 h 542852"/>
              <a:gd name="connsiteX1" fmla="*/ 12169775 w 12169775"/>
              <a:gd name="connsiteY1" fmla="*/ 85652 h 542852"/>
              <a:gd name="connsiteX2" fmla="*/ 12169775 w 12169775"/>
              <a:gd name="connsiteY2" fmla="*/ 542852 h 542852"/>
              <a:gd name="connsiteX3" fmla="*/ 0 w 12169775"/>
              <a:gd name="connsiteY3" fmla="*/ 542852 h 542852"/>
              <a:gd name="connsiteX4" fmla="*/ 0 w 12169775"/>
              <a:gd name="connsiteY4" fmla="*/ 85652 h 542852"/>
              <a:gd name="connsiteX0" fmla="*/ 0 w 12169775"/>
              <a:gd name="connsiteY0" fmla="*/ 42064 h 499264"/>
              <a:gd name="connsiteX1" fmla="*/ 12169775 w 12169775"/>
              <a:gd name="connsiteY1" fmla="*/ 42064 h 499264"/>
              <a:gd name="connsiteX2" fmla="*/ 12169775 w 12169775"/>
              <a:gd name="connsiteY2" fmla="*/ 499264 h 499264"/>
              <a:gd name="connsiteX3" fmla="*/ 0 w 12169775"/>
              <a:gd name="connsiteY3" fmla="*/ 499264 h 499264"/>
              <a:gd name="connsiteX4" fmla="*/ 0 w 12169775"/>
              <a:gd name="connsiteY4" fmla="*/ 42064 h 499264"/>
              <a:gd name="connsiteX0" fmla="*/ 0 w 12169775"/>
              <a:gd name="connsiteY0" fmla="*/ 53289 h 510489"/>
              <a:gd name="connsiteX1" fmla="*/ 12169775 w 12169775"/>
              <a:gd name="connsiteY1" fmla="*/ 53289 h 510489"/>
              <a:gd name="connsiteX2" fmla="*/ 12169775 w 12169775"/>
              <a:gd name="connsiteY2" fmla="*/ 510489 h 510489"/>
              <a:gd name="connsiteX3" fmla="*/ 0 w 12169775"/>
              <a:gd name="connsiteY3" fmla="*/ 510489 h 510489"/>
              <a:gd name="connsiteX4" fmla="*/ 0 w 12169775"/>
              <a:gd name="connsiteY4" fmla="*/ 53289 h 510489"/>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 name="connsiteX0" fmla="*/ 0 w 12169775"/>
              <a:gd name="connsiteY0" fmla="*/ 135324 h 592524"/>
              <a:gd name="connsiteX1" fmla="*/ 12169775 w 12169775"/>
              <a:gd name="connsiteY1" fmla="*/ 0 h 592524"/>
              <a:gd name="connsiteX2" fmla="*/ 12169775 w 12169775"/>
              <a:gd name="connsiteY2" fmla="*/ 592524 h 592524"/>
              <a:gd name="connsiteX3" fmla="*/ 0 w 12169775"/>
              <a:gd name="connsiteY3" fmla="*/ 592524 h 592524"/>
              <a:gd name="connsiteX4" fmla="*/ 0 w 12169775"/>
              <a:gd name="connsiteY4" fmla="*/ 135324 h 59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9775" h="592524">
                <a:moveTo>
                  <a:pt x="0" y="135324"/>
                </a:moveTo>
                <a:cubicBezTo>
                  <a:pt x="2206526" y="-50605"/>
                  <a:pt x="7889899" y="286239"/>
                  <a:pt x="12169775" y="0"/>
                </a:cubicBezTo>
                <a:lnTo>
                  <a:pt x="12169775" y="592524"/>
                </a:lnTo>
                <a:lnTo>
                  <a:pt x="0" y="592524"/>
                </a:lnTo>
                <a:lnTo>
                  <a:pt x="0" y="135324"/>
                </a:lnTo>
                <a:close/>
              </a:path>
            </a:pathLst>
          </a:custGeom>
          <a:gradFill flip="none" rotWithShape="1">
            <a:gsLst>
              <a:gs pos="100000">
                <a:srgbClr val="024A98"/>
              </a:gs>
              <a:gs pos="0">
                <a:srgbClr val="421A66"/>
              </a:gs>
            </a:gsLst>
            <a:lin ang="10800000" scaled="0"/>
            <a:tileRect/>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ndParaRPr>
          </a:p>
        </p:txBody>
      </p:sp>
      <p:sp>
        <p:nvSpPr>
          <p:cNvPr id="32" name="Rechthoek 20"/>
          <p:cNvSpPr/>
          <p:nvPr userDrawn="1"/>
        </p:nvSpPr>
        <p:spPr>
          <a:xfrm>
            <a:off x="0" y="6304733"/>
            <a:ext cx="12169775" cy="553267"/>
          </a:xfrm>
          <a:custGeom>
            <a:avLst/>
            <a:gdLst>
              <a:gd name="connsiteX0" fmla="*/ 0 w 12169775"/>
              <a:gd name="connsiteY0" fmla="*/ 0 h 457200"/>
              <a:gd name="connsiteX1" fmla="*/ 12169775 w 12169775"/>
              <a:gd name="connsiteY1" fmla="*/ 0 h 457200"/>
              <a:gd name="connsiteX2" fmla="*/ 12169775 w 12169775"/>
              <a:gd name="connsiteY2" fmla="*/ 457200 h 457200"/>
              <a:gd name="connsiteX3" fmla="*/ 0 w 12169775"/>
              <a:gd name="connsiteY3" fmla="*/ 457200 h 457200"/>
              <a:gd name="connsiteX4" fmla="*/ 0 w 12169775"/>
              <a:gd name="connsiteY4" fmla="*/ 0 h 457200"/>
              <a:gd name="connsiteX0" fmla="*/ 0 w 12169775"/>
              <a:gd name="connsiteY0" fmla="*/ 118139 h 575339"/>
              <a:gd name="connsiteX1" fmla="*/ 12169775 w 12169775"/>
              <a:gd name="connsiteY1" fmla="*/ 118139 h 575339"/>
              <a:gd name="connsiteX2" fmla="*/ 12169775 w 12169775"/>
              <a:gd name="connsiteY2" fmla="*/ 575339 h 575339"/>
              <a:gd name="connsiteX3" fmla="*/ 0 w 12169775"/>
              <a:gd name="connsiteY3" fmla="*/ 575339 h 575339"/>
              <a:gd name="connsiteX4" fmla="*/ 0 w 12169775"/>
              <a:gd name="connsiteY4" fmla="*/ 118139 h 575339"/>
              <a:gd name="connsiteX0" fmla="*/ 0 w 12169775"/>
              <a:gd name="connsiteY0" fmla="*/ 96067 h 553267"/>
              <a:gd name="connsiteX1" fmla="*/ 12169775 w 12169775"/>
              <a:gd name="connsiteY1" fmla="*/ 96067 h 553267"/>
              <a:gd name="connsiteX2" fmla="*/ 12169775 w 12169775"/>
              <a:gd name="connsiteY2" fmla="*/ 553267 h 553267"/>
              <a:gd name="connsiteX3" fmla="*/ 0 w 12169775"/>
              <a:gd name="connsiteY3" fmla="*/ 553267 h 553267"/>
              <a:gd name="connsiteX4" fmla="*/ 0 w 12169775"/>
              <a:gd name="connsiteY4" fmla="*/ 96067 h 553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9775" h="553267">
                <a:moveTo>
                  <a:pt x="0" y="96067"/>
                </a:moveTo>
                <a:cubicBezTo>
                  <a:pt x="3174090" y="-169747"/>
                  <a:pt x="7432699" y="213026"/>
                  <a:pt x="12169775" y="96067"/>
                </a:cubicBezTo>
                <a:lnTo>
                  <a:pt x="12169775" y="553267"/>
                </a:lnTo>
                <a:lnTo>
                  <a:pt x="0" y="553267"/>
                </a:lnTo>
                <a:lnTo>
                  <a:pt x="0" y="96067"/>
                </a:lnTo>
                <a:close/>
              </a:path>
            </a:pathLst>
          </a:custGeom>
          <a:gradFill flip="none" rotWithShape="1">
            <a:gsLst>
              <a:gs pos="100000">
                <a:srgbClr val="28A7DA"/>
              </a:gs>
              <a:gs pos="0">
                <a:srgbClr val="918CC8"/>
              </a:gs>
            </a:gsLst>
            <a:lin ang="0" scaled="1"/>
            <a:tileRect/>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Arial"/>
            </a:endParaRPr>
          </a:p>
        </p:txBody>
      </p:sp>
      <p:sp>
        <p:nvSpPr>
          <p:cNvPr id="2" name="Tijdelijke aanduiding voor titel 1"/>
          <p:cNvSpPr>
            <a:spLocks noGrp="1"/>
          </p:cNvSpPr>
          <p:nvPr userDrawn="1">
            <p:ph type="title"/>
          </p:nvPr>
        </p:nvSpPr>
        <p:spPr>
          <a:xfrm>
            <a:off x="272920" y="46352"/>
            <a:ext cx="11535898" cy="897141"/>
          </a:xfrm>
          <a:prstGeom prst="rect">
            <a:avLst/>
          </a:prstGeom>
        </p:spPr>
        <p:txBody>
          <a:bodyPr vert="horz" lIns="91440" tIns="45720" rIns="91440" bIns="45720" rtlCol="0" anchor="ctr" anchorCtr="0">
            <a:normAutofit/>
          </a:bodyPr>
          <a:lstStyle/>
          <a:p>
            <a:r>
              <a:rPr lang="nl-NL" dirty="0"/>
              <a:t>Titelstijl van model bewerken</a:t>
            </a:r>
          </a:p>
        </p:txBody>
      </p:sp>
      <p:sp>
        <p:nvSpPr>
          <p:cNvPr id="3" name="Tijdelijke aanduiding voor tekst 2"/>
          <p:cNvSpPr>
            <a:spLocks noGrp="1"/>
          </p:cNvSpPr>
          <p:nvPr userDrawn="1">
            <p:ph type="body" idx="1"/>
          </p:nvPr>
        </p:nvSpPr>
        <p:spPr>
          <a:xfrm>
            <a:off x="313699" y="1420238"/>
            <a:ext cx="5777196" cy="4346615"/>
          </a:xfrm>
          <a:prstGeom prst="rect">
            <a:avLst/>
          </a:prstGeom>
        </p:spPr>
        <p:txBody>
          <a:bodyPr vert="horz" lIns="0" tIns="0" rIns="0" bIns="0" rtlCol="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5"/>
            <a:endParaRPr lang="nl-NL" dirty="0"/>
          </a:p>
        </p:txBody>
      </p:sp>
      <p:sp>
        <p:nvSpPr>
          <p:cNvPr id="9" name="Tijdelijke aanduiding voor dianummer 5"/>
          <p:cNvSpPr>
            <a:spLocks noGrp="1"/>
          </p:cNvSpPr>
          <p:nvPr userDrawn="1">
            <p:ph type="sldNum" sz="quarter" idx="4"/>
          </p:nvPr>
        </p:nvSpPr>
        <p:spPr>
          <a:xfrm>
            <a:off x="11142921" y="6434860"/>
            <a:ext cx="756871" cy="365125"/>
          </a:xfrm>
          <a:prstGeom prst="rect">
            <a:avLst/>
          </a:prstGeom>
        </p:spPr>
        <p:txBody>
          <a:bodyPr vert="horz" lIns="91440" tIns="45720" rIns="91440" bIns="45720" rtlCol="0" anchor="ctr"/>
          <a:lstStyle>
            <a:lvl1pPr algn="r">
              <a:defRPr sz="1000" b="0">
                <a:solidFill>
                  <a:schemeClr val="bg1"/>
                </a:solidFill>
              </a:defRPr>
            </a:lvl1pPr>
          </a:lstStyle>
          <a:p>
            <a:fld id="{AD076199-DF50-9546-8BD9-5AD9B20FD6B8}" type="slidenum">
              <a:rPr lang="en-US" smtClean="0"/>
              <a:pPr/>
              <a:t>‹#›</a:t>
            </a:fld>
            <a:endParaRPr lang="en-US" dirty="0"/>
          </a:p>
        </p:txBody>
      </p:sp>
      <p:grpSp>
        <p:nvGrpSpPr>
          <p:cNvPr id="5" name="Group 6"/>
          <p:cNvGrpSpPr>
            <a:grpSpLocks noChangeAspect="1"/>
          </p:cNvGrpSpPr>
          <p:nvPr userDrawn="1"/>
        </p:nvGrpSpPr>
        <p:grpSpPr bwMode="auto">
          <a:xfrm>
            <a:off x="313700" y="6413831"/>
            <a:ext cx="1464212" cy="280254"/>
            <a:chOff x="1626" y="-294"/>
            <a:chExt cx="5141" cy="984"/>
          </a:xfrm>
        </p:grpSpPr>
        <p:sp>
          <p:nvSpPr>
            <p:cNvPr id="6" name="Freeform 8"/>
            <p:cNvSpPr>
              <a:spLocks/>
            </p:cNvSpPr>
            <p:nvPr/>
          </p:nvSpPr>
          <p:spPr bwMode="auto">
            <a:xfrm>
              <a:off x="6042" y="-37"/>
              <a:ext cx="725" cy="727"/>
            </a:xfrm>
            <a:custGeom>
              <a:avLst/>
              <a:gdLst>
                <a:gd name="T0" fmla="*/ 362 w 725"/>
                <a:gd name="T1" fmla="*/ 0 h 727"/>
                <a:gd name="T2" fmla="*/ 421 w 725"/>
                <a:gd name="T3" fmla="*/ 5 h 727"/>
                <a:gd name="T4" fmla="*/ 477 w 725"/>
                <a:gd name="T5" fmla="*/ 19 h 727"/>
                <a:gd name="T6" fmla="*/ 529 w 725"/>
                <a:gd name="T7" fmla="*/ 41 h 727"/>
                <a:gd name="T8" fmla="*/ 577 w 725"/>
                <a:gd name="T9" fmla="*/ 70 h 727"/>
                <a:gd name="T10" fmla="*/ 619 w 725"/>
                <a:gd name="T11" fmla="*/ 106 h 727"/>
                <a:gd name="T12" fmla="*/ 655 w 725"/>
                <a:gd name="T13" fmla="*/ 148 h 727"/>
                <a:gd name="T14" fmla="*/ 685 w 725"/>
                <a:gd name="T15" fmla="*/ 197 h 727"/>
                <a:gd name="T16" fmla="*/ 707 w 725"/>
                <a:gd name="T17" fmla="*/ 248 h 727"/>
                <a:gd name="T18" fmla="*/ 721 w 725"/>
                <a:gd name="T19" fmla="*/ 304 h 727"/>
                <a:gd name="T20" fmla="*/ 725 w 725"/>
                <a:gd name="T21" fmla="*/ 364 h 727"/>
                <a:gd name="T22" fmla="*/ 721 w 725"/>
                <a:gd name="T23" fmla="*/ 423 h 727"/>
                <a:gd name="T24" fmla="*/ 707 w 725"/>
                <a:gd name="T25" fmla="*/ 477 h 727"/>
                <a:gd name="T26" fmla="*/ 685 w 725"/>
                <a:gd name="T27" fmla="*/ 531 h 727"/>
                <a:gd name="T28" fmla="*/ 655 w 725"/>
                <a:gd name="T29" fmla="*/ 577 h 727"/>
                <a:gd name="T30" fmla="*/ 619 w 725"/>
                <a:gd name="T31" fmla="*/ 619 h 727"/>
                <a:gd name="T32" fmla="*/ 577 w 725"/>
                <a:gd name="T33" fmla="*/ 657 h 727"/>
                <a:gd name="T34" fmla="*/ 529 w 725"/>
                <a:gd name="T35" fmla="*/ 686 h 727"/>
                <a:gd name="T36" fmla="*/ 477 w 725"/>
                <a:gd name="T37" fmla="*/ 708 h 727"/>
                <a:gd name="T38" fmla="*/ 421 w 725"/>
                <a:gd name="T39" fmla="*/ 722 h 727"/>
                <a:gd name="T40" fmla="*/ 362 w 725"/>
                <a:gd name="T41" fmla="*/ 727 h 727"/>
                <a:gd name="T42" fmla="*/ 303 w 725"/>
                <a:gd name="T43" fmla="*/ 722 h 727"/>
                <a:gd name="T44" fmla="*/ 248 w 725"/>
                <a:gd name="T45" fmla="*/ 708 h 727"/>
                <a:gd name="T46" fmla="*/ 195 w 725"/>
                <a:gd name="T47" fmla="*/ 686 h 727"/>
                <a:gd name="T48" fmla="*/ 148 w 725"/>
                <a:gd name="T49" fmla="*/ 657 h 727"/>
                <a:gd name="T50" fmla="*/ 106 w 725"/>
                <a:gd name="T51" fmla="*/ 619 h 727"/>
                <a:gd name="T52" fmla="*/ 69 w 725"/>
                <a:gd name="T53" fmla="*/ 577 h 727"/>
                <a:gd name="T54" fmla="*/ 39 w 725"/>
                <a:gd name="T55" fmla="*/ 531 h 727"/>
                <a:gd name="T56" fmla="*/ 17 w 725"/>
                <a:gd name="T57" fmla="*/ 477 h 727"/>
                <a:gd name="T58" fmla="*/ 5 w 725"/>
                <a:gd name="T59" fmla="*/ 423 h 727"/>
                <a:gd name="T60" fmla="*/ 0 w 725"/>
                <a:gd name="T61" fmla="*/ 364 h 727"/>
                <a:gd name="T62" fmla="*/ 5 w 725"/>
                <a:gd name="T63" fmla="*/ 304 h 727"/>
                <a:gd name="T64" fmla="*/ 17 w 725"/>
                <a:gd name="T65" fmla="*/ 248 h 727"/>
                <a:gd name="T66" fmla="*/ 39 w 725"/>
                <a:gd name="T67" fmla="*/ 197 h 727"/>
                <a:gd name="T68" fmla="*/ 69 w 725"/>
                <a:gd name="T69" fmla="*/ 148 h 727"/>
                <a:gd name="T70" fmla="*/ 106 w 725"/>
                <a:gd name="T71" fmla="*/ 106 h 727"/>
                <a:gd name="T72" fmla="*/ 148 w 725"/>
                <a:gd name="T73" fmla="*/ 70 h 727"/>
                <a:gd name="T74" fmla="*/ 195 w 725"/>
                <a:gd name="T75" fmla="*/ 41 h 727"/>
                <a:gd name="T76" fmla="*/ 248 w 725"/>
                <a:gd name="T77" fmla="*/ 19 h 727"/>
                <a:gd name="T78" fmla="*/ 303 w 725"/>
                <a:gd name="T79" fmla="*/ 5 h 727"/>
                <a:gd name="T80" fmla="*/ 362 w 725"/>
                <a:gd name="T81" fmla="*/ 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5" h="727">
                  <a:moveTo>
                    <a:pt x="362" y="0"/>
                  </a:moveTo>
                  <a:lnTo>
                    <a:pt x="421" y="5"/>
                  </a:lnTo>
                  <a:lnTo>
                    <a:pt x="477" y="19"/>
                  </a:lnTo>
                  <a:lnTo>
                    <a:pt x="529" y="41"/>
                  </a:lnTo>
                  <a:lnTo>
                    <a:pt x="577" y="70"/>
                  </a:lnTo>
                  <a:lnTo>
                    <a:pt x="619" y="106"/>
                  </a:lnTo>
                  <a:lnTo>
                    <a:pt x="655" y="148"/>
                  </a:lnTo>
                  <a:lnTo>
                    <a:pt x="685" y="197"/>
                  </a:lnTo>
                  <a:lnTo>
                    <a:pt x="707" y="248"/>
                  </a:lnTo>
                  <a:lnTo>
                    <a:pt x="721" y="304"/>
                  </a:lnTo>
                  <a:lnTo>
                    <a:pt x="725" y="364"/>
                  </a:lnTo>
                  <a:lnTo>
                    <a:pt x="721" y="423"/>
                  </a:lnTo>
                  <a:lnTo>
                    <a:pt x="707" y="477"/>
                  </a:lnTo>
                  <a:lnTo>
                    <a:pt x="685" y="531"/>
                  </a:lnTo>
                  <a:lnTo>
                    <a:pt x="655" y="577"/>
                  </a:lnTo>
                  <a:lnTo>
                    <a:pt x="619" y="619"/>
                  </a:lnTo>
                  <a:lnTo>
                    <a:pt x="577" y="657"/>
                  </a:lnTo>
                  <a:lnTo>
                    <a:pt x="529" y="686"/>
                  </a:lnTo>
                  <a:lnTo>
                    <a:pt x="477" y="708"/>
                  </a:lnTo>
                  <a:lnTo>
                    <a:pt x="421" y="722"/>
                  </a:lnTo>
                  <a:lnTo>
                    <a:pt x="362" y="727"/>
                  </a:lnTo>
                  <a:lnTo>
                    <a:pt x="303" y="722"/>
                  </a:lnTo>
                  <a:lnTo>
                    <a:pt x="248" y="708"/>
                  </a:lnTo>
                  <a:lnTo>
                    <a:pt x="195" y="686"/>
                  </a:lnTo>
                  <a:lnTo>
                    <a:pt x="148" y="657"/>
                  </a:lnTo>
                  <a:lnTo>
                    <a:pt x="106" y="619"/>
                  </a:lnTo>
                  <a:lnTo>
                    <a:pt x="69" y="577"/>
                  </a:lnTo>
                  <a:lnTo>
                    <a:pt x="39" y="531"/>
                  </a:lnTo>
                  <a:lnTo>
                    <a:pt x="17" y="477"/>
                  </a:lnTo>
                  <a:lnTo>
                    <a:pt x="5" y="423"/>
                  </a:lnTo>
                  <a:lnTo>
                    <a:pt x="0" y="364"/>
                  </a:lnTo>
                  <a:lnTo>
                    <a:pt x="5" y="304"/>
                  </a:lnTo>
                  <a:lnTo>
                    <a:pt x="17" y="248"/>
                  </a:lnTo>
                  <a:lnTo>
                    <a:pt x="39" y="197"/>
                  </a:lnTo>
                  <a:lnTo>
                    <a:pt x="69" y="148"/>
                  </a:lnTo>
                  <a:lnTo>
                    <a:pt x="106" y="106"/>
                  </a:lnTo>
                  <a:lnTo>
                    <a:pt x="148" y="70"/>
                  </a:lnTo>
                  <a:lnTo>
                    <a:pt x="195" y="41"/>
                  </a:lnTo>
                  <a:lnTo>
                    <a:pt x="248" y="19"/>
                  </a:lnTo>
                  <a:lnTo>
                    <a:pt x="303" y="5"/>
                  </a:lnTo>
                  <a:lnTo>
                    <a:pt x="36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7" name="Freeform 9"/>
            <p:cNvSpPr>
              <a:spLocks/>
            </p:cNvSpPr>
            <p:nvPr/>
          </p:nvSpPr>
          <p:spPr bwMode="auto">
            <a:xfrm>
              <a:off x="5506" y="-21"/>
              <a:ext cx="349" cy="700"/>
            </a:xfrm>
            <a:custGeom>
              <a:avLst/>
              <a:gdLst>
                <a:gd name="T0" fmla="*/ 229 w 349"/>
                <a:gd name="T1" fmla="*/ 0 h 700"/>
                <a:gd name="T2" fmla="*/ 349 w 349"/>
                <a:gd name="T3" fmla="*/ 0 h 700"/>
                <a:gd name="T4" fmla="*/ 349 w 349"/>
                <a:gd name="T5" fmla="*/ 700 h 700"/>
                <a:gd name="T6" fmla="*/ 175 w 349"/>
                <a:gd name="T7" fmla="*/ 700 h 700"/>
                <a:gd name="T8" fmla="*/ 175 w 349"/>
                <a:gd name="T9" fmla="*/ 178 h 700"/>
                <a:gd name="T10" fmla="*/ 36 w 349"/>
                <a:gd name="T11" fmla="*/ 212 h 700"/>
                <a:gd name="T12" fmla="*/ 0 w 349"/>
                <a:gd name="T13" fmla="*/ 69 h 700"/>
                <a:gd name="T14" fmla="*/ 229 w 349"/>
                <a:gd name="T15" fmla="*/ 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 h="700">
                  <a:moveTo>
                    <a:pt x="229" y="0"/>
                  </a:moveTo>
                  <a:lnTo>
                    <a:pt x="349" y="0"/>
                  </a:lnTo>
                  <a:lnTo>
                    <a:pt x="349" y="700"/>
                  </a:lnTo>
                  <a:lnTo>
                    <a:pt x="175" y="700"/>
                  </a:lnTo>
                  <a:lnTo>
                    <a:pt x="175" y="178"/>
                  </a:lnTo>
                  <a:lnTo>
                    <a:pt x="36" y="212"/>
                  </a:lnTo>
                  <a:lnTo>
                    <a:pt x="0" y="69"/>
                  </a:lnTo>
                  <a:lnTo>
                    <a:pt x="2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8" name="Freeform 10"/>
            <p:cNvSpPr>
              <a:spLocks/>
            </p:cNvSpPr>
            <p:nvPr/>
          </p:nvSpPr>
          <p:spPr bwMode="auto">
            <a:xfrm>
              <a:off x="2621" y="168"/>
              <a:ext cx="412" cy="413"/>
            </a:xfrm>
            <a:custGeom>
              <a:avLst/>
              <a:gdLst>
                <a:gd name="T0" fmla="*/ 206 w 412"/>
                <a:gd name="T1" fmla="*/ 0 h 413"/>
                <a:gd name="T2" fmla="*/ 248 w 412"/>
                <a:gd name="T3" fmla="*/ 4 h 413"/>
                <a:gd name="T4" fmla="*/ 287 w 412"/>
                <a:gd name="T5" fmla="*/ 17 h 413"/>
                <a:gd name="T6" fmla="*/ 321 w 412"/>
                <a:gd name="T7" fmla="*/ 35 h 413"/>
                <a:gd name="T8" fmla="*/ 353 w 412"/>
                <a:gd name="T9" fmla="*/ 60 h 413"/>
                <a:gd name="T10" fmla="*/ 378 w 412"/>
                <a:gd name="T11" fmla="*/ 92 h 413"/>
                <a:gd name="T12" fmla="*/ 396 w 412"/>
                <a:gd name="T13" fmla="*/ 126 h 413"/>
                <a:gd name="T14" fmla="*/ 409 w 412"/>
                <a:gd name="T15" fmla="*/ 165 h 413"/>
                <a:gd name="T16" fmla="*/ 412 w 412"/>
                <a:gd name="T17" fmla="*/ 207 h 413"/>
                <a:gd name="T18" fmla="*/ 409 w 412"/>
                <a:gd name="T19" fmla="*/ 248 h 413"/>
                <a:gd name="T20" fmla="*/ 396 w 412"/>
                <a:gd name="T21" fmla="*/ 287 h 413"/>
                <a:gd name="T22" fmla="*/ 378 w 412"/>
                <a:gd name="T23" fmla="*/ 322 h 413"/>
                <a:gd name="T24" fmla="*/ 353 w 412"/>
                <a:gd name="T25" fmla="*/ 352 h 413"/>
                <a:gd name="T26" fmla="*/ 321 w 412"/>
                <a:gd name="T27" fmla="*/ 377 h 413"/>
                <a:gd name="T28" fmla="*/ 287 w 412"/>
                <a:gd name="T29" fmla="*/ 396 h 413"/>
                <a:gd name="T30" fmla="*/ 248 w 412"/>
                <a:gd name="T31" fmla="*/ 408 h 413"/>
                <a:gd name="T32" fmla="*/ 206 w 412"/>
                <a:gd name="T33" fmla="*/ 413 h 413"/>
                <a:gd name="T34" fmla="*/ 164 w 412"/>
                <a:gd name="T35" fmla="*/ 408 h 413"/>
                <a:gd name="T36" fmla="*/ 127 w 412"/>
                <a:gd name="T37" fmla="*/ 396 h 413"/>
                <a:gd name="T38" fmla="*/ 91 w 412"/>
                <a:gd name="T39" fmla="*/ 377 h 413"/>
                <a:gd name="T40" fmla="*/ 61 w 412"/>
                <a:gd name="T41" fmla="*/ 352 h 413"/>
                <a:gd name="T42" fmla="*/ 36 w 412"/>
                <a:gd name="T43" fmla="*/ 322 h 413"/>
                <a:gd name="T44" fmla="*/ 16 w 412"/>
                <a:gd name="T45" fmla="*/ 287 h 413"/>
                <a:gd name="T46" fmla="*/ 5 w 412"/>
                <a:gd name="T47" fmla="*/ 248 h 413"/>
                <a:gd name="T48" fmla="*/ 0 w 412"/>
                <a:gd name="T49" fmla="*/ 207 h 413"/>
                <a:gd name="T50" fmla="*/ 5 w 412"/>
                <a:gd name="T51" fmla="*/ 165 h 413"/>
                <a:gd name="T52" fmla="*/ 16 w 412"/>
                <a:gd name="T53" fmla="*/ 126 h 413"/>
                <a:gd name="T54" fmla="*/ 36 w 412"/>
                <a:gd name="T55" fmla="*/ 92 h 413"/>
                <a:gd name="T56" fmla="*/ 61 w 412"/>
                <a:gd name="T57" fmla="*/ 60 h 413"/>
                <a:gd name="T58" fmla="*/ 91 w 412"/>
                <a:gd name="T59" fmla="*/ 35 h 413"/>
                <a:gd name="T60" fmla="*/ 127 w 412"/>
                <a:gd name="T61" fmla="*/ 17 h 413"/>
                <a:gd name="T62" fmla="*/ 164 w 412"/>
                <a:gd name="T63" fmla="*/ 4 h 413"/>
                <a:gd name="T64" fmla="*/ 206 w 412"/>
                <a:gd name="T6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413">
                  <a:moveTo>
                    <a:pt x="206" y="0"/>
                  </a:moveTo>
                  <a:lnTo>
                    <a:pt x="248" y="4"/>
                  </a:lnTo>
                  <a:lnTo>
                    <a:pt x="287" y="17"/>
                  </a:lnTo>
                  <a:lnTo>
                    <a:pt x="321" y="35"/>
                  </a:lnTo>
                  <a:lnTo>
                    <a:pt x="353" y="60"/>
                  </a:lnTo>
                  <a:lnTo>
                    <a:pt x="378" y="92"/>
                  </a:lnTo>
                  <a:lnTo>
                    <a:pt x="396" y="126"/>
                  </a:lnTo>
                  <a:lnTo>
                    <a:pt x="409" y="165"/>
                  </a:lnTo>
                  <a:lnTo>
                    <a:pt x="412" y="207"/>
                  </a:lnTo>
                  <a:lnTo>
                    <a:pt x="409" y="248"/>
                  </a:lnTo>
                  <a:lnTo>
                    <a:pt x="396" y="287"/>
                  </a:lnTo>
                  <a:lnTo>
                    <a:pt x="378" y="322"/>
                  </a:lnTo>
                  <a:lnTo>
                    <a:pt x="353" y="352"/>
                  </a:lnTo>
                  <a:lnTo>
                    <a:pt x="321" y="377"/>
                  </a:lnTo>
                  <a:lnTo>
                    <a:pt x="287" y="396"/>
                  </a:lnTo>
                  <a:lnTo>
                    <a:pt x="248" y="408"/>
                  </a:lnTo>
                  <a:lnTo>
                    <a:pt x="206" y="413"/>
                  </a:lnTo>
                  <a:lnTo>
                    <a:pt x="164" y="408"/>
                  </a:lnTo>
                  <a:lnTo>
                    <a:pt x="127" y="396"/>
                  </a:lnTo>
                  <a:lnTo>
                    <a:pt x="91" y="377"/>
                  </a:lnTo>
                  <a:lnTo>
                    <a:pt x="61" y="352"/>
                  </a:lnTo>
                  <a:lnTo>
                    <a:pt x="36" y="322"/>
                  </a:lnTo>
                  <a:lnTo>
                    <a:pt x="16" y="287"/>
                  </a:lnTo>
                  <a:lnTo>
                    <a:pt x="5" y="248"/>
                  </a:lnTo>
                  <a:lnTo>
                    <a:pt x="0" y="207"/>
                  </a:lnTo>
                  <a:lnTo>
                    <a:pt x="5" y="165"/>
                  </a:lnTo>
                  <a:lnTo>
                    <a:pt x="16" y="126"/>
                  </a:lnTo>
                  <a:lnTo>
                    <a:pt x="36" y="92"/>
                  </a:lnTo>
                  <a:lnTo>
                    <a:pt x="61" y="60"/>
                  </a:lnTo>
                  <a:lnTo>
                    <a:pt x="91" y="35"/>
                  </a:lnTo>
                  <a:lnTo>
                    <a:pt x="127" y="17"/>
                  </a:lnTo>
                  <a:lnTo>
                    <a:pt x="164" y="4"/>
                  </a:lnTo>
                  <a:lnTo>
                    <a:pt x="20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0" name="Freeform 11"/>
            <p:cNvSpPr>
              <a:spLocks/>
            </p:cNvSpPr>
            <p:nvPr/>
          </p:nvSpPr>
          <p:spPr bwMode="auto">
            <a:xfrm>
              <a:off x="4098" y="168"/>
              <a:ext cx="413" cy="413"/>
            </a:xfrm>
            <a:custGeom>
              <a:avLst/>
              <a:gdLst>
                <a:gd name="T0" fmla="*/ 206 w 413"/>
                <a:gd name="T1" fmla="*/ 0 h 413"/>
                <a:gd name="T2" fmla="*/ 248 w 413"/>
                <a:gd name="T3" fmla="*/ 4 h 413"/>
                <a:gd name="T4" fmla="*/ 287 w 413"/>
                <a:gd name="T5" fmla="*/ 17 h 413"/>
                <a:gd name="T6" fmla="*/ 321 w 413"/>
                <a:gd name="T7" fmla="*/ 35 h 413"/>
                <a:gd name="T8" fmla="*/ 352 w 413"/>
                <a:gd name="T9" fmla="*/ 60 h 413"/>
                <a:gd name="T10" fmla="*/ 377 w 413"/>
                <a:gd name="T11" fmla="*/ 92 h 413"/>
                <a:gd name="T12" fmla="*/ 396 w 413"/>
                <a:gd name="T13" fmla="*/ 126 h 413"/>
                <a:gd name="T14" fmla="*/ 408 w 413"/>
                <a:gd name="T15" fmla="*/ 165 h 413"/>
                <a:gd name="T16" fmla="*/ 413 w 413"/>
                <a:gd name="T17" fmla="*/ 207 h 413"/>
                <a:gd name="T18" fmla="*/ 408 w 413"/>
                <a:gd name="T19" fmla="*/ 248 h 413"/>
                <a:gd name="T20" fmla="*/ 396 w 413"/>
                <a:gd name="T21" fmla="*/ 287 h 413"/>
                <a:gd name="T22" fmla="*/ 377 w 413"/>
                <a:gd name="T23" fmla="*/ 322 h 413"/>
                <a:gd name="T24" fmla="*/ 352 w 413"/>
                <a:gd name="T25" fmla="*/ 352 h 413"/>
                <a:gd name="T26" fmla="*/ 321 w 413"/>
                <a:gd name="T27" fmla="*/ 377 h 413"/>
                <a:gd name="T28" fmla="*/ 287 w 413"/>
                <a:gd name="T29" fmla="*/ 396 h 413"/>
                <a:gd name="T30" fmla="*/ 248 w 413"/>
                <a:gd name="T31" fmla="*/ 408 h 413"/>
                <a:gd name="T32" fmla="*/ 206 w 413"/>
                <a:gd name="T33" fmla="*/ 413 h 413"/>
                <a:gd name="T34" fmla="*/ 165 w 413"/>
                <a:gd name="T35" fmla="*/ 408 h 413"/>
                <a:gd name="T36" fmla="*/ 126 w 413"/>
                <a:gd name="T37" fmla="*/ 396 h 413"/>
                <a:gd name="T38" fmla="*/ 90 w 413"/>
                <a:gd name="T39" fmla="*/ 377 h 413"/>
                <a:gd name="T40" fmla="*/ 61 w 413"/>
                <a:gd name="T41" fmla="*/ 352 h 413"/>
                <a:gd name="T42" fmla="*/ 36 w 413"/>
                <a:gd name="T43" fmla="*/ 322 h 413"/>
                <a:gd name="T44" fmla="*/ 17 w 413"/>
                <a:gd name="T45" fmla="*/ 287 h 413"/>
                <a:gd name="T46" fmla="*/ 5 w 413"/>
                <a:gd name="T47" fmla="*/ 248 h 413"/>
                <a:gd name="T48" fmla="*/ 0 w 413"/>
                <a:gd name="T49" fmla="*/ 207 h 413"/>
                <a:gd name="T50" fmla="*/ 5 w 413"/>
                <a:gd name="T51" fmla="*/ 165 h 413"/>
                <a:gd name="T52" fmla="*/ 17 w 413"/>
                <a:gd name="T53" fmla="*/ 126 h 413"/>
                <a:gd name="T54" fmla="*/ 36 w 413"/>
                <a:gd name="T55" fmla="*/ 92 h 413"/>
                <a:gd name="T56" fmla="*/ 61 w 413"/>
                <a:gd name="T57" fmla="*/ 60 h 413"/>
                <a:gd name="T58" fmla="*/ 90 w 413"/>
                <a:gd name="T59" fmla="*/ 35 h 413"/>
                <a:gd name="T60" fmla="*/ 126 w 413"/>
                <a:gd name="T61" fmla="*/ 17 h 413"/>
                <a:gd name="T62" fmla="*/ 165 w 413"/>
                <a:gd name="T63" fmla="*/ 4 h 413"/>
                <a:gd name="T64" fmla="*/ 206 w 413"/>
                <a:gd name="T6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3" h="413">
                  <a:moveTo>
                    <a:pt x="206" y="0"/>
                  </a:moveTo>
                  <a:lnTo>
                    <a:pt x="248" y="4"/>
                  </a:lnTo>
                  <a:lnTo>
                    <a:pt x="287" y="17"/>
                  </a:lnTo>
                  <a:lnTo>
                    <a:pt x="321" y="35"/>
                  </a:lnTo>
                  <a:lnTo>
                    <a:pt x="352" y="60"/>
                  </a:lnTo>
                  <a:lnTo>
                    <a:pt x="377" y="92"/>
                  </a:lnTo>
                  <a:lnTo>
                    <a:pt x="396" y="126"/>
                  </a:lnTo>
                  <a:lnTo>
                    <a:pt x="408" y="165"/>
                  </a:lnTo>
                  <a:lnTo>
                    <a:pt x="413" y="207"/>
                  </a:lnTo>
                  <a:lnTo>
                    <a:pt x="408" y="248"/>
                  </a:lnTo>
                  <a:lnTo>
                    <a:pt x="396" y="287"/>
                  </a:lnTo>
                  <a:lnTo>
                    <a:pt x="377" y="322"/>
                  </a:lnTo>
                  <a:lnTo>
                    <a:pt x="352" y="352"/>
                  </a:lnTo>
                  <a:lnTo>
                    <a:pt x="321" y="377"/>
                  </a:lnTo>
                  <a:lnTo>
                    <a:pt x="287" y="396"/>
                  </a:lnTo>
                  <a:lnTo>
                    <a:pt x="248" y="408"/>
                  </a:lnTo>
                  <a:lnTo>
                    <a:pt x="206" y="413"/>
                  </a:lnTo>
                  <a:lnTo>
                    <a:pt x="165" y="408"/>
                  </a:lnTo>
                  <a:lnTo>
                    <a:pt x="126" y="396"/>
                  </a:lnTo>
                  <a:lnTo>
                    <a:pt x="90" y="377"/>
                  </a:lnTo>
                  <a:lnTo>
                    <a:pt x="61" y="352"/>
                  </a:lnTo>
                  <a:lnTo>
                    <a:pt x="36" y="322"/>
                  </a:lnTo>
                  <a:lnTo>
                    <a:pt x="17" y="287"/>
                  </a:lnTo>
                  <a:lnTo>
                    <a:pt x="5" y="248"/>
                  </a:lnTo>
                  <a:lnTo>
                    <a:pt x="0" y="207"/>
                  </a:lnTo>
                  <a:lnTo>
                    <a:pt x="5" y="165"/>
                  </a:lnTo>
                  <a:lnTo>
                    <a:pt x="17" y="126"/>
                  </a:lnTo>
                  <a:lnTo>
                    <a:pt x="36" y="92"/>
                  </a:lnTo>
                  <a:lnTo>
                    <a:pt x="61" y="60"/>
                  </a:lnTo>
                  <a:lnTo>
                    <a:pt x="90" y="35"/>
                  </a:lnTo>
                  <a:lnTo>
                    <a:pt x="126" y="17"/>
                  </a:lnTo>
                  <a:lnTo>
                    <a:pt x="165" y="4"/>
                  </a:lnTo>
                  <a:lnTo>
                    <a:pt x="20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1" name="Freeform 12"/>
            <p:cNvSpPr>
              <a:spLocks/>
            </p:cNvSpPr>
            <p:nvPr/>
          </p:nvSpPr>
          <p:spPr bwMode="auto">
            <a:xfrm>
              <a:off x="3167" y="-90"/>
              <a:ext cx="390" cy="780"/>
            </a:xfrm>
            <a:custGeom>
              <a:avLst/>
              <a:gdLst>
                <a:gd name="T0" fmla="*/ 72 w 390"/>
                <a:gd name="T1" fmla="*/ 0 h 780"/>
                <a:gd name="T2" fmla="*/ 246 w 390"/>
                <a:gd name="T3" fmla="*/ 0 h 780"/>
                <a:gd name="T4" fmla="*/ 246 w 390"/>
                <a:gd name="T5" fmla="*/ 158 h 780"/>
                <a:gd name="T6" fmla="*/ 390 w 390"/>
                <a:gd name="T7" fmla="*/ 158 h 780"/>
                <a:gd name="T8" fmla="*/ 390 w 390"/>
                <a:gd name="T9" fmla="*/ 306 h 780"/>
                <a:gd name="T10" fmla="*/ 246 w 390"/>
                <a:gd name="T11" fmla="*/ 306 h 780"/>
                <a:gd name="T12" fmla="*/ 246 w 390"/>
                <a:gd name="T13" fmla="*/ 566 h 780"/>
                <a:gd name="T14" fmla="*/ 248 w 390"/>
                <a:gd name="T15" fmla="*/ 588 h 780"/>
                <a:gd name="T16" fmla="*/ 254 w 390"/>
                <a:gd name="T17" fmla="*/ 605 h 780"/>
                <a:gd name="T18" fmla="*/ 265 w 390"/>
                <a:gd name="T19" fmla="*/ 618 h 780"/>
                <a:gd name="T20" fmla="*/ 281 w 390"/>
                <a:gd name="T21" fmla="*/ 624 h 780"/>
                <a:gd name="T22" fmla="*/ 302 w 390"/>
                <a:gd name="T23" fmla="*/ 627 h 780"/>
                <a:gd name="T24" fmla="*/ 332 w 390"/>
                <a:gd name="T25" fmla="*/ 624 h 780"/>
                <a:gd name="T26" fmla="*/ 362 w 390"/>
                <a:gd name="T27" fmla="*/ 616 h 780"/>
                <a:gd name="T28" fmla="*/ 387 w 390"/>
                <a:gd name="T29" fmla="*/ 605 h 780"/>
                <a:gd name="T30" fmla="*/ 387 w 390"/>
                <a:gd name="T31" fmla="*/ 744 h 780"/>
                <a:gd name="T32" fmla="*/ 359 w 390"/>
                <a:gd name="T33" fmla="*/ 758 h 780"/>
                <a:gd name="T34" fmla="*/ 327 w 390"/>
                <a:gd name="T35" fmla="*/ 771 h 780"/>
                <a:gd name="T36" fmla="*/ 292 w 390"/>
                <a:gd name="T37" fmla="*/ 777 h 780"/>
                <a:gd name="T38" fmla="*/ 251 w 390"/>
                <a:gd name="T39" fmla="*/ 780 h 780"/>
                <a:gd name="T40" fmla="*/ 212 w 390"/>
                <a:gd name="T41" fmla="*/ 775 h 780"/>
                <a:gd name="T42" fmla="*/ 178 w 390"/>
                <a:gd name="T43" fmla="*/ 766 h 780"/>
                <a:gd name="T44" fmla="*/ 148 w 390"/>
                <a:gd name="T45" fmla="*/ 749 h 780"/>
                <a:gd name="T46" fmla="*/ 122 w 390"/>
                <a:gd name="T47" fmla="*/ 727 h 780"/>
                <a:gd name="T48" fmla="*/ 101 w 390"/>
                <a:gd name="T49" fmla="*/ 699 h 780"/>
                <a:gd name="T50" fmla="*/ 86 w 390"/>
                <a:gd name="T51" fmla="*/ 668 h 780"/>
                <a:gd name="T52" fmla="*/ 76 w 390"/>
                <a:gd name="T53" fmla="*/ 633 h 780"/>
                <a:gd name="T54" fmla="*/ 72 w 390"/>
                <a:gd name="T55" fmla="*/ 596 h 780"/>
                <a:gd name="T56" fmla="*/ 72 w 390"/>
                <a:gd name="T57" fmla="*/ 306 h 780"/>
                <a:gd name="T58" fmla="*/ 0 w 390"/>
                <a:gd name="T59" fmla="*/ 306 h 780"/>
                <a:gd name="T60" fmla="*/ 0 w 390"/>
                <a:gd name="T61" fmla="*/ 158 h 780"/>
                <a:gd name="T62" fmla="*/ 72 w 390"/>
                <a:gd name="T63" fmla="*/ 158 h 780"/>
                <a:gd name="T64" fmla="*/ 72 w 390"/>
                <a:gd name="T6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0" h="780">
                  <a:moveTo>
                    <a:pt x="72" y="0"/>
                  </a:moveTo>
                  <a:lnTo>
                    <a:pt x="246" y="0"/>
                  </a:lnTo>
                  <a:lnTo>
                    <a:pt x="246" y="158"/>
                  </a:lnTo>
                  <a:lnTo>
                    <a:pt x="390" y="158"/>
                  </a:lnTo>
                  <a:lnTo>
                    <a:pt x="390" y="306"/>
                  </a:lnTo>
                  <a:lnTo>
                    <a:pt x="246" y="306"/>
                  </a:lnTo>
                  <a:lnTo>
                    <a:pt x="246" y="566"/>
                  </a:lnTo>
                  <a:lnTo>
                    <a:pt x="248" y="588"/>
                  </a:lnTo>
                  <a:lnTo>
                    <a:pt x="254" y="605"/>
                  </a:lnTo>
                  <a:lnTo>
                    <a:pt x="265" y="618"/>
                  </a:lnTo>
                  <a:lnTo>
                    <a:pt x="281" y="624"/>
                  </a:lnTo>
                  <a:lnTo>
                    <a:pt x="302" y="627"/>
                  </a:lnTo>
                  <a:lnTo>
                    <a:pt x="332" y="624"/>
                  </a:lnTo>
                  <a:lnTo>
                    <a:pt x="362" y="616"/>
                  </a:lnTo>
                  <a:lnTo>
                    <a:pt x="387" y="605"/>
                  </a:lnTo>
                  <a:lnTo>
                    <a:pt x="387" y="744"/>
                  </a:lnTo>
                  <a:lnTo>
                    <a:pt x="359" y="758"/>
                  </a:lnTo>
                  <a:lnTo>
                    <a:pt x="327" y="771"/>
                  </a:lnTo>
                  <a:lnTo>
                    <a:pt x="292" y="777"/>
                  </a:lnTo>
                  <a:lnTo>
                    <a:pt x="251" y="780"/>
                  </a:lnTo>
                  <a:lnTo>
                    <a:pt x="212" y="775"/>
                  </a:lnTo>
                  <a:lnTo>
                    <a:pt x="178" y="766"/>
                  </a:lnTo>
                  <a:lnTo>
                    <a:pt x="148" y="749"/>
                  </a:lnTo>
                  <a:lnTo>
                    <a:pt x="122" y="727"/>
                  </a:lnTo>
                  <a:lnTo>
                    <a:pt x="101" y="699"/>
                  </a:lnTo>
                  <a:lnTo>
                    <a:pt x="86" y="668"/>
                  </a:lnTo>
                  <a:lnTo>
                    <a:pt x="76" y="633"/>
                  </a:lnTo>
                  <a:lnTo>
                    <a:pt x="72" y="596"/>
                  </a:lnTo>
                  <a:lnTo>
                    <a:pt x="72" y="306"/>
                  </a:lnTo>
                  <a:lnTo>
                    <a:pt x="0" y="306"/>
                  </a:lnTo>
                  <a:lnTo>
                    <a:pt x="0" y="158"/>
                  </a:lnTo>
                  <a:lnTo>
                    <a:pt x="72" y="158"/>
                  </a:lnTo>
                  <a:lnTo>
                    <a:pt x="7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2" name="Freeform 13"/>
            <p:cNvSpPr>
              <a:spLocks/>
            </p:cNvSpPr>
            <p:nvPr/>
          </p:nvSpPr>
          <p:spPr bwMode="auto">
            <a:xfrm>
              <a:off x="4683" y="55"/>
              <a:ext cx="559" cy="624"/>
            </a:xfrm>
            <a:custGeom>
              <a:avLst/>
              <a:gdLst>
                <a:gd name="T0" fmla="*/ 352 w 559"/>
                <a:gd name="T1" fmla="*/ 0 h 624"/>
                <a:gd name="T2" fmla="*/ 394 w 559"/>
                <a:gd name="T3" fmla="*/ 3 h 624"/>
                <a:gd name="T4" fmla="*/ 432 w 559"/>
                <a:gd name="T5" fmla="*/ 13 h 624"/>
                <a:gd name="T6" fmla="*/ 464 w 559"/>
                <a:gd name="T7" fmla="*/ 28 h 624"/>
                <a:gd name="T8" fmla="*/ 492 w 559"/>
                <a:gd name="T9" fmla="*/ 50 h 624"/>
                <a:gd name="T10" fmla="*/ 517 w 559"/>
                <a:gd name="T11" fmla="*/ 75 h 624"/>
                <a:gd name="T12" fmla="*/ 536 w 559"/>
                <a:gd name="T13" fmla="*/ 106 h 624"/>
                <a:gd name="T14" fmla="*/ 548 w 559"/>
                <a:gd name="T15" fmla="*/ 142 h 624"/>
                <a:gd name="T16" fmla="*/ 558 w 559"/>
                <a:gd name="T17" fmla="*/ 183 h 624"/>
                <a:gd name="T18" fmla="*/ 559 w 559"/>
                <a:gd name="T19" fmla="*/ 228 h 624"/>
                <a:gd name="T20" fmla="*/ 559 w 559"/>
                <a:gd name="T21" fmla="*/ 624 h 624"/>
                <a:gd name="T22" fmla="*/ 386 w 559"/>
                <a:gd name="T23" fmla="*/ 624 h 624"/>
                <a:gd name="T24" fmla="*/ 386 w 559"/>
                <a:gd name="T25" fmla="*/ 283 h 624"/>
                <a:gd name="T26" fmla="*/ 385 w 559"/>
                <a:gd name="T27" fmla="*/ 250 h 624"/>
                <a:gd name="T28" fmla="*/ 377 w 559"/>
                <a:gd name="T29" fmla="*/ 222 h 624"/>
                <a:gd name="T30" fmla="*/ 366 w 559"/>
                <a:gd name="T31" fmla="*/ 200 h 624"/>
                <a:gd name="T32" fmla="*/ 350 w 559"/>
                <a:gd name="T33" fmla="*/ 181 h 624"/>
                <a:gd name="T34" fmla="*/ 332 w 559"/>
                <a:gd name="T35" fmla="*/ 169 h 624"/>
                <a:gd name="T36" fmla="*/ 308 w 559"/>
                <a:gd name="T37" fmla="*/ 161 h 624"/>
                <a:gd name="T38" fmla="*/ 282 w 559"/>
                <a:gd name="T39" fmla="*/ 158 h 624"/>
                <a:gd name="T40" fmla="*/ 255 w 559"/>
                <a:gd name="T41" fmla="*/ 161 h 624"/>
                <a:gd name="T42" fmla="*/ 232 w 559"/>
                <a:gd name="T43" fmla="*/ 169 h 624"/>
                <a:gd name="T44" fmla="*/ 212 w 559"/>
                <a:gd name="T45" fmla="*/ 181 h 624"/>
                <a:gd name="T46" fmla="*/ 194 w 559"/>
                <a:gd name="T47" fmla="*/ 200 h 624"/>
                <a:gd name="T48" fmla="*/ 184 w 559"/>
                <a:gd name="T49" fmla="*/ 222 h 624"/>
                <a:gd name="T50" fmla="*/ 176 w 559"/>
                <a:gd name="T51" fmla="*/ 250 h 624"/>
                <a:gd name="T52" fmla="*/ 173 w 559"/>
                <a:gd name="T53" fmla="*/ 283 h 624"/>
                <a:gd name="T54" fmla="*/ 173 w 559"/>
                <a:gd name="T55" fmla="*/ 624 h 624"/>
                <a:gd name="T56" fmla="*/ 0 w 559"/>
                <a:gd name="T57" fmla="*/ 624 h 624"/>
                <a:gd name="T58" fmla="*/ 0 w 559"/>
                <a:gd name="T59" fmla="*/ 13 h 624"/>
                <a:gd name="T60" fmla="*/ 173 w 559"/>
                <a:gd name="T61" fmla="*/ 13 h 624"/>
                <a:gd name="T62" fmla="*/ 173 w 559"/>
                <a:gd name="T63" fmla="*/ 99 h 624"/>
                <a:gd name="T64" fmla="*/ 191 w 559"/>
                <a:gd name="T65" fmla="*/ 78 h 624"/>
                <a:gd name="T66" fmla="*/ 212 w 559"/>
                <a:gd name="T67" fmla="*/ 56 h 624"/>
                <a:gd name="T68" fmla="*/ 233 w 559"/>
                <a:gd name="T69" fmla="*/ 39 h 624"/>
                <a:gd name="T70" fmla="*/ 257 w 559"/>
                <a:gd name="T71" fmla="*/ 24 h 624"/>
                <a:gd name="T72" fmla="*/ 285 w 559"/>
                <a:gd name="T73" fmla="*/ 11 h 624"/>
                <a:gd name="T74" fmla="*/ 318 w 559"/>
                <a:gd name="T75" fmla="*/ 3 h 624"/>
                <a:gd name="T76" fmla="*/ 352 w 559"/>
                <a:gd name="T7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9" h="624">
                  <a:moveTo>
                    <a:pt x="352" y="0"/>
                  </a:moveTo>
                  <a:lnTo>
                    <a:pt x="394" y="3"/>
                  </a:lnTo>
                  <a:lnTo>
                    <a:pt x="432" y="13"/>
                  </a:lnTo>
                  <a:lnTo>
                    <a:pt x="464" y="28"/>
                  </a:lnTo>
                  <a:lnTo>
                    <a:pt x="492" y="50"/>
                  </a:lnTo>
                  <a:lnTo>
                    <a:pt x="517" y="75"/>
                  </a:lnTo>
                  <a:lnTo>
                    <a:pt x="536" y="106"/>
                  </a:lnTo>
                  <a:lnTo>
                    <a:pt x="548" y="142"/>
                  </a:lnTo>
                  <a:lnTo>
                    <a:pt x="558" y="183"/>
                  </a:lnTo>
                  <a:lnTo>
                    <a:pt x="559" y="228"/>
                  </a:lnTo>
                  <a:lnTo>
                    <a:pt x="559" y="624"/>
                  </a:lnTo>
                  <a:lnTo>
                    <a:pt x="386" y="624"/>
                  </a:lnTo>
                  <a:lnTo>
                    <a:pt x="386" y="283"/>
                  </a:lnTo>
                  <a:lnTo>
                    <a:pt x="385" y="250"/>
                  </a:lnTo>
                  <a:lnTo>
                    <a:pt x="377" y="222"/>
                  </a:lnTo>
                  <a:lnTo>
                    <a:pt x="366" y="200"/>
                  </a:lnTo>
                  <a:lnTo>
                    <a:pt x="350" y="181"/>
                  </a:lnTo>
                  <a:lnTo>
                    <a:pt x="332" y="169"/>
                  </a:lnTo>
                  <a:lnTo>
                    <a:pt x="308" y="161"/>
                  </a:lnTo>
                  <a:lnTo>
                    <a:pt x="282" y="158"/>
                  </a:lnTo>
                  <a:lnTo>
                    <a:pt x="255" y="161"/>
                  </a:lnTo>
                  <a:lnTo>
                    <a:pt x="232" y="169"/>
                  </a:lnTo>
                  <a:lnTo>
                    <a:pt x="212" y="181"/>
                  </a:lnTo>
                  <a:lnTo>
                    <a:pt x="194" y="200"/>
                  </a:lnTo>
                  <a:lnTo>
                    <a:pt x="184" y="222"/>
                  </a:lnTo>
                  <a:lnTo>
                    <a:pt x="176" y="250"/>
                  </a:lnTo>
                  <a:lnTo>
                    <a:pt x="173" y="283"/>
                  </a:lnTo>
                  <a:lnTo>
                    <a:pt x="173" y="624"/>
                  </a:lnTo>
                  <a:lnTo>
                    <a:pt x="0" y="624"/>
                  </a:lnTo>
                  <a:lnTo>
                    <a:pt x="0" y="13"/>
                  </a:lnTo>
                  <a:lnTo>
                    <a:pt x="173" y="13"/>
                  </a:lnTo>
                  <a:lnTo>
                    <a:pt x="173" y="99"/>
                  </a:lnTo>
                  <a:lnTo>
                    <a:pt x="191" y="78"/>
                  </a:lnTo>
                  <a:lnTo>
                    <a:pt x="212" y="56"/>
                  </a:lnTo>
                  <a:lnTo>
                    <a:pt x="233" y="39"/>
                  </a:lnTo>
                  <a:lnTo>
                    <a:pt x="257" y="24"/>
                  </a:lnTo>
                  <a:lnTo>
                    <a:pt x="285" y="11"/>
                  </a:lnTo>
                  <a:lnTo>
                    <a:pt x="318" y="3"/>
                  </a:lnTo>
                  <a:lnTo>
                    <a:pt x="35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3" name="Rectangle 14"/>
            <p:cNvSpPr>
              <a:spLocks noChangeArrowheads="1"/>
            </p:cNvSpPr>
            <p:nvPr/>
          </p:nvSpPr>
          <p:spPr bwMode="auto">
            <a:xfrm>
              <a:off x="3752" y="68"/>
              <a:ext cx="173" cy="611"/>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4" name="Freeform 15"/>
            <p:cNvSpPr>
              <a:spLocks/>
            </p:cNvSpPr>
            <p:nvPr/>
          </p:nvSpPr>
          <p:spPr bwMode="auto">
            <a:xfrm>
              <a:off x="1626" y="-119"/>
              <a:ext cx="799" cy="798"/>
            </a:xfrm>
            <a:custGeom>
              <a:avLst/>
              <a:gdLst>
                <a:gd name="T0" fmla="*/ 0 w 799"/>
                <a:gd name="T1" fmla="*/ 0 h 798"/>
                <a:gd name="T2" fmla="*/ 191 w 799"/>
                <a:gd name="T3" fmla="*/ 0 h 798"/>
                <a:gd name="T4" fmla="*/ 400 w 799"/>
                <a:gd name="T5" fmla="*/ 336 h 798"/>
                <a:gd name="T6" fmla="*/ 610 w 799"/>
                <a:gd name="T7" fmla="*/ 0 h 798"/>
                <a:gd name="T8" fmla="*/ 799 w 799"/>
                <a:gd name="T9" fmla="*/ 0 h 798"/>
                <a:gd name="T10" fmla="*/ 799 w 799"/>
                <a:gd name="T11" fmla="*/ 798 h 798"/>
                <a:gd name="T12" fmla="*/ 624 w 799"/>
                <a:gd name="T13" fmla="*/ 798 h 798"/>
                <a:gd name="T14" fmla="*/ 624 w 799"/>
                <a:gd name="T15" fmla="*/ 277 h 798"/>
                <a:gd name="T16" fmla="*/ 446 w 799"/>
                <a:gd name="T17" fmla="*/ 547 h 798"/>
                <a:gd name="T18" fmla="*/ 348 w 799"/>
                <a:gd name="T19" fmla="*/ 547 h 798"/>
                <a:gd name="T20" fmla="*/ 174 w 799"/>
                <a:gd name="T21" fmla="*/ 280 h 798"/>
                <a:gd name="T22" fmla="*/ 174 w 799"/>
                <a:gd name="T23" fmla="*/ 798 h 798"/>
                <a:gd name="T24" fmla="*/ 0 w 799"/>
                <a:gd name="T25" fmla="*/ 798 h 798"/>
                <a:gd name="T26" fmla="*/ 0 w 799"/>
                <a:gd name="T27"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9" h="798">
                  <a:moveTo>
                    <a:pt x="0" y="0"/>
                  </a:moveTo>
                  <a:lnTo>
                    <a:pt x="191" y="0"/>
                  </a:lnTo>
                  <a:lnTo>
                    <a:pt x="400" y="336"/>
                  </a:lnTo>
                  <a:lnTo>
                    <a:pt x="610" y="0"/>
                  </a:lnTo>
                  <a:lnTo>
                    <a:pt x="799" y="0"/>
                  </a:lnTo>
                  <a:lnTo>
                    <a:pt x="799" y="798"/>
                  </a:lnTo>
                  <a:lnTo>
                    <a:pt x="624" y="798"/>
                  </a:lnTo>
                  <a:lnTo>
                    <a:pt x="624" y="277"/>
                  </a:lnTo>
                  <a:lnTo>
                    <a:pt x="446" y="547"/>
                  </a:lnTo>
                  <a:lnTo>
                    <a:pt x="348" y="547"/>
                  </a:lnTo>
                  <a:lnTo>
                    <a:pt x="174" y="280"/>
                  </a:lnTo>
                  <a:lnTo>
                    <a:pt x="174" y="798"/>
                  </a:lnTo>
                  <a:lnTo>
                    <a:pt x="0" y="79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5" name="Freeform 16"/>
            <p:cNvSpPr>
              <a:spLocks/>
            </p:cNvSpPr>
            <p:nvPr/>
          </p:nvSpPr>
          <p:spPr bwMode="auto">
            <a:xfrm>
              <a:off x="6220" y="146"/>
              <a:ext cx="368" cy="366"/>
            </a:xfrm>
            <a:custGeom>
              <a:avLst/>
              <a:gdLst>
                <a:gd name="T0" fmla="*/ 184 w 368"/>
                <a:gd name="T1" fmla="*/ 0 h 366"/>
                <a:gd name="T2" fmla="*/ 226 w 368"/>
                <a:gd name="T3" fmla="*/ 4 h 366"/>
                <a:gd name="T4" fmla="*/ 265 w 368"/>
                <a:gd name="T5" fmla="*/ 18 h 366"/>
                <a:gd name="T6" fmla="*/ 299 w 368"/>
                <a:gd name="T7" fmla="*/ 40 h 366"/>
                <a:gd name="T8" fmla="*/ 327 w 368"/>
                <a:gd name="T9" fmla="*/ 68 h 366"/>
                <a:gd name="T10" fmla="*/ 349 w 368"/>
                <a:gd name="T11" fmla="*/ 103 h 366"/>
                <a:gd name="T12" fmla="*/ 363 w 368"/>
                <a:gd name="T13" fmla="*/ 142 h 366"/>
                <a:gd name="T14" fmla="*/ 368 w 368"/>
                <a:gd name="T15" fmla="*/ 184 h 366"/>
                <a:gd name="T16" fmla="*/ 363 w 368"/>
                <a:gd name="T17" fmla="*/ 226 h 366"/>
                <a:gd name="T18" fmla="*/ 349 w 368"/>
                <a:gd name="T19" fmla="*/ 263 h 366"/>
                <a:gd name="T20" fmla="*/ 327 w 368"/>
                <a:gd name="T21" fmla="*/ 298 h 366"/>
                <a:gd name="T22" fmla="*/ 299 w 368"/>
                <a:gd name="T23" fmla="*/ 327 h 366"/>
                <a:gd name="T24" fmla="*/ 265 w 368"/>
                <a:gd name="T25" fmla="*/ 348 h 366"/>
                <a:gd name="T26" fmla="*/ 226 w 368"/>
                <a:gd name="T27" fmla="*/ 362 h 366"/>
                <a:gd name="T28" fmla="*/ 184 w 368"/>
                <a:gd name="T29" fmla="*/ 366 h 366"/>
                <a:gd name="T30" fmla="*/ 142 w 368"/>
                <a:gd name="T31" fmla="*/ 362 h 366"/>
                <a:gd name="T32" fmla="*/ 103 w 368"/>
                <a:gd name="T33" fmla="*/ 348 h 366"/>
                <a:gd name="T34" fmla="*/ 70 w 368"/>
                <a:gd name="T35" fmla="*/ 327 h 366"/>
                <a:gd name="T36" fmla="*/ 41 w 368"/>
                <a:gd name="T37" fmla="*/ 298 h 366"/>
                <a:gd name="T38" fmla="*/ 19 w 368"/>
                <a:gd name="T39" fmla="*/ 263 h 366"/>
                <a:gd name="T40" fmla="*/ 6 w 368"/>
                <a:gd name="T41" fmla="*/ 226 h 366"/>
                <a:gd name="T42" fmla="*/ 0 w 368"/>
                <a:gd name="T43" fmla="*/ 184 h 366"/>
                <a:gd name="T44" fmla="*/ 6 w 368"/>
                <a:gd name="T45" fmla="*/ 142 h 366"/>
                <a:gd name="T46" fmla="*/ 19 w 368"/>
                <a:gd name="T47" fmla="*/ 103 h 366"/>
                <a:gd name="T48" fmla="*/ 41 w 368"/>
                <a:gd name="T49" fmla="*/ 68 h 366"/>
                <a:gd name="T50" fmla="*/ 70 w 368"/>
                <a:gd name="T51" fmla="*/ 40 h 366"/>
                <a:gd name="T52" fmla="*/ 103 w 368"/>
                <a:gd name="T53" fmla="*/ 18 h 366"/>
                <a:gd name="T54" fmla="*/ 142 w 368"/>
                <a:gd name="T55" fmla="*/ 4 h 366"/>
                <a:gd name="T56" fmla="*/ 184 w 368"/>
                <a:gd name="T5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366">
                  <a:moveTo>
                    <a:pt x="184" y="0"/>
                  </a:moveTo>
                  <a:lnTo>
                    <a:pt x="226" y="4"/>
                  </a:lnTo>
                  <a:lnTo>
                    <a:pt x="265" y="18"/>
                  </a:lnTo>
                  <a:lnTo>
                    <a:pt x="299" y="40"/>
                  </a:lnTo>
                  <a:lnTo>
                    <a:pt x="327" y="68"/>
                  </a:lnTo>
                  <a:lnTo>
                    <a:pt x="349" y="103"/>
                  </a:lnTo>
                  <a:lnTo>
                    <a:pt x="363" y="142"/>
                  </a:lnTo>
                  <a:lnTo>
                    <a:pt x="368" y="184"/>
                  </a:lnTo>
                  <a:lnTo>
                    <a:pt x="363" y="226"/>
                  </a:lnTo>
                  <a:lnTo>
                    <a:pt x="349" y="263"/>
                  </a:lnTo>
                  <a:lnTo>
                    <a:pt x="327" y="298"/>
                  </a:lnTo>
                  <a:lnTo>
                    <a:pt x="299" y="327"/>
                  </a:lnTo>
                  <a:lnTo>
                    <a:pt x="265" y="348"/>
                  </a:lnTo>
                  <a:lnTo>
                    <a:pt x="226" y="362"/>
                  </a:lnTo>
                  <a:lnTo>
                    <a:pt x="184" y="366"/>
                  </a:lnTo>
                  <a:lnTo>
                    <a:pt x="142" y="362"/>
                  </a:lnTo>
                  <a:lnTo>
                    <a:pt x="103" y="348"/>
                  </a:lnTo>
                  <a:lnTo>
                    <a:pt x="70" y="327"/>
                  </a:lnTo>
                  <a:lnTo>
                    <a:pt x="41" y="298"/>
                  </a:lnTo>
                  <a:lnTo>
                    <a:pt x="19" y="263"/>
                  </a:lnTo>
                  <a:lnTo>
                    <a:pt x="6" y="226"/>
                  </a:lnTo>
                  <a:lnTo>
                    <a:pt x="0" y="184"/>
                  </a:lnTo>
                  <a:lnTo>
                    <a:pt x="6" y="142"/>
                  </a:lnTo>
                  <a:lnTo>
                    <a:pt x="19" y="103"/>
                  </a:lnTo>
                  <a:lnTo>
                    <a:pt x="41" y="68"/>
                  </a:lnTo>
                  <a:lnTo>
                    <a:pt x="70" y="40"/>
                  </a:lnTo>
                  <a:lnTo>
                    <a:pt x="103" y="18"/>
                  </a:lnTo>
                  <a:lnTo>
                    <a:pt x="142" y="4"/>
                  </a:lnTo>
                  <a:lnTo>
                    <a:pt x="18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6" name="Freeform 17"/>
            <p:cNvSpPr>
              <a:spLocks/>
            </p:cNvSpPr>
            <p:nvPr/>
          </p:nvSpPr>
          <p:spPr bwMode="auto">
            <a:xfrm>
              <a:off x="3721" y="-294"/>
              <a:ext cx="241" cy="242"/>
            </a:xfrm>
            <a:custGeom>
              <a:avLst/>
              <a:gdLst>
                <a:gd name="T0" fmla="*/ 120 w 241"/>
                <a:gd name="T1" fmla="*/ 0 h 242"/>
                <a:gd name="T2" fmla="*/ 152 w 241"/>
                <a:gd name="T3" fmla="*/ 5 h 242"/>
                <a:gd name="T4" fmla="*/ 180 w 241"/>
                <a:gd name="T5" fmla="*/ 17 h 242"/>
                <a:gd name="T6" fmla="*/ 205 w 241"/>
                <a:gd name="T7" fmla="*/ 36 h 242"/>
                <a:gd name="T8" fmla="*/ 224 w 241"/>
                <a:gd name="T9" fmla="*/ 59 h 242"/>
                <a:gd name="T10" fmla="*/ 237 w 241"/>
                <a:gd name="T11" fmla="*/ 89 h 242"/>
                <a:gd name="T12" fmla="*/ 241 w 241"/>
                <a:gd name="T13" fmla="*/ 122 h 242"/>
                <a:gd name="T14" fmla="*/ 237 w 241"/>
                <a:gd name="T15" fmla="*/ 153 h 242"/>
                <a:gd name="T16" fmla="*/ 224 w 241"/>
                <a:gd name="T17" fmla="*/ 182 h 242"/>
                <a:gd name="T18" fmla="*/ 205 w 241"/>
                <a:gd name="T19" fmla="*/ 206 h 242"/>
                <a:gd name="T20" fmla="*/ 180 w 241"/>
                <a:gd name="T21" fmla="*/ 226 h 242"/>
                <a:gd name="T22" fmla="*/ 152 w 241"/>
                <a:gd name="T23" fmla="*/ 237 h 242"/>
                <a:gd name="T24" fmla="*/ 120 w 241"/>
                <a:gd name="T25" fmla="*/ 242 h 242"/>
                <a:gd name="T26" fmla="*/ 88 w 241"/>
                <a:gd name="T27" fmla="*/ 237 h 242"/>
                <a:gd name="T28" fmla="*/ 59 w 241"/>
                <a:gd name="T29" fmla="*/ 226 h 242"/>
                <a:gd name="T30" fmla="*/ 34 w 241"/>
                <a:gd name="T31" fmla="*/ 206 h 242"/>
                <a:gd name="T32" fmla="*/ 15 w 241"/>
                <a:gd name="T33" fmla="*/ 182 h 242"/>
                <a:gd name="T34" fmla="*/ 3 w 241"/>
                <a:gd name="T35" fmla="*/ 153 h 242"/>
                <a:gd name="T36" fmla="*/ 0 w 241"/>
                <a:gd name="T37" fmla="*/ 122 h 242"/>
                <a:gd name="T38" fmla="*/ 3 w 241"/>
                <a:gd name="T39" fmla="*/ 89 h 242"/>
                <a:gd name="T40" fmla="*/ 15 w 241"/>
                <a:gd name="T41" fmla="*/ 59 h 242"/>
                <a:gd name="T42" fmla="*/ 34 w 241"/>
                <a:gd name="T43" fmla="*/ 36 h 242"/>
                <a:gd name="T44" fmla="*/ 59 w 241"/>
                <a:gd name="T45" fmla="*/ 17 h 242"/>
                <a:gd name="T46" fmla="*/ 88 w 241"/>
                <a:gd name="T47" fmla="*/ 5 h 242"/>
                <a:gd name="T48" fmla="*/ 120 w 241"/>
                <a:gd name="T4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242">
                  <a:moveTo>
                    <a:pt x="120" y="0"/>
                  </a:moveTo>
                  <a:lnTo>
                    <a:pt x="152" y="5"/>
                  </a:lnTo>
                  <a:lnTo>
                    <a:pt x="180" y="17"/>
                  </a:lnTo>
                  <a:lnTo>
                    <a:pt x="205" y="36"/>
                  </a:lnTo>
                  <a:lnTo>
                    <a:pt x="224" y="59"/>
                  </a:lnTo>
                  <a:lnTo>
                    <a:pt x="237" y="89"/>
                  </a:lnTo>
                  <a:lnTo>
                    <a:pt x="241" y="122"/>
                  </a:lnTo>
                  <a:lnTo>
                    <a:pt x="237" y="153"/>
                  </a:lnTo>
                  <a:lnTo>
                    <a:pt x="224" y="182"/>
                  </a:lnTo>
                  <a:lnTo>
                    <a:pt x="205" y="206"/>
                  </a:lnTo>
                  <a:lnTo>
                    <a:pt x="180" y="226"/>
                  </a:lnTo>
                  <a:lnTo>
                    <a:pt x="152" y="237"/>
                  </a:lnTo>
                  <a:lnTo>
                    <a:pt x="120" y="242"/>
                  </a:lnTo>
                  <a:lnTo>
                    <a:pt x="88" y="237"/>
                  </a:lnTo>
                  <a:lnTo>
                    <a:pt x="59" y="226"/>
                  </a:lnTo>
                  <a:lnTo>
                    <a:pt x="34" y="206"/>
                  </a:lnTo>
                  <a:lnTo>
                    <a:pt x="15" y="182"/>
                  </a:lnTo>
                  <a:lnTo>
                    <a:pt x="3" y="153"/>
                  </a:lnTo>
                  <a:lnTo>
                    <a:pt x="0" y="122"/>
                  </a:lnTo>
                  <a:lnTo>
                    <a:pt x="3" y="89"/>
                  </a:lnTo>
                  <a:lnTo>
                    <a:pt x="15" y="59"/>
                  </a:lnTo>
                  <a:lnTo>
                    <a:pt x="34" y="36"/>
                  </a:lnTo>
                  <a:lnTo>
                    <a:pt x="59" y="17"/>
                  </a:lnTo>
                  <a:lnTo>
                    <a:pt x="88" y="5"/>
                  </a:lnTo>
                  <a:lnTo>
                    <a:pt x="12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grpSp>
      <p:cxnSp>
        <p:nvCxnSpPr>
          <p:cNvPr id="18" name="Rechte verbindingslijn 17"/>
          <p:cNvCxnSpPr/>
          <p:nvPr userDrawn="1"/>
        </p:nvCxnSpPr>
        <p:spPr>
          <a:xfrm>
            <a:off x="362340" y="1041991"/>
            <a:ext cx="11457111" cy="0"/>
          </a:xfrm>
          <a:prstGeom prst="line">
            <a:avLst/>
          </a:prstGeom>
          <a:ln w="38100" cap="rnd">
            <a:solidFill>
              <a:schemeClr val="tx2">
                <a:lumMod val="60000"/>
                <a:lumOff val="4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1477586"/>
      </p:ext>
    </p:extLst>
  </p:cSld>
  <p:clrMap bg1="lt1" tx1="dk1" bg2="lt2" tx2="dk2" accent1="accent1" accent2="accent2" accent3="accent3" accent4="accent4" accent5="accent5" accent6="accent6" hlink="hlink" folHlink="folHlink"/>
  <p:sldLayoutIdLst>
    <p:sldLayoutId id="2147493504" r:id="rId1"/>
    <p:sldLayoutId id="2147493529" r:id="rId2"/>
    <p:sldLayoutId id="2147493531" r:id="rId3"/>
    <p:sldLayoutId id="2147493520" r:id="rId4"/>
    <p:sldLayoutId id="2147493530" r:id="rId5"/>
    <p:sldLayoutId id="2147493532" r:id="rId6"/>
    <p:sldLayoutId id="2147493536" r:id="rId7"/>
    <p:sldLayoutId id="2147493533" r:id="rId8"/>
    <p:sldLayoutId id="2147493534" r:id="rId9"/>
    <p:sldLayoutId id="2147493535" r:id="rId10"/>
    <p:sldLayoutId id="2147493538" r:id="rId11"/>
    <p:sldLayoutId id="2147493539" r:id="rId12"/>
    <p:sldLayoutId id="2147493540" r:id="rId13"/>
    <p:sldLayoutId id="2147493541" r:id="rId14"/>
    <p:sldLayoutId id="2147493542" r:id="rId15"/>
    <p:sldLayoutId id="2147493543" r:id="rId16"/>
    <p:sldLayoutId id="2147493544" r:id="rId17"/>
    <p:sldLayoutId id="2147493545" r:id="rId18"/>
    <p:sldLayoutId id="2147493546" r:id="rId19"/>
    <p:sldLayoutId id="2147493547" r:id="rId20"/>
    <p:sldLayoutId id="2147493548" r:id="rId21"/>
  </p:sldLayoutIdLst>
  <p:hf hdr="0" ftr="0"/>
  <p:txStyles>
    <p:titleStyle>
      <a:lvl1pPr algn="l" defTabSz="457200" rtl="0" eaLnBrk="1" latinLnBrk="0" hangingPunct="1">
        <a:spcBef>
          <a:spcPct val="0"/>
        </a:spcBef>
        <a:buNone/>
        <a:defRPr sz="3600" b="1" i="0" kern="1200" baseline="0">
          <a:solidFill>
            <a:schemeClr val="accent2"/>
          </a:solidFill>
          <a:latin typeface="+mj-lt"/>
          <a:ea typeface="+mj-ea"/>
          <a:cs typeface="+mj-cs"/>
        </a:defRPr>
      </a:lvl1pPr>
    </p:titleStyle>
    <p:bodyStyle>
      <a:lvl1pPr marL="0" indent="0" algn="l" defTabSz="457200" rtl="0" eaLnBrk="1" latinLnBrk="0" hangingPunct="1">
        <a:lnSpc>
          <a:spcPts val="2100"/>
        </a:lnSpc>
        <a:spcBef>
          <a:spcPts val="600"/>
        </a:spcBef>
        <a:spcAft>
          <a:spcPts val="600"/>
        </a:spcAft>
        <a:buClr>
          <a:schemeClr val="accent3"/>
        </a:buClr>
        <a:buFont typeface="Arial"/>
        <a:buNone/>
        <a:tabLst/>
        <a:defRPr sz="1800" kern="1200">
          <a:solidFill>
            <a:schemeClr val="accent3">
              <a:lumMod val="65000"/>
              <a:lumOff val="35000"/>
            </a:schemeClr>
          </a:solidFill>
          <a:latin typeface="+mn-lt"/>
          <a:ea typeface="+mn-ea"/>
          <a:cs typeface="+mn-cs"/>
        </a:defRPr>
      </a:lvl1pPr>
      <a:lvl2pPr marL="180975" indent="-180975" algn="l" defTabSz="457200" rtl="0" eaLnBrk="1" latinLnBrk="0" hangingPunct="1">
        <a:lnSpc>
          <a:spcPts val="2100"/>
        </a:lnSpc>
        <a:spcBef>
          <a:spcPts val="600"/>
        </a:spcBef>
        <a:spcAft>
          <a:spcPts val="600"/>
        </a:spcAft>
        <a:buClr>
          <a:schemeClr val="accent2"/>
        </a:buClr>
        <a:buFont typeface="Arial"/>
        <a:buChar char="•"/>
        <a:tabLst/>
        <a:defRPr sz="1800" kern="1200">
          <a:solidFill>
            <a:schemeClr val="accent3">
              <a:lumMod val="65000"/>
              <a:lumOff val="35000"/>
            </a:schemeClr>
          </a:solidFill>
          <a:latin typeface="+mn-lt"/>
          <a:ea typeface="+mn-ea"/>
          <a:cs typeface="+mn-cs"/>
        </a:defRPr>
      </a:lvl2pPr>
      <a:lvl3pPr marL="360363" indent="-184150" algn="l" defTabSz="457200" rtl="0" eaLnBrk="1" latinLnBrk="0" hangingPunct="1">
        <a:lnSpc>
          <a:spcPts val="2100"/>
        </a:lnSpc>
        <a:spcBef>
          <a:spcPts val="600"/>
        </a:spcBef>
        <a:spcAft>
          <a:spcPts val="600"/>
        </a:spcAft>
        <a:buClr>
          <a:schemeClr val="accent5"/>
        </a:buClr>
        <a:buFont typeface="Arial"/>
        <a:buChar char="•"/>
        <a:tabLst/>
        <a:defRPr sz="1600" kern="1200">
          <a:solidFill>
            <a:schemeClr val="accent3">
              <a:lumMod val="65000"/>
              <a:lumOff val="35000"/>
            </a:schemeClr>
          </a:solidFill>
          <a:latin typeface="+mn-lt"/>
          <a:ea typeface="+mn-ea"/>
          <a:cs typeface="+mn-cs"/>
        </a:defRPr>
      </a:lvl3pPr>
      <a:lvl4pPr marL="0" indent="0" algn="l" defTabSz="457200" rtl="0" eaLnBrk="1" latinLnBrk="0" hangingPunct="1">
        <a:lnSpc>
          <a:spcPts val="2100"/>
        </a:lnSpc>
        <a:spcBef>
          <a:spcPts val="600"/>
        </a:spcBef>
        <a:spcAft>
          <a:spcPts val="600"/>
        </a:spcAft>
        <a:buClr>
          <a:schemeClr val="accent5"/>
        </a:buClr>
        <a:buFont typeface="Arial"/>
        <a:buNone/>
        <a:tabLst/>
        <a:defRPr sz="2000" b="1" kern="1200">
          <a:solidFill>
            <a:schemeClr val="accent1"/>
          </a:solidFill>
          <a:latin typeface="+mn-lt"/>
          <a:ea typeface="+mn-ea"/>
          <a:cs typeface="+mn-cs"/>
        </a:defRPr>
      </a:lvl4pPr>
      <a:lvl5pPr marL="174625" indent="0" algn="l" defTabSz="457200" rtl="0" eaLnBrk="1" latinLnBrk="0" hangingPunct="1">
        <a:lnSpc>
          <a:spcPct val="150000"/>
        </a:lnSpc>
        <a:spcBef>
          <a:spcPts val="600"/>
        </a:spcBef>
        <a:spcAft>
          <a:spcPts val="600"/>
        </a:spcAft>
        <a:buClr>
          <a:schemeClr val="accent5"/>
        </a:buClr>
        <a:buFont typeface="Arial"/>
        <a:buNone/>
        <a:tabLst/>
        <a:defRPr sz="2000" b="1" i="0" kern="1200">
          <a:solidFill>
            <a:schemeClr val="bg1">
              <a:lumMod val="95000"/>
            </a:schemeClr>
          </a:solidFill>
          <a:latin typeface="+mn-lt"/>
          <a:ea typeface="+mn-ea"/>
          <a:cs typeface="+mn-cs"/>
        </a:defRPr>
      </a:lvl5pPr>
      <a:lvl6pPr marL="174625" indent="0" algn="l" defTabSz="457200" rtl="0" eaLnBrk="1" latinLnBrk="0" hangingPunct="1">
        <a:lnSpc>
          <a:spcPct val="150000"/>
        </a:lnSpc>
        <a:spcBef>
          <a:spcPts val="600"/>
        </a:spcBef>
        <a:spcAft>
          <a:spcPts val="600"/>
        </a:spcAft>
        <a:buFont typeface="Arial"/>
        <a:buNone/>
        <a:defRPr sz="2000" b="1" kern="1200" baseline="0">
          <a:solidFill>
            <a:schemeClr val="accent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emf"/><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5.emf"/><Relationship Id="rId18" Type="http://schemas.openxmlformats.org/officeDocument/2006/relationships/image" Target="../media/image14.png"/><Relationship Id="rId3" Type="http://schemas.openxmlformats.org/officeDocument/2006/relationships/image" Target="../media/image16.png"/><Relationship Id="rId21" Type="http://schemas.openxmlformats.org/officeDocument/2006/relationships/image" Target="../media/image32.png"/><Relationship Id="rId7" Type="http://schemas.openxmlformats.org/officeDocument/2006/relationships/image" Target="../media/image20.png"/><Relationship Id="rId12" Type="http://schemas.openxmlformats.org/officeDocument/2006/relationships/image" Target="../media/image24.emf"/><Relationship Id="rId17" Type="http://schemas.openxmlformats.org/officeDocument/2006/relationships/image" Target="../media/image29.png"/><Relationship Id="rId2" Type="http://schemas.openxmlformats.org/officeDocument/2006/relationships/image" Target="../media/image15.png"/><Relationship Id="rId16" Type="http://schemas.openxmlformats.org/officeDocument/2006/relationships/image" Target="../media/image28.png"/><Relationship Id="rId20" Type="http://schemas.openxmlformats.org/officeDocument/2006/relationships/image" Target="../media/image31.png"/><Relationship Id="rId1" Type="http://schemas.openxmlformats.org/officeDocument/2006/relationships/slideLayout" Target="../slideLayouts/slideLayout19.xml"/><Relationship Id="rId6" Type="http://schemas.openxmlformats.org/officeDocument/2006/relationships/image" Target="../media/image19.png"/><Relationship Id="rId11" Type="http://schemas.openxmlformats.org/officeDocument/2006/relationships/image" Target="../media/image13.png"/><Relationship Id="rId5" Type="http://schemas.openxmlformats.org/officeDocument/2006/relationships/image" Target="../media/image18.png"/><Relationship Id="rId15" Type="http://schemas.openxmlformats.org/officeDocument/2006/relationships/image" Target="../media/image27.png"/><Relationship Id="rId23" Type="http://schemas.openxmlformats.org/officeDocument/2006/relationships/image" Target="../media/image34.emf"/><Relationship Id="rId10" Type="http://schemas.openxmlformats.org/officeDocument/2006/relationships/image" Target="../media/image23.png"/><Relationship Id="rId19"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2.emf"/><Relationship Id="rId14" Type="http://schemas.openxmlformats.org/officeDocument/2006/relationships/image" Target="../media/image26.png"/><Relationship Id="rId22"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Azure</a:t>
            </a:r>
          </a:p>
        </p:txBody>
      </p:sp>
      <p:sp>
        <p:nvSpPr>
          <p:cNvPr id="3" name="Ondertitel 2"/>
          <p:cNvSpPr>
            <a:spLocks noGrp="1"/>
          </p:cNvSpPr>
          <p:nvPr>
            <p:ph type="subTitle" idx="1"/>
          </p:nvPr>
        </p:nvSpPr>
        <p:spPr/>
        <p:txBody>
          <a:bodyPr/>
          <a:lstStyle/>
          <a:p>
            <a:r>
              <a:rPr lang="nl-NL" dirty="0"/>
              <a:t>IOT Hub</a:t>
            </a:r>
          </a:p>
        </p:txBody>
      </p:sp>
    </p:spTree>
    <p:extLst>
      <p:ext uri="{BB962C8B-B14F-4D97-AF65-F5344CB8AC3E}">
        <p14:creationId xmlns:p14="http://schemas.microsoft.com/office/powerpoint/2010/main" val="332626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and cloud services in a IoT infrastructure</a:t>
            </a:r>
            <a:endParaRPr lang="nl-NL" dirty="0"/>
          </a:p>
        </p:txBody>
      </p:sp>
      <p:sp>
        <p:nvSpPr>
          <p:cNvPr id="13" name="Rectangle 12"/>
          <p:cNvSpPr/>
          <p:nvPr/>
        </p:nvSpPr>
        <p:spPr bwMode="auto">
          <a:xfrm>
            <a:off x="268750" y="1626437"/>
            <a:ext cx="1789581" cy="4652896"/>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2237599" y="1626437"/>
            <a:ext cx="1789581" cy="4652896"/>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4206449" y="1626437"/>
            <a:ext cx="1789581" cy="4652896"/>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16" name="Rectangle 15"/>
          <p:cNvSpPr/>
          <p:nvPr/>
        </p:nvSpPr>
        <p:spPr bwMode="auto">
          <a:xfrm>
            <a:off x="6175299" y="1626437"/>
            <a:ext cx="1789581" cy="4652896"/>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17" name="Rectangle 16"/>
          <p:cNvSpPr/>
          <p:nvPr/>
        </p:nvSpPr>
        <p:spPr bwMode="auto">
          <a:xfrm>
            <a:off x="8144149" y="1626437"/>
            <a:ext cx="1789581" cy="4652896"/>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18" name="Rectangle 17"/>
          <p:cNvSpPr/>
          <p:nvPr/>
        </p:nvSpPr>
        <p:spPr bwMode="auto">
          <a:xfrm>
            <a:off x="10113000" y="1562220"/>
            <a:ext cx="1789581" cy="471711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63" name="Oval 62"/>
          <p:cNvSpPr/>
          <p:nvPr/>
        </p:nvSpPr>
        <p:spPr bwMode="auto">
          <a:xfrm>
            <a:off x="2416287" y="1810041"/>
            <a:ext cx="7338756" cy="4285691"/>
          </a:xfrm>
          <a:prstGeom prst="ellipse">
            <a:avLst/>
          </a:prstGeom>
          <a:solidFill>
            <a:schemeClr val="accent4">
              <a:lumMod val="75000"/>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endParaRPr lang="en-US" sz="1957"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Freeform 9"/>
          <p:cNvSpPr>
            <a:spLocks/>
          </p:cNvSpPr>
          <p:nvPr/>
        </p:nvSpPr>
        <p:spPr bwMode="auto">
          <a:xfrm>
            <a:off x="4621534" y="3428741"/>
            <a:ext cx="3984614" cy="1638897"/>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65" name="Freeform 13"/>
          <p:cNvSpPr>
            <a:spLocks/>
          </p:cNvSpPr>
          <p:nvPr/>
        </p:nvSpPr>
        <p:spPr bwMode="auto">
          <a:xfrm>
            <a:off x="5410689" y="2431422"/>
            <a:ext cx="1516173" cy="817118"/>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66" name="Freeform 17"/>
          <p:cNvSpPr>
            <a:spLocks/>
          </p:cNvSpPr>
          <p:nvPr/>
        </p:nvSpPr>
        <p:spPr bwMode="auto">
          <a:xfrm>
            <a:off x="3426925" y="2914548"/>
            <a:ext cx="1962016" cy="1115381"/>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52" name="Rectangle 51"/>
          <p:cNvSpPr/>
          <p:nvPr/>
        </p:nvSpPr>
        <p:spPr bwMode="auto">
          <a:xfrm>
            <a:off x="4206449" y="912142"/>
            <a:ext cx="1789581" cy="7158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167" tIns="89479" rIns="143167" bIns="89479" numCol="1" spcCol="0" rtlCol="0" fromWordArt="0" anchor="t" anchorCtr="0" forceAA="0" compatLnSpc="1">
            <a:prstTxWarp prst="textNoShape">
              <a:avLst/>
            </a:prstTxWarp>
            <a:noAutofit/>
          </a:bodyPr>
          <a:lstStyle/>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Read</a:t>
            </a:r>
          </a:p>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Route</a:t>
            </a:r>
          </a:p>
        </p:txBody>
      </p:sp>
      <p:sp>
        <p:nvSpPr>
          <p:cNvPr id="54" name="Rectangle 53"/>
          <p:cNvSpPr/>
          <p:nvPr/>
        </p:nvSpPr>
        <p:spPr bwMode="auto">
          <a:xfrm>
            <a:off x="2237599" y="912142"/>
            <a:ext cx="1789581" cy="7158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167" tIns="89479" rIns="143167" bIns="89479" numCol="1" spcCol="0" rtlCol="0" fromWordArt="0" anchor="t" anchorCtr="0" forceAA="0" compatLnSpc="1">
            <a:prstTxWarp prst="textNoShape">
              <a:avLst/>
            </a:prstTxWarp>
            <a:noAutofit/>
          </a:bodyPr>
          <a:lstStyle/>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Gather</a:t>
            </a:r>
          </a:p>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Distribute</a:t>
            </a:r>
          </a:p>
        </p:txBody>
      </p:sp>
      <p:sp>
        <p:nvSpPr>
          <p:cNvPr id="56" name="Rectangle 55"/>
          <p:cNvSpPr/>
          <p:nvPr/>
        </p:nvSpPr>
        <p:spPr bwMode="auto">
          <a:xfrm>
            <a:off x="10113000" y="912142"/>
            <a:ext cx="1789581" cy="7158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167" tIns="89479" rIns="143167" bIns="89479" numCol="1" spcCol="0" rtlCol="0" fromWordArt="0" anchor="t" anchorCtr="0" forceAA="0" compatLnSpc="1">
            <a:prstTxWarp prst="textNoShape">
              <a:avLst/>
            </a:prstTxWarp>
            <a:noAutofit/>
          </a:bodyPr>
          <a:lstStyle/>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Act</a:t>
            </a:r>
          </a:p>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Present</a:t>
            </a:r>
          </a:p>
        </p:txBody>
      </p:sp>
      <p:sp>
        <p:nvSpPr>
          <p:cNvPr id="58" name="Rectangle 57"/>
          <p:cNvSpPr/>
          <p:nvPr/>
        </p:nvSpPr>
        <p:spPr bwMode="auto">
          <a:xfrm>
            <a:off x="268750" y="912142"/>
            <a:ext cx="1789581" cy="7158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167" tIns="89479" rIns="143167" bIns="89479" numCol="1" spcCol="0" rtlCol="0" fromWordArt="0" anchor="t" anchorCtr="0" forceAA="0" compatLnSpc="1">
            <a:prstTxWarp prst="textNoShape">
              <a:avLst/>
            </a:prstTxWarp>
            <a:noAutofit/>
          </a:bodyPr>
          <a:lstStyle/>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Devices</a:t>
            </a:r>
          </a:p>
        </p:txBody>
      </p:sp>
      <p:sp>
        <p:nvSpPr>
          <p:cNvPr id="59" name="Rectangle 58"/>
          <p:cNvSpPr/>
          <p:nvPr/>
        </p:nvSpPr>
        <p:spPr bwMode="auto">
          <a:xfrm>
            <a:off x="6175299" y="912142"/>
            <a:ext cx="1789581" cy="7158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167" tIns="89479" rIns="143167" bIns="89479" numCol="1" spcCol="0" rtlCol="0" fromWordArt="0" anchor="t" anchorCtr="0" forceAA="0" compatLnSpc="1">
            <a:prstTxWarp prst="textNoShape">
              <a:avLst/>
            </a:prstTxWarp>
            <a:noAutofit/>
          </a:bodyPr>
          <a:lstStyle/>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Transform</a:t>
            </a:r>
          </a:p>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Analyze</a:t>
            </a:r>
          </a:p>
        </p:txBody>
      </p:sp>
      <p:sp>
        <p:nvSpPr>
          <p:cNvPr id="60" name="Rectangle 59"/>
          <p:cNvSpPr/>
          <p:nvPr/>
        </p:nvSpPr>
        <p:spPr bwMode="auto">
          <a:xfrm>
            <a:off x="8144149" y="912142"/>
            <a:ext cx="1789581" cy="7158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167" tIns="89479" rIns="143167" bIns="89479" numCol="1" spcCol="0" rtlCol="0" fromWordArt="0" anchor="t" anchorCtr="0" forceAA="0" compatLnSpc="1">
            <a:prstTxWarp prst="textNoShape">
              <a:avLst/>
            </a:prstTxWarp>
            <a:noAutofit/>
          </a:bodyPr>
          <a:lstStyle/>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Save</a:t>
            </a:r>
          </a:p>
          <a:p>
            <a:pPr defTabSz="912442">
              <a:lnSpc>
                <a:spcPct val="90000"/>
              </a:lnSpc>
            </a:pPr>
            <a:r>
              <a:rPr lang="en-US" sz="1761" dirty="0">
                <a:gradFill>
                  <a:gsLst>
                    <a:gs pos="0">
                      <a:srgbClr val="FFFFFF"/>
                    </a:gs>
                    <a:gs pos="100000">
                      <a:srgbClr val="FFFFFF"/>
                    </a:gs>
                  </a:gsLst>
                  <a:lin ang="5400000" scaled="1"/>
                </a:gradFill>
                <a:ea typeface="Segoe UI" pitchFamily="34" charset="0"/>
                <a:cs typeface="Segoe UI" pitchFamily="34" charset="0"/>
              </a:rPr>
              <a:t>Process</a:t>
            </a:r>
          </a:p>
        </p:txBody>
      </p:sp>
      <p:sp>
        <p:nvSpPr>
          <p:cNvPr id="50" name="Oval 49"/>
          <p:cNvSpPr/>
          <p:nvPr/>
        </p:nvSpPr>
        <p:spPr bwMode="auto">
          <a:xfrm>
            <a:off x="4388245" y="3239891"/>
            <a:ext cx="1460806" cy="1504333"/>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740" rIns="0" bIns="0" numCol="1" spcCol="0" rtlCol="0" fromWordArt="0" anchor="t" anchorCtr="0" forceAA="0" compatLnSpc="1">
            <a:prstTxWarp prst="textNoShape">
              <a:avLst/>
            </a:prstTxWarp>
            <a:noAutofit/>
          </a:bodyPr>
          <a:lstStyle/>
          <a:p>
            <a:pPr algn="ctr" defTabSz="912442" fontAlgn="base">
              <a:lnSpc>
                <a:spcPct val="90000"/>
              </a:lnSpc>
              <a:spcBef>
                <a:spcPct val="0"/>
              </a:spcBef>
              <a:spcAft>
                <a:spcPct val="0"/>
              </a:spcAft>
            </a:pPr>
            <a:r>
              <a:rPr lang="en-US" sz="1370" dirty="0">
                <a:gradFill>
                  <a:gsLst>
                    <a:gs pos="0">
                      <a:srgbClr val="FFFFFF"/>
                    </a:gs>
                    <a:gs pos="100000">
                      <a:srgbClr val="FFFFFF"/>
                    </a:gs>
                  </a:gsLst>
                  <a:lin ang="5400000" scaled="1"/>
                </a:gradFill>
                <a:ea typeface="Segoe UI" pitchFamily="34" charset="0"/>
                <a:cs typeface="Segoe UI" pitchFamily="34" charset="0"/>
              </a:rPr>
              <a:t>IoT Hub &amp; Event hubs</a:t>
            </a:r>
          </a:p>
        </p:txBody>
      </p:sp>
      <p:sp>
        <p:nvSpPr>
          <p:cNvPr id="51" name="Freeform 5"/>
          <p:cNvSpPr>
            <a:spLocks noEditPoints="1"/>
          </p:cNvSpPr>
          <p:nvPr/>
        </p:nvSpPr>
        <p:spPr bwMode="auto">
          <a:xfrm>
            <a:off x="4835527" y="3908375"/>
            <a:ext cx="605848" cy="709929"/>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48" name="Freeform 87"/>
          <p:cNvSpPr>
            <a:spLocks noChangeAspect="1" noEditPoints="1"/>
          </p:cNvSpPr>
          <p:nvPr/>
        </p:nvSpPr>
        <p:spPr bwMode="black">
          <a:xfrm flipH="1">
            <a:off x="6174365" y="4489735"/>
            <a:ext cx="805312" cy="655148"/>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49" name="TextBox 48"/>
          <p:cNvSpPr txBox="1"/>
          <p:nvPr/>
        </p:nvSpPr>
        <p:spPr>
          <a:xfrm>
            <a:off x="7038581" y="4647864"/>
            <a:ext cx="682879" cy="379463"/>
          </a:xfrm>
          <a:prstGeom prst="rect">
            <a:avLst/>
          </a:prstGeom>
          <a:noFill/>
        </p:spPr>
        <p:txBody>
          <a:bodyPr wrap="none" lIns="0" tIns="0" rIns="0" bIns="0" rtlCol="0">
            <a:spAutoFit/>
          </a:bodyPr>
          <a:lstStyle/>
          <a:p>
            <a:pPr defTabSz="912781">
              <a:lnSpc>
                <a:spcPct val="90000"/>
              </a:lnSpc>
              <a:spcAft>
                <a:spcPts val="587"/>
              </a:spcAft>
            </a:pPr>
            <a:r>
              <a:rPr lang="en-US" sz="1370" dirty="0">
                <a:gradFill>
                  <a:gsLst>
                    <a:gs pos="2917">
                      <a:srgbClr val="68217A"/>
                    </a:gs>
                    <a:gs pos="30000">
                      <a:srgbClr val="68217A"/>
                    </a:gs>
                  </a:gsLst>
                  <a:lin ang="5400000" scaled="0"/>
                </a:gradFill>
              </a:rPr>
              <a:t>Storage </a:t>
            </a:r>
            <a:br>
              <a:rPr lang="en-US" sz="1370" dirty="0">
                <a:gradFill>
                  <a:gsLst>
                    <a:gs pos="2917">
                      <a:srgbClr val="68217A"/>
                    </a:gs>
                    <a:gs pos="30000">
                      <a:srgbClr val="68217A"/>
                    </a:gs>
                  </a:gsLst>
                  <a:lin ang="5400000" scaled="0"/>
                </a:gradFill>
              </a:rPr>
            </a:br>
            <a:r>
              <a:rPr lang="en-US" sz="1370" dirty="0">
                <a:gradFill>
                  <a:gsLst>
                    <a:gs pos="2917">
                      <a:srgbClr val="68217A"/>
                    </a:gs>
                    <a:gs pos="30000">
                      <a:srgbClr val="68217A"/>
                    </a:gs>
                  </a:gsLst>
                  <a:lin ang="5400000" scaled="0"/>
                </a:gradFill>
              </a:rPr>
              <a:t>adapters</a:t>
            </a:r>
          </a:p>
        </p:txBody>
      </p:sp>
      <p:sp>
        <p:nvSpPr>
          <p:cNvPr id="23" name="TextBox 22"/>
          <p:cNvSpPr txBox="1"/>
          <p:nvPr/>
        </p:nvSpPr>
        <p:spPr>
          <a:xfrm>
            <a:off x="6935352" y="3827574"/>
            <a:ext cx="849592" cy="379463"/>
          </a:xfrm>
          <a:prstGeom prst="rect">
            <a:avLst/>
          </a:prstGeom>
          <a:noFill/>
        </p:spPr>
        <p:txBody>
          <a:bodyPr wrap="none" lIns="0" tIns="0" rIns="0" bIns="0" rtlCol="0">
            <a:spAutoFit/>
          </a:bodyPr>
          <a:lstStyle/>
          <a:p>
            <a:pPr defTabSz="912781">
              <a:lnSpc>
                <a:spcPct val="90000"/>
              </a:lnSpc>
              <a:spcAft>
                <a:spcPts val="587"/>
              </a:spcAft>
            </a:pPr>
            <a:r>
              <a:rPr lang="en-US" sz="1370" dirty="0">
                <a:gradFill>
                  <a:gsLst>
                    <a:gs pos="2917">
                      <a:srgbClr val="68217A"/>
                    </a:gs>
                    <a:gs pos="30000">
                      <a:srgbClr val="68217A"/>
                    </a:gs>
                  </a:gsLst>
                  <a:lin ang="5400000" scaled="0"/>
                </a:gradFill>
              </a:rPr>
              <a:t>Stream </a:t>
            </a:r>
            <a:br>
              <a:rPr lang="en-US" sz="1370" dirty="0">
                <a:gradFill>
                  <a:gsLst>
                    <a:gs pos="2917">
                      <a:srgbClr val="68217A"/>
                    </a:gs>
                    <a:gs pos="30000">
                      <a:srgbClr val="68217A"/>
                    </a:gs>
                  </a:gsLst>
                  <a:lin ang="5400000" scaled="0"/>
                </a:gradFill>
              </a:rPr>
            </a:br>
            <a:r>
              <a:rPr lang="en-US" sz="1370" dirty="0">
                <a:gradFill>
                  <a:gsLst>
                    <a:gs pos="2917">
                      <a:srgbClr val="68217A"/>
                    </a:gs>
                    <a:gs pos="30000">
                      <a:srgbClr val="68217A"/>
                    </a:gs>
                  </a:gsLst>
                  <a:lin ang="5400000" scaled="0"/>
                </a:gradFill>
              </a:rPr>
              <a:t>processing</a:t>
            </a:r>
          </a:p>
        </p:txBody>
      </p:sp>
      <p:sp>
        <p:nvSpPr>
          <p:cNvPr id="46" name="TextBox 45"/>
          <p:cNvSpPr txBox="1"/>
          <p:nvPr/>
        </p:nvSpPr>
        <p:spPr>
          <a:xfrm>
            <a:off x="2583921" y="3922073"/>
            <a:ext cx="1248740" cy="379463"/>
          </a:xfrm>
          <a:prstGeom prst="rect">
            <a:avLst/>
          </a:prstGeom>
          <a:noFill/>
        </p:spPr>
        <p:txBody>
          <a:bodyPr wrap="none" lIns="0" tIns="0" rIns="0" bIns="0" rtlCol="0">
            <a:spAutoFit/>
          </a:bodyPr>
          <a:lstStyle/>
          <a:p>
            <a:pPr defTabSz="912781">
              <a:lnSpc>
                <a:spcPct val="90000"/>
              </a:lnSpc>
              <a:spcAft>
                <a:spcPts val="587"/>
              </a:spcAft>
            </a:pPr>
            <a:r>
              <a:rPr lang="en-US" sz="1370" dirty="0">
                <a:gradFill>
                  <a:gsLst>
                    <a:gs pos="2917">
                      <a:srgbClr val="68217A"/>
                    </a:gs>
                    <a:gs pos="30000">
                      <a:srgbClr val="68217A"/>
                    </a:gs>
                  </a:gsLst>
                  <a:lin ang="5400000" scaled="0"/>
                </a:gradFill>
              </a:rPr>
              <a:t>Cloud gateways</a:t>
            </a:r>
            <a:br>
              <a:rPr lang="en-US" sz="1370" dirty="0">
                <a:gradFill>
                  <a:gsLst>
                    <a:gs pos="2917">
                      <a:srgbClr val="68217A"/>
                    </a:gs>
                    <a:gs pos="30000">
                      <a:srgbClr val="68217A"/>
                    </a:gs>
                  </a:gsLst>
                  <a:lin ang="5400000" scaled="0"/>
                </a:gradFill>
              </a:rPr>
            </a:br>
            <a:r>
              <a:rPr lang="en-US" sz="1370" dirty="0">
                <a:gradFill>
                  <a:gsLst>
                    <a:gs pos="2917">
                      <a:srgbClr val="68217A"/>
                    </a:gs>
                    <a:gs pos="30000">
                      <a:srgbClr val="68217A"/>
                    </a:gs>
                  </a:gsLst>
                  <a:lin ang="5400000" scaled="0"/>
                </a:gradFill>
              </a:rPr>
              <a:t>(web APIs)</a:t>
            </a:r>
          </a:p>
        </p:txBody>
      </p:sp>
      <p:sp>
        <p:nvSpPr>
          <p:cNvPr id="47" name="Freeform 30"/>
          <p:cNvSpPr>
            <a:spLocks noChangeAspect="1" noEditPoints="1"/>
          </p:cNvSpPr>
          <p:nvPr/>
        </p:nvSpPr>
        <p:spPr bwMode="auto">
          <a:xfrm>
            <a:off x="2523804" y="3142978"/>
            <a:ext cx="1163228" cy="745691"/>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44" name="TextBox 43"/>
          <p:cNvSpPr txBox="1"/>
          <p:nvPr/>
        </p:nvSpPr>
        <p:spPr>
          <a:xfrm>
            <a:off x="3142303" y="5638688"/>
            <a:ext cx="410369" cy="189732"/>
          </a:xfrm>
          <a:prstGeom prst="rect">
            <a:avLst/>
          </a:prstGeom>
          <a:noFill/>
        </p:spPr>
        <p:txBody>
          <a:bodyPr wrap="none" lIns="0" tIns="0" rIns="0" bIns="0" rtlCol="0">
            <a:spAutoFit/>
          </a:bodyPr>
          <a:lstStyle/>
          <a:p>
            <a:pPr defTabSz="912781">
              <a:lnSpc>
                <a:spcPct val="90000"/>
              </a:lnSpc>
              <a:spcAft>
                <a:spcPts val="587"/>
              </a:spcAft>
            </a:pPr>
            <a:r>
              <a:rPr lang="en-US" sz="1370" dirty="0">
                <a:gradFill>
                  <a:gsLst>
                    <a:gs pos="2917">
                      <a:srgbClr val="68217A"/>
                    </a:gs>
                    <a:gs pos="30000">
                      <a:srgbClr val="68217A"/>
                    </a:gs>
                  </a:gsLst>
                  <a:lin ang="5400000" scaled="0"/>
                </a:gradFill>
              </a:rPr>
              <a:t>Hubs</a:t>
            </a:r>
          </a:p>
        </p:txBody>
      </p:sp>
      <p:sp>
        <p:nvSpPr>
          <p:cNvPr id="45" name="Freeform 58"/>
          <p:cNvSpPr>
            <a:spLocks noChangeAspect="1" noEditPoints="1"/>
          </p:cNvSpPr>
          <p:nvPr/>
        </p:nvSpPr>
        <p:spPr bwMode="black">
          <a:xfrm>
            <a:off x="2416286" y="5485489"/>
            <a:ext cx="639924" cy="68588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0539" tIns="40270" rIns="80539" bIns="40270" numCol="1" anchor="t" anchorCtr="0" compatLnSpc="1">
            <a:prstTxWarp prst="textNoShape">
              <a:avLst/>
            </a:prstTxWarp>
          </a:bodyPr>
          <a:lstStyle/>
          <a:p>
            <a:pPr defTabSz="912781"/>
            <a:endParaRPr lang="en-US" sz="1566">
              <a:solidFill>
                <a:srgbClr val="FFFFFF"/>
              </a:solidFill>
            </a:endParaRPr>
          </a:p>
        </p:txBody>
      </p:sp>
      <p:sp>
        <p:nvSpPr>
          <p:cNvPr id="30" name="TextBox 29"/>
          <p:cNvSpPr txBox="1"/>
          <p:nvPr/>
        </p:nvSpPr>
        <p:spPr>
          <a:xfrm>
            <a:off x="10651751" y="2822360"/>
            <a:ext cx="710131" cy="18973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defTabSz="912781"/>
            <a:r>
              <a:rPr lang="en-US" sz="1370" dirty="0">
                <a:gradFill>
                  <a:gsLst>
                    <a:gs pos="2917">
                      <a:srgbClr val="68217A"/>
                    </a:gs>
                    <a:gs pos="30000">
                      <a:srgbClr val="68217A"/>
                    </a:gs>
                  </a:gsLst>
                  <a:lin ang="5400000" scaled="0"/>
                </a:gradFill>
              </a:rPr>
              <a:t>Power BI</a:t>
            </a:r>
          </a:p>
        </p:txBody>
      </p:sp>
      <p:sp>
        <p:nvSpPr>
          <p:cNvPr id="31" name="Freeform 38"/>
          <p:cNvSpPr>
            <a:spLocks noEditPoints="1"/>
          </p:cNvSpPr>
          <p:nvPr/>
        </p:nvSpPr>
        <p:spPr bwMode="auto">
          <a:xfrm>
            <a:off x="8992648" y="2501779"/>
            <a:ext cx="808695" cy="286333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9" tIns="44740" rIns="89479" bIns="44740" numCol="1" anchor="t" anchorCtr="0" compatLnSpc="1">
            <a:prstTxWarp prst="textNoShape">
              <a:avLst/>
            </a:prstTxWarp>
          </a:bodyPr>
          <a:lstStyle/>
          <a:p>
            <a:pPr defTabSz="912781"/>
            <a:endParaRPr lang="en-US" sz="1761">
              <a:solidFill>
                <a:srgbClr val="FFFFFF"/>
              </a:solidFill>
            </a:endParaRPr>
          </a:p>
        </p:txBody>
      </p:sp>
      <p:sp>
        <p:nvSpPr>
          <p:cNvPr id="40" name="Right Arrow 39"/>
          <p:cNvSpPr/>
          <p:nvPr/>
        </p:nvSpPr>
        <p:spPr bwMode="auto">
          <a:xfrm>
            <a:off x="7963928" y="2636006"/>
            <a:ext cx="1163228" cy="626353"/>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479" tIns="0" rIns="0" bIns="0" numCol="1" spcCol="0" rtlCol="0" fromWordArt="0" anchor="ctr" anchorCtr="0" forceAA="0" compatLnSpc="1">
            <a:prstTxWarp prst="textNoShape">
              <a:avLst/>
            </a:prstTxWarp>
            <a:noAutofit/>
          </a:bodyPr>
          <a:lstStyle/>
          <a:p>
            <a:pPr defTabSz="912442" fontAlgn="base">
              <a:lnSpc>
                <a:spcPct val="90000"/>
              </a:lnSpc>
              <a:spcBef>
                <a:spcPct val="0"/>
              </a:spcBef>
              <a:spcAft>
                <a:spcPct val="0"/>
              </a:spcAft>
            </a:pPr>
            <a:r>
              <a:rPr lang="en-US" sz="1174" dirty="0" err="1">
                <a:gradFill>
                  <a:gsLst>
                    <a:gs pos="0">
                      <a:srgbClr val="FFFFFF"/>
                    </a:gs>
                    <a:gs pos="100000">
                      <a:srgbClr val="FFFFFF"/>
                    </a:gs>
                  </a:gsLst>
                  <a:lin ang="5400000" scaled="1"/>
                </a:gradFill>
                <a:ea typeface="Segoe UI" pitchFamily="34" charset="0"/>
                <a:cs typeface="Segoe UI" pitchFamily="34" charset="0"/>
              </a:rPr>
              <a:t>HDInsight</a:t>
            </a:r>
            <a:endParaRPr lang="en-US" sz="1174" dirty="0">
              <a:gradFill>
                <a:gsLst>
                  <a:gs pos="0">
                    <a:srgbClr val="FFFFFF"/>
                  </a:gs>
                  <a:gs pos="100000">
                    <a:srgbClr val="FFFFFF"/>
                  </a:gs>
                </a:gsLst>
                <a:lin ang="5400000" scaled="1"/>
              </a:gradFill>
              <a:ea typeface="Segoe UI" pitchFamily="34" charset="0"/>
              <a:cs typeface="Segoe UI" pitchFamily="34" charset="0"/>
            </a:endParaRPr>
          </a:p>
        </p:txBody>
      </p:sp>
      <p:sp>
        <p:nvSpPr>
          <p:cNvPr id="41" name="Right Arrow 40"/>
          <p:cNvSpPr/>
          <p:nvPr/>
        </p:nvSpPr>
        <p:spPr bwMode="auto">
          <a:xfrm>
            <a:off x="7963928" y="3292181"/>
            <a:ext cx="1163228" cy="626353"/>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479" tIns="0" rIns="0" bIns="0" numCol="1" spcCol="0" rtlCol="0" fromWordArt="0" anchor="ctr" anchorCtr="0" forceAA="0" compatLnSpc="1">
            <a:prstTxWarp prst="textNoShape">
              <a:avLst/>
            </a:prstTxWarp>
            <a:noAutofit/>
          </a:bodyPr>
          <a:lstStyle/>
          <a:p>
            <a:pPr defTabSz="912442">
              <a:lnSpc>
                <a:spcPct val="90000"/>
              </a:lnSpc>
            </a:pPr>
            <a:r>
              <a:rPr lang="en-US" sz="1174" dirty="0" err="1">
                <a:gradFill>
                  <a:gsLst>
                    <a:gs pos="0">
                      <a:srgbClr val="FFFFFF"/>
                    </a:gs>
                    <a:gs pos="100000">
                      <a:srgbClr val="FFFFFF"/>
                    </a:gs>
                  </a:gsLst>
                  <a:lin ang="5400000" scaled="1"/>
                </a:gradFill>
                <a:ea typeface="Segoe UI" pitchFamily="34" charset="0"/>
                <a:cs typeface="Segoe UI" pitchFamily="34" charset="0"/>
              </a:rPr>
              <a:t>DocumentDB</a:t>
            </a:r>
            <a:endParaRPr lang="en-US" sz="1174" dirty="0">
              <a:gradFill>
                <a:gsLst>
                  <a:gs pos="0">
                    <a:srgbClr val="FFFFFF"/>
                  </a:gs>
                  <a:gs pos="100000">
                    <a:srgbClr val="FFFFFF"/>
                  </a:gs>
                </a:gsLst>
                <a:lin ang="5400000" scaled="1"/>
              </a:gradFill>
              <a:ea typeface="Segoe UI" pitchFamily="34" charset="0"/>
              <a:cs typeface="Segoe UI" pitchFamily="34" charset="0"/>
            </a:endParaRPr>
          </a:p>
        </p:txBody>
      </p:sp>
      <p:sp>
        <p:nvSpPr>
          <p:cNvPr id="42" name="Right Arrow 41"/>
          <p:cNvSpPr/>
          <p:nvPr/>
        </p:nvSpPr>
        <p:spPr bwMode="auto">
          <a:xfrm>
            <a:off x="7963928" y="3948356"/>
            <a:ext cx="1239100" cy="626353"/>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479" tIns="0" rIns="0" bIns="0" numCol="1" spcCol="0" rtlCol="0" fromWordArt="0" anchor="ctr" anchorCtr="0" forceAA="0" compatLnSpc="1">
            <a:prstTxWarp prst="textNoShape">
              <a:avLst/>
            </a:prstTxWarp>
            <a:noAutofit/>
          </a:bodyPr>
          <a:lstStyle/>
          <a:p>
            <a:pPr defTabSz="912442">
              <a:lnSpc>
                <a:spcPct val="90000"/>
              </a:lnSpc>
            </a:pPr>
            <a:r>
              <a:rPr lang="en-US" sz="1174" dirty="0">
                <a:gradFill>
                  <a:gsLst>
                    <a:gs pos="0">
                      <a:srgbClr val="FFFFFF"/>
                    </a:gs>
                    <a:gs pos="100000">
                      <a:srgbClr val="FFFFFF"/>
                    </a:gs>
                  </a:gsLst>
                  <a:lin ang="5400000" scaled="1"/>
                </a:gradFill>
                <a:ea typeface="Segoe UI" pitchFamily="34" charset="0"/>
                <a:cs typeface="Segoe UI" pitchFamily="34" charset="0"/>
              </a:rPr>
              <a:t>Azure storage</a:t>
            </a:r>
          </a:p>
        </p:txBody>
      </p:sp>
      <p:sp>
        <p:nvSpPr>
          <p:cNvPr id="43" name="Right Arrow 42"/>
          <p:cNvSpPr/>
          <p:nvPr/>
        </p:nvSpPr>
        <p:spPr bwMode="auto">
          <a:xfrm>
            <a:off x="7963928" y="4604531"/>
            <a:ext cx="1163228" cy="626353"/>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479" tIns="0" rIns="0" bIns="0" numCol="1" spcCol="0" rtlCol="0" fromWordArt="0" anchor="ctr" anchorCtr="0" forceAA="0" compatLnSpc="1">
            <a:prstTxWarp prst="textNoShape">
              <a:avLst/>
            </a:prstTxWarp>
            <a:noAutofit/>
          </a:bodyPr>
          <a:lstStyle/>
          <a:p>
            <a:pPr defTabSz="912442">
              <a:lnSpc>
                <a:spcPct val="90000"/>
              </a:lnSpc>
            </a:pPr>
            <a:r>
              <a:rPr lang="en-US" sz="1174" dirty="0">
                <a:gradFill>
                  <a:gsLst>
                    <a:gs pos="0">
                      <a:srgbClr val="FFFFFF"/>
                    </a:gs>
                    <a:gs pos="100000">
                      <a:srgbClr val="FFFFFF"/>
                    </a:gs>
                  </a:gsLst>
                  <a:lin ang="5400000" scaled="1"/>
                </a:gradFill>
                <a:ea typeface="Segoe UI" pitchFamily="34" charset="0"/>
                <a:cs typeface="Segoe UI" pitchFamily="34" charset="0"/>
              </a:rPr>
              <a:t>Service Bus</a:t>
            </a:r>
          </a:p>
        </p:txBody>
      </p:sp>
      <p:cxnSp>
        <p:nvCxnSpPr>
          <p:cNvPr id="33" name="Straight Arrow Connector 32"/>
          <p:cNvCxnSpPr/>
          <p:nvPr/>
        </p:nvCxnSpPr>
        <p:spPr>
          <a:xfrm>
            <a:off x="3741375" y="3684436"/>
            <a:ext cx="646318"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30054" y="3777004"/>
            <a:ext cx="1040376"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597751" y="4171583"/>
            <a:ext cx="2774733" cy="572641"/>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031700" y="4365299"/>
            <a:ext cx="1423805" cy="123494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639904" y="5779071"/>
            <a:ext cx="730082" cy="14589"/>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745919" y="3351494"/>
            <a:ext cx="653660" cy="301231"/>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82193" y="4279377"/>
            <a:ext cx="402656" cy="26843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6336697" y="2254397"/>
            <a:ext cx="1512016" cy="1558533"/>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740" rIns="0" bIns="0" numCol="1" spcCol="0" rtlCol="0" fromWordArt="0" anchor="t" anchorCtr="0" forceAA="0" compatLnSpc="1">
            <a:prstTxWarp prst="textNoShape">
              <a:avLst/>
            </a:prstTxWarp>
            <a:noAutofit/>
          </a:bodyPr>
          <a:lstStyle/>
          <a:p>
            <a:pPr defTabSz="912442" fontAlgn="base">
              <a:lnSpc>
                <a:spcPct val="90000"/>
              </a:lnSpc>
              <a:spcBef>
                <a:spcPct val="0"/>
              </a:spcBef>
              <a:spcAft>
                <a:spcPct val="0"/>
              </a:spcAft>
            </a:pPr>
            <a:r>
              <a:rPr lang="en-US" sz="1370" dirty="0">
                <a:gradFill>
                  <a:gsLst>
                    <a:gs pos="0">
                      <a:srgbClr val="FFFFFF"/>
                    </a:gs>
                    <a:gs pos="100000">
                      <a:srgbClr val="FFFFFF"/>
                    </a:gs>
                  </a:gsLst>
                  <a:lin ang="5400000" scaled="1"/>
                </a:gradFill>
                <a:ea typeface="Segoe UI" pitchFamily="34" charset="0"/>
                <a:cs typeface="Segoe UI" pitchFamily="34" charset="0"/>
              </a:rPr>
              <a:t>Machine</a:t>
            </a:r>
          </a:p>
          <a:p>
            <a:pPr defTabSz="912442" fontAlgn="base">
              <a:lnSpc>
                <a:spcPct val="90000"/>
              </a:lnSpc>
              <a:spcBef>
                <a:spcPct val="0"/>
              </a:spcBef>
              <a:spcAft>
                <a:spcPct val="0"/>
              </a:spcAft>
            </a:pPr>
            <a:r>
              <a:rPr lang="en-US" sz="1370" dirty="0">
                <a:gradFill>
                  <a:gsLst>
                    <a:gs pos="0">
                      <a:srgbClr val="FFFFFF"/>
                    </a:gs>
                    <a:gs pos="100000">
                      <a:srgbClr val="FFFFFF"/>
                    </a:gs>
                  </a:gsLst>
                  <a:lin ang="5400000" scaled="1"/>
                </a:gradFill>
                <a:ea typeface="Segoe UI" pitchFamily="34" charset="0"/>
                <a:cs typeface="Segoe UI" pitchFamily="34" charset="0"/>
              </a:rPr>
              <a:t>Learning</a:t>
            </a:r>
          </a:p>
          <a:p>
            <a:pPr defTabSz="912442" fontAlgn="base">
              <a:lnSpc>
                <a:spcPct val="90000"/>
              </a:lnSpc>
              <a:spcBef>
                <a:spcPct val="0"/>
              </a:spcBef>
              <a:spcAft>
                <a:spcPct val="0"/>
              </a:spcAft>
            </a:pPr>
            <a:endParaRPr lang="en-US" sz="1370" dirty="0">
              <a:gradFill>
                <a:gsLst>
                  <a:gs pos="0">
                    <a:srgbClr val="FFFFFF"/>
                  </a:gs>
                  <a:gs pos="100000">
                    <a:srgbClr val="FFFFFF"/>
                  </a:gs>
                </a:gsLst>
                <a:lin ang="5400000" scaled="1"/>
              </a:gradFill>
              <a:ea typeface="Segoe UI" pitchFamily="34" charset="0"/>
              <a:cs typeface="Segoe UI" pitchFamily="34" charset="0"/>
            </a:endParaRPr>
          </a:p>
          <a:p>
            <a:pPr defTabSz="912442" fontAlgn="base">
              <a:lnSpc>
                <a:spcPct val="90000"/>
              </a:lnSpc>
              <a:spcBef>
                <a:spcPct val="0"/>
              </a:spcBef>
              <a:spcAft>
                <a:spcPct val="0"/>
              </a:spcAft>
            </a:pPr>
            <a:r>
              <a:rPr lang="en-US" sz="1370" dirty="0">
                <a:gradFill>
                  <a:gsLst>
                    <a:gs pos="0">
                      <a:srgbClr val="FFFFFF"/>
                    </a:gs>
                    <a:gs pos="100000">
                      <a:srgbClr val="FFFFFF"/>
                    </a:gs>
                  </a:gsLst>
                  <a:lin ang="5400000" scaled="1"/>
                </a:gradFill>
                <a:ea typeface="Segoe UI" pitchFamily="34" charset="0"/>
                <a:cs typeface="Segoe UI" pitchFamily="34" charset="0"/>
              </a:rPr>
              <a:t>Stream Analytics</a:t>
            </a:r>
          </a:p>
        </p:txBody>
      </p:sp>
      <p:pic>
        <p:nvPicPr>
          <p:cNvPr id="67" name="Picture 66"/>
          <p:cNvPicPr>
            <a:picLocks noChangeAspect="1"/>
          </p:cNvPicPr>
          <p:nvPr/>
        </p:nvPicPr>
        <p:blipFill>
          <a:blip r:embed="rId3"/>
          <a:stretch>
            <a:fillRect/>
          </a:stretch>
        </p:blipFill>
        <p:spPr>
          <a:xfrm>
            <a:off x="11221966" y="3710302"/>
            <a:ext cx="427360" cy="426883"/>
          </a:xfrm>
          <a:prstGeom prst="rect">
            <a:avLst/>
          </a:prstGeom>
          <a:noFill/>
        </p:spPr>
      </p:pic>
      <p:pic>
        <p:nvPicPr>
          <p:cNvPr id="68" name="Picture 67"/>
          <p:cNvPicPr>
            <a:picLocks noChangeAspect="1"/>
          </p:cNvPicPr>
          <p:nvPr/>
        </p:nvPicPr>
        <p:blipFill>
          <a:blip r:embed="rId4"/>
          <a:stretch>
            <a:fillRect/>
          </a:stretch>
        </p:blipFill>
        <p:spPr>
          <a:xfrm>
            <a:off x="10622235" y="4885030"/>
            <a:ext cx="826915" cy="810409"/>
          </a:xfrm>
          <a:prstGeom prst="rect">
            <a:avLst/>
          </a:prstGeom>
        </p:spPr>
      </p:pic>
      <p:sp>
        <p:nvSpPr>
          <p:cNvPr id="69" name="TextBox 68"/>
          <p:cNvSpPr txBox="1"/>
          <p:nvPr/>
        </p:nvSpPr>
        <p:spPr>
          <a:xfrm>
            <a:off x="10343210" y="4276966"/>
            <a:ext cx="1355294" cy="189741"/>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defTabSz="912781"/>
            <a:r>
              <a:rPr lang="en-US" sz="1370" dirty="0">
                <a:gradFill>
                  <a:gsLst>
                    <a:gs pos="2917">
                      <a:srgbClr val="68217A"/>
                    </a:gs>
                    <a:gs pos="30000">
                      <a:srgbClr val="68217A"/>
                    </a:gs>
                  </a:gsLst>
                  <a:lin ang="5400000" scaled="0"/>
                </a:gradFill>
              </a:rPr>
              <a:t>API &amp; Logic Apps</a:t>
            </a:r>
          </a:p>
        </p:txBody>
      </p:sp>
      <p:sp>
        <p:nvSpPr>
          <p:cNvPr id="70" name="TextBox 69"/>
          <p:cNvSpPr txBox="1"/>
          <p:nvPr/>
        </p:nvSpPr>
        <p:spPr>
          <a:xfrm>
            <a:off x="10462641" y="5789425"/>
            <a:ext cx="1277337" cy="18973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pPr defTabSz="912781"/>
            <a:r>
              <a:rPr lang="en-US" sz="1370" dirty="0">
                <a:gradFill>
                  <a:gsLst>
                    <a:gs pos="2917">
                      <a:srgbClr val="68217A"/>
                    </a:gs>
                    <a:gs pos="30000">
                      <a:srgbClr val="68217A"/>
                    </a:gs>
                  </a:gsLst>
                  <a:lin ang="5400000" scaled="0"/>
                </a:gradFill>
              </a:rPr>
              <a:t>BizTalk Services</a:t>
            </a:r>
          </a:p>
        </p:txBody>
      </p:sp>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2658" y="3692823"/>
            <a:ext cx="500293" cy="500293"/>
          </a:xfrm>
          <a:prstGeom prst="flowChartOffpageConnector">
            <a:avLst/>
          </a:prstGeom>
          <a:noFill/>
        </p:spPr>
      </p:pic>
      <p:pic>
        <p:nvPicPr>
          <p:cNvPr id="72" name="Picture 71"/>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76882" y="2103911"/>
            <a:ext cx="671009" cy="671009"/>
          </a:xfrm>
          <a:prstGeom prst="rect">
            <a:avLst/>
          </a:prstGeom>
        </p:spPr>
      </p:pic>
      <p:sp>
        <p:nvSpPr>
          <p:cNvPr id="73" name="Freeform 72"/>
          <p:cNvSpPr>
            <a:spLocks noEditPoints="1"/>
          </p:cNvSpPr>
          <p:nvPr/>
        </p:nvSpPr>
        <p:spPr bwMode="auto">
          <a:xfrm>
            <a:off x="850734" y="1949130"/>
            <a:ext cx="337363" cy="37910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466" tIns="44734" rIns="89466" bIns="4473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0679"/>
            <a:endParaRPr lang="en-US" sz="1370">
              <a:solidFill>
                <a:prstClr val="white"/>
              </a:solidFill>
            </a:endParaRPr>
          </a:p>
        </p:txBody>
      </p:sp>
      <p:sp>
        <p:nvSpPr>
          <p:cNvPr id="74" name="TextBox 39"/>
          <p:cNvSpPr txBox="1"/>
          <p:nvPr/>
        </p:nvSpPr>
        <p:spPr>
          <a:xfrm>
            <a:off x="693404" y="2409313"/>
            <a:ext cx="644407" cy="21082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5656">
              <a:defRPr/>
            </a:pPr>
            <a:r>
              <a:rPr lang="en-US" sz="1370" kern="0" dirty="0">
                <a:solidFill>
                  <a:srgbClr val="68217A"/>
                </a:solidFill>
                <a:cs typeface="Segoe UI" pitchFamily="34" charset="0"/>
              </a:rPr>
              <a:t>Sensors</a:t>
            </a:r>
          </a:p>
        </p:txBody>
      </p:sp>
      <p:sp>
        <p:nvSpPr>
          <p:cNvPr id="75" name="Freeform 74"/>
          <p:cNvSpPr>
            <a:spLocks noEditPoints="1"/>
          </p:cNvSpPr>
          <p:nvPr/>
        </p:nvSpPr>
        <p:spPr bwMode="black">
          <a:xfrm>
            <a:off x="830869" y="3198979"/>
            <a:ext cx="375629" cy="353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121701" tIns="60850" rIns="121701" bIns="6085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809"/>
            <a:endParaRPr lang="en-US" sz="1761" dirty="0">
              <a:solidFill>
                <a:srgbClr val="000000"/>
              </a:solidFill>
            </a:endParaRPr>
          </a:p>
        </p:txBody>
      </p:sp>
      <p:sp>
        <p:nvSpPr>
          <p:cNvPr id="76" name="TextBox 40"/>
          <p:cNvSpPr txBox="1"/>
          <p:nvPr/>
        </p:nvSpPr>
        <p:spPr>
          <a:xfrm>
            <a:off x="760800" y="3640889"/>
            <a:ext cx="496931" cy="21082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5656">
              <a:defRPr/>
            </a:pPr>
            <a:r>
              <a:rPr lang="en-US" sz="1370" kern="0" dirty="0">
                <a:solidFill>
                  <a:srgbClr val="68217A"/>
                </a:solidFill>
                <a:cs typeface="Segoe UI" pitchFamily="34" charset="0"/>
              </a:rPr>
              <a:t>Actors</a:t>
            </a:r>
          </a:p>
        </p:txBody>
      </p:sp>
      <p:pic>
        <p:nvPicPr>
          <p:cNvPr id="77" name="Picture 76"/>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876360" y="4171582"/>
            <a:ext cx="245838" cy="444370"/>
          </a:xfrm>
          <a:prstGeom prst="rect">
            <a:avLst/>
          </a:prstGeom>
        </p:spPr>
      </p:pic>
      <p:sp>
        <p:nvSpPr>
          <p:cNvPr id="78" name="TextBox 41"/>
          <p:cNvSpPr txBox="1"/>
          <p:nvPr/>
        </p:nvSpPr>
        <p:spPr>
          <a:xfrm>
            <a:off x="488485" y="4643013"/>
            <a:ext cx="1041569" cy="21082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5656">
              <a:defRPr/>
            </a:pPr>
            <a:r>
              <a:rPr lang="en-US" sz="1370" kern="0" dirty="0">
                <a:solidFill>
                  <a:srgbClr val="68217A"/>
                </a:solidFill>
                <a:cs typeface="Segoe UI" pitchFamily="34" charset="0"/>
              </a:rPr>
              <a:t>Smartphones</a:t>
            </a:r>
          </a:p>
        </p:txBody>
      </p:sp>
      <p:pic>
        <p:nvPicPr>
          <p:cNvPr id="79" name="Picture 78"/>
          <p:cNvPicPr>
            <a:picLocks noChangeAspect="1"/>
          </p:cNvPicPr>
          <p:nvPr/>
        </p:nvPicPr>
        <p:blipFill>
          <a:blip r:embed="rId9"/>
          <a:stretch>
            <a:fillRect/>
          </a:stretch>
        </p:blipFill>
        <p:spPr>
          <a:xfrm>
            <a:off x="505395" y="4988036"/>
            <a:ext cx="975838" cy="777056"/>
          </a:xfrm>
          <a:prstGeom prst="rect">
            <a:avLst/>
          </a:prstGeom>
        </p:spPr>
      </p:pic>
      <p:sp>
        <p:nvSpPr>
          <p:cNvPr id="80" name="TextBox 38"/>
          <p:cNvSpPr txBox="1"/>
          <p:nvPr/>
        </p:nvSpPr>
        <p:spPr>
          <a:xfrm>
            <a:off x="389908" y="5677863"/>
            <a:ext cx="1207842" cy="21082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5656">
              <a:defRPr/>
            </a:pPr>
            <a:r>
              <a:rPr lang="en-US" sz="1370" kern="0" dirty="0">
                <a:solidFill>
                  <a:srgbClr val="68217A"/>
                </a:solidFill>
                <a:cs typeface="Segoe UI" pitchFamily="34" charset="0"/>
              </a:rPr>
              <a:t>Field Gateways</a:t>
            </a:r>
          </a:p>
        </p:txBody>
      </p:sp>
      <p:cxnSp>
        <p:nvCxnSpPr>
          <p:cNvPr id="81" name="Straight Arrow Connector 80"/>
          <p:cNvCxnSpPr/>
          <p:nvPr/>
        </p:nvCxnSpPr>
        <p:spPr>
          <a:xfrm>
            <a:off x="1432794" y="2636006"/>
            <a:ext cx="1197412" cy="656175"/>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01239" y="4836505"/>
            <a:ext cx="5241869" cy="1052696"/>
          </a:xfrm>
          <a:prstGeom prst="bentConnector3">
            <a:avLst>
              <a:gd name="adj1" fmla="val -33"/>
            </a:avLst>
          </a:prstGeom>
          <a:ln w="25400">
            <a:solidFill>
              <a:srgbClr val="777777"/>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9836567" y="4366680"/>
            <a:ext cx="412880" cy="10475"/>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9831052" y="2921380"/>
            <a:ext cx="726936" cy="1243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9" name="Picture 9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098690" y="2331408"/>
            <a:ext cx="737684" cy="737684"/>
          </a:xfrm>
          <a:prstGeom prst="rect">
            <a:avLst/>
          </a:prstGeom>
        </p:spPr>
      </p:pic>
      <p:pic>
        <p:nvPicPr>
          <p:cNvPr id="100" name="Picture 99"/>
          <p:cNvPicPr>
            <a:picLocks noChangeAspect="1"/>
          </p:cNvPicPr>
          <p:nvPr/>
        </p:nvPicPr>
        <p:blipFill>
          <a:blip r:embed="rId11"/>
          <a:stretch>
            <a:fillRect/>
          </a:stretch>
        </p:blipFill>
        <p:spPr>
          <a:xfrm>
            <a:off x="7202049" y="2972476"/>
            <a:ext cx="518457" cy="518457"/>
          </a:xfrm>
          <a:prstGeom prst="rect">
            <a:avLst/>
          </a:prstGeom>
        </p:spPr>
      </p:pic>
      <p:sp>
        <p:nvSpPr>
          <p:cNvPr id="133" name="TextBox 132"/>
          <p:cNvSpPr txBox="1"/>
          <p:nvPr/>
        </p:nvSpPr>
        <p:spPr>
          <a:xfrm>
            <a:off x="6229201" y="1886322"/>
            <a:ext cx="864020" cy="379482"/>
          </a:xfrm>
          <a:prstGeom prst="rect">
            <a:avLst/>
          </a:prstGeom>
          <a:noFill/>
        </p:spPr>
        <p:txBody>
          <a:bodyPr wrap="square" lIns="0" tIns="0" rIns="0" bIns="0" rtlCol="0">
            <a:spAutoFit/>
          </a:bodyPr>
          <a:lstStyle/>
          <a:p>
            <a:pPr defTabSz="912781">
              <a:lnSpc>
                <a:spcPct val="90000"/>
              </a:lnSpc>
              <a:spcAft>
                <a:spcPts val="587"/>
              </a:spcAft>
            </a:pPr>
            <a:r>
              <a:rPr lang="en-US" sz="1370" dirty="0">
                <a:gradFill>
                  <a:gsLst>
                    <a:gs pos="2917">
                      <a:srgbClr val="68217A"/>
                    </a:gs>
                    <a:gs pos="30000">
                      <a:srgbClr val="68217A"/>
                    </a:gs>
                  </a:gsLst>
                  <a:lin ang="5400000" scaled="0"/>
                </a:gradFill>
              </a:rPr>
              <a:t>Predictive analysis</a:t>
            </a:r>
          </a:p>
        </p:txBody>
      </p:sp>
      <p:cxnSp>
        <p:nvCxnSpPr>
          <p:cNvPr id="135" name="Elbow Connector 134"/>
          <p:cNvCxnSpPr>
            <a:endCxn id="99" idx="0"/>
          </p:cNvCxnSpPr>
          <p:nvPr/>
        </p:nvCxnSpPr>
        <p:spPr>
          <a:xfrm rot="10800000">
            <a:off x="7467532" y="2331408"/>
            <a:ext cx="1939862" cy="100014"/>
          </a:xfrm>
          <a:prstGeom prst="bentConnector4">
            <a:avLst>
              <a:gd name="adj1" fmla="val 1223"/>
              <a:gd name="adj2" fmla="val 323666"/>
            </a:avLst>
          </a:prstGeom>
          <a:ln>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2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zuee Iot Suite"/>
          <p:cNvSpPr>
            <a:spLocks noChangeArrowheads="1"/>
          </p:cNvSpPr>
          <p:nvPr/>
        </p:nvSpPr>
        <p:spPr bwMode="auto">
          <a:xfrm>
            <a:off x="2058329" y="1490288"/>
            <a:ext cx="7784595" cy="3817737"/>
          </a:xfrm>
          <a:prstGeom prst="rect">
            <a:avLst/>
          </a:prstGeom>
          <a:solidFill>
            <a:schemeClr val="accent4">
              <a:lumMod val="75000"/>
            </a:schemeClr>
          </a:solidFill>
          <a:ln>
            <a:noFill/>
          </a:ln>
        </p:spPr>
        <p:txBody>
          <a:bodyPr vert="horz" wrap="square" lIns="89479" tIns="44740" rIns="89479" bIns="44740" numCol="1" anchor="t" anchorCtr="0" compatLnSpc="1">
            <a:prstTxWarp prst="textNoShape">
              <a:avLst/>
            </a:prstTxWarp>
          </a:bodyPr>
          <a:lstStyle/>
          <a:p>
            <a:pPr defTabSz="894832">
              <a:defRPr/>
            </a:pPr>
            <a:endParaRPr lang="en-US" sz="1761" dirty="0">
              <a:latin typeface="+mj-lt"/>
            </a:endParaRPr>
          </a:p>
        </p:txBody>
      </p:sp>
      <p:sp>
        <p:nvSpPr>
          <p:cNvPr id="3" name="Rectangle 2"/>
          <p:cNvSpPr/>
          <p:nvPr/>
        </p:nvSpPr>
        <p:spPr bwMode="auto">
          <a:xfrm>
            <a:off x="2448053" y="1818369"/>
            <a:ext cx="7126437" cy="3196167"/>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defTabSz="912517" fontAlgn="base">
              <a:lnSpc>
                <a:spcPct val="90000"/>
              </a:lnSpc>
              <a:spcBef>
                <a:spcPct val="0"/>
              </a:spcBef>
              <a:spcAft>
                <a:spcPct val="0"/>
              </a:spcAft>
            </a:pPr>
            <a:endParaRPr lang="en-US" sz="137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148"/>
          <p:cNvSpPr>
            <a:spLocks noChangeArrowheads="1"/>
          </p:cNvSpPr>
          <p:nvPr/>
        </p:nvSpPr>
        <p:spPr bwMode="auto">
          <a:xfrm>
            <a:off x="5295044" y="3204077"/>
            <a:ext cx="3295186" cy="2314476"/>
          </a:xfrm>
          <a:prstGeom prst="rect">
            <a:avLst/>
          </a:prstGeom>
          <a:noFill/>
          <a:ln>
            <a:noFill/>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nvGrpSpPr>
          <p:cNvPr id="8" name="Group 7"/>
          <p:cNvGrpSpPr/>
          <p:nvPr/>
        </p:nvGrpSpPr>
        <p:grpSpPr>
          <a:xfrm>
            <a:off x="1404906" y="4457619"/>
            <a:ext cx="1031495" cy="113403"/>
            <a:chOff x="2220913" y="3722688"/>
            <a:chExt cx="1054100" cy="115888"/>
          </a:xfrm>
          <a:solidFill>
            <a:schemeClr val="tx1"/>
          </a:solidFill>
        </p:grpSpPr>
        <p:sp>
          <p:nvSpPr>
            <p:cNvPr id="9"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grpSp>
        <p:nvGrpSpPr>
          <p:cNvPr id="11" name="Group 10"/>
          <p:cNvGrpSpPr/>
          <p:nvPr/>
        </p:nvGrpSpPr>
        <p:grpSpPr>
          <a:xfrm>
            <a:off x="1375309" y="4225377"/>
            <a:ext cx="1019067" cy="113403"/>
            <a:chOff x="2220913" y="3983038"/>
            <a:chExt cx="1041400" cy="115888"/>
          </a:xfrm>
          <a:solidFill>
            <a:schemeClr val="tx1"/>
          </a:solidFill>
        </p:grpSpPr>
        <p:sp>
          <p:nvSpPr>
            <p:cNvPr id="12"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3"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19" name="Rectangle 127"/>
          <p:cNvSpPr>
            <a:spLocks noChangeArrowheads="1"/>
          </p:cNvSpPr>
          <p:nvPr/>
        </p:nvSpPr>
        <p:spPr bwMode="auto">
          <a:xfrm>
            <a:off x="739314" y="4327051"/>
            <a:ext cx="33664" cy="1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979" dirty="0">
                <a:solidFill>
                  <a:srgbClr val="00188F"/>
                </a:solidFill>
                <a:latin typeface="Segoe UI" panose="020B0502040204020203" pitchFamily="34" charset="0"/>
              </a:rPr>
              <a:t> </a:t>
            </a:r>
            <a:endParaRPr lang="en-US" altLang="en-US" sz="1761" dirty="0">
              <a:solidFill>
                <a:prstClr val="black"/>
              </a:solidFill>
            </a:endParaRPr>
          </a:p>
        </p:txBody>
      </p:sp>
      <p:grpSp>
        <p:nvGrpSpPr>
          <p:cNvPr id="22" name="Group 21"/>
          <p:cNvGrpSpPr/>
          <p:nvPr/>
        </p:nvGrpSpPr>
        <p:grpSpPr>
          <a:xfrm>
            <a:off x="5718411" y="4118967"/>
            <a:ext cx="473804" cy="487785"/>
            <a:chOff x="2296894" y="-3310276"/>
            <a:chExt cx="484187" cy="498475"/>
          </a:xfrm>
          <a:solidFill>
            <a:schemeClr val="tx1"/>
          </a:solidFill>
        </p:grpSpPr>
        <p:sp>
          <p:nvSpPr>
            <p:cNvPr id="23"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24"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25"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26"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27"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28"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29"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30"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31" name="Rectangle 180"/>
          <p:cNvSpPr>
            <a:spLocks noChangeArrowheads="1"/>
          </p:cNvSpPr>
          <p:nvPr/>
        </p:nvSpPr>
        <p:spPr bwMode="auto">
          <a:xfrm>
            <a:off x="5643845" y="4611412"/>
            <a:ext cx="629020" cy="16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Event Hub</a:t>
            </a:r>
            <a:endParaRPr lang="en-US" altLang="en-US" sz="1761" dirty="0"/>
          </a:p>
        </p:txBody>
      </p:sp>
      <p:sp>
        <p:nvSpPr>
          <p:cNvPr id="32" name="Line 181"/>
          <p:cNvSpPr>
            <a:spLocks noChangeShapeType="1"/>
          </p:cNvSpPr>
          <p:nvPr/>
        </p:nvSpPr>
        <p:spPr bwMode="auto">
          <a:xfrm>
            <a:off x="3461240" y="4362859"/>
            <a:ext cx="991105"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33" name="Freeform 182"/>
          <p:cNvSpPr>
            <a:spLocks/>
          </p:cNvSpPr>
          <p:nvPr/>
        </p:nvSpPr>
        <p:spPr bwMode="auto">
          <a:xfrm>
            <a:off x="4421276" y="4300721"/>
            <a:ext cx="125829" cy="124276"/>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34" name="Line 183"/>
          <p:cNvSpPr>
            <a:spLocks noChangeShapeType="1"/>
          </p:cNvSpPr>
          <p:nvPr/>
        </p:nvSpPr>
        <p:spPr bwMode="auto">
          <a:xfrm>
            <a:off x="6199982" y="4362859"/>
            <a:ext cx="450502"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35" name="Freeform 184"/>
          <p:cNvSpPr>
            <a:spLocks/>
          </p:cNvSpPr>
          <p:nvPr/>
        </p:nvSpPr>
        <p:spPr bwMode="auto">
          <a:xfrm>
            <a:off x="6620969" y="4300721"/>
            <a:ext cx="124276" cy="124276"/>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nvGrpSpPr>
          <p:cNvPr id="36" name="Group 35"/>
          <p:cNvGrpSpPr/>
          <p:nvPr/>
        </p:nvGrpSpPr>
        <p:grpSpPr>
          <a:xfrm>
            <a:off x="5738606" y="3297188"/>
            <a:ext cx="448948" cy="389918"/>
            <a:chOff x="2317532" y="-4150064"/>
            <a:chExt cx="458787" cy="398463"/>
          </a:xfrm>
          <a:solidFill>
            <a:schemeClr val="tx1"/>
          </a:solidFill>
        </p:grpSpPr>
        <p:sp>
          <p:nvSpPr>
            <p:cNvPr id="37"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38"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39"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40"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41" name="Rectangle 189"/>
          <p:cNvSpPr>
            <a:spLocks noChangeArrowheads="1"/>
          </p:cNvSpPr>
          <p:nvPr/>
        </p:nvSpPr>
        <p:spPr bwMode="auto">
          <a:xfrm>
            <a:off x="5541317" y="3702641"/>
            <a:ext cx="848627" cy="16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Storage blobs</a:t>
            </a:r>
            <a:endParaRPr lang="en-US" altLang="en-US" sz="1761" dirty="0"/>
          </a:p>
        </p:txBody>
      </p:sp>
      <p:sp>
        <p:nvSpPr>
          <p:cNvPr id="42" name="Freeform 190"/>
          <p:cNvSpPr>
            <a:spLocks noEditPoints="1"/>
          </p:cNvSpPr>
          <p:nvPr/>
        </p:nvSpPr>
        <p:spPr bwMode="auto">
          <a:xfrm>
            <a:off x="7817130" y="3292528"/>
            <a:ext cx="304477" cy="397685"/>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chemeClr val="tx1"/>
          </a:solid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43" name="Rectangle 191"/>
          <p:cNvSpPr>
            <a:spLocks noChangeArrowheads="1"/>
          </p:cNvSpPr>
          <p:nvPr/>
        </p:nvSpPr>
        <p:spPr bwMode="auto">
          <a:xfrm>
            <a:off x="7584112" y="3683999"/>
            <a:ext cx="814118" cy="16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DocumentDB</a:t>
            </a:r>
            <a:endParaRPr lang="en-US" altLang="en-US" sz="1761" dirty="0"/>
          </a:p>
        </p:txBody>
      </p:sp>
      <p:sp>
        <p:nvSpPr>
          <p:cNvPr id="44" name="Freeform 192"/>
          <p:cNvSpPr>
            <a:spLocks/>
          </p:cNvSpPr>
          <p:nvPr/>
        </p:nvSpPr>
        <p:spPr bwMode="auto">
          <a:xfrm>
            <a:off x="7198855" y="3971387"/>
            <a:ext cx="770514" cy="368170"/>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45" name="Freeform 193"/>
          <p:cNvSpPr>
            <a:spLocks/>
          </p:cNvSpPr>
          <p:nvPr/>
        </p:nvSpPr>
        <p:spPr bwMode="auto">
          <a:xfrm>
            <a:off x="7907231" y="3876628"/>
            <a:ext cx="124276" cy="124276"/>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46" name="Freeform 194"/>
          <p:cNvSpPr>
            <a:spLocks/>
          </p:cNvSpPr>
          <p:nvPr/>
        </p:nvSpPr>
        <p:spPr bwMode="auto">
          <a:xfrm>
            <a:off x="4868670" y="3492924"/>
            <a:ext cx="756533" cy="62604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47" name="Freeform 195"/>
          <p:cNvSpPr>
            <a:spLocks/>
          </p:cNvSpPr>
          <p:nvPr/>
        </p:nvSpPr>
        <p:spPr bwMode="auto">
          <a:xfrm>
            <a:off x="5594135" y="3429232"/>
            <a:ext cx="125829" cy="125830"/>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nvGrpSpPr>
          <p:cNvPr id="48" name="Group 47"/>
          <p:cNvGrpSpPr/>
          <p:nvPr/>
        </p:nvGrpSpPr>
        <p:grpSpPr>
          <a:xfrm>
            <a:off x="6714176" y="2545315"/>
            <a:ext cx="497106" cy="441182"/>
            <a:chOff x="3314482" y="-4918414"/>
            <a:chExt cx="508000" cy="450850"/>
          </a:xfrm>
          <a:solidFill>
            <a:schemeClr val="tx1"/>
          </a:solidFill>
        </p:grpSpPr>
        <p:sp>
          <p:nvSpPr>
            <p:cNvPr id="49"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nvGrpSpPr>
            <p:cNvPr id="50" name="Group 49"/>
            <p:cNvGrpSpPr/>
            <p:nvPr/>
          </p:nvGrpSpPr>
          <p:grpSpPr>
            <a:xfrm>
              <a:off x="3395444" y="-4880314"/>
              <a:ext cx="363537" cy="342900"/>
              <a:chOff x="3395444" y="-4880314"/>
              <a:chExt cx="363537" cy="342900"/>
            </a:xfrm>
            <a:grpFill/>
          </p:grpSpPr>
          <p:sp>
            <p:nvSpPr>
              <p:cNvPr id="51"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2"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3"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4"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5"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6"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7"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8"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59"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0"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1"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2"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3"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grpSp>
      <p:sp>
        <p:nvSpPr>
          <p:cNvPr id="64" name="Rectangle 212"/>
          <p:cNvSpPr>
            <a:spLocks noChangeArrowheads="1"/>
          </p:cNvSpPr>
          <p:nvPr/>
        </p:nvSpPr>
        <p:spPr bwMode="auto">
          <a:xfrm>
            <a:off x="6505168" y="2981015"/>
            <a:ext cx="1050980" cy="16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Web/Mobile App</a:t>
            </a:r>
            <a:endParaRPr lang="en-US" altLang="en-US" sz="1761" dirty="0"/>
          </a:p>
        </p:txBody>
      </p:sp>
      <p:sp>
        <p:nvSpPr>
          <p:cNvPr id="65" name="Freeform 213"/>
          <p:cNvSpPr>
            <a:spLocks/>
          </p:cNvSpPr>
          <p:nvPr/>
        </p:nvSpPr>
        <p:spPr bwMode="auto">
          <a:xfrm>
            <a:off x="7292062" y="2765906"/>
            <a:ext cx="677307" cy="431861"/>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6" name="Freeform 214"/>
          <p:cNvSpPr>
            <a:spLocks/>
          </p:cNvSpPr>
          <p:nvPr/>
        </p:nvSpPr>
        <p:spPr bwMode="auto">
          <a:xfrm>
            <a:off x="7198854" y="2703768"/>
            <a:ext cx="122723" cy="124276"/>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7" name="Freeform 215"/>
          <p:cNvSpPr>
            <a:spLocks/>
          </p:cNvSpPr>
          <p:nvPr/>
        </p:nvSpPr>
        <p:spPr bwMode="auto">
          <a:xfrm>
            <a:off x="7907231" y="3168252"/>
            <a:ext cx="124276" cy="124276"/>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8" name="Freeform 216"/>
          <p:cNvSpPr>
            <a:spLocks/>
          </p:cNvSpPr>
          <p:nvPr/>
        </p:nvSpPr>
        <p:spPr bwMode="auto">
          <a:xfrm>
            <a:off x="5963857" y="2765906"/>
            <a:ext cx="754980" cy="517301"/>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69" name="Line 217"/>
          <p:cNvSpPr>
            <a:spLocks noChangeShapeType="1"/>
          </p:cNvSpPr>
          <p:nvPr/>
        </p:nvSpPr>
        <p:spPr bwMode="auto">
          <a:xfrm flipV="1">
            <a:off x="6962729" y="3350006"/>
            <a:ext cx="0" cy="762747"/>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70" name="Freeform 218"/>
          <p:cNvSpPr>
            <a:spLocks/>
          </p:cNvSpPr>
          <p:nvPr/>
        </p:nvSpPr>
        <p:spPr bwMode="auto">
          <a:xfrm>
            <a:off x="6900591" y="3255245"/>
            <a:ext cx="124276" cy="124276"/>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71" name="Freeform 234"/>
          <p:cNvSpPr>
            <a:spLocks/>
          </p:cNvSpPr>
          <p:nvPr/>
        </p:nvSpPr>
        <p:spPr bwMode="auto">
          <a:xfrm>
            <a:off x="3048935" y="2765906"/>
            <a:ext cx="3669901" cy="125985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72" name="Freeform 235"/>
          <p:cNvSpPr>
            <a:spLocks/>
          </p:cNvSpPr>
          <p:nvPr/>
        </p:nvSpPr>
        <p:spPr bwMode="auto">
          <a:xfrm>
            <a:off x="2994777" y="3994690"/>
            <a:ext cx="124276" cy="124276"/>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nvGrpSpPr>
          <p:cNvPr id="73" name="Group 72"/>
          <p:cNvGrpSpPr/>
          <p:nvPr/>
        </p:nvGrpSpPr>
        <p:grpSpPr>
          <a:xfrm>
            <a:off x="4554873" y="4118967"/>
            <a:ext cx="627595" cy="487785"/>
            <a:chOff x="1107857" y="-3310276"/>
            <a:chExt cx="641349" cy="498475"/>
          </a:xfrm>
          <a:solidFill>
            <a:schemeClr val="tx1"/>
          </a:solidFill>
        </p:grpSpPr>
        <p:sp>
          <p:nvSpPr>
            <p:cNvPr id="74"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75"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76"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77"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78" name="Rectangle 240"/>
          <p:cNvSpPr>
            <a:spLocks noChangeArrowheads="1"/>
          </p:cNvSpPr>
          <p:nvPr/>
        </p:nvSpPr>
        <p:spPr bwMode="auto">
          <a:xfrm>
            <a:off x="4365350" y="4612966"/>
            <a:ext cx="1010196" cy="16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Stream Analytics</a:t>
            </a:r>
            <a:endParaRPr lang="en-US" altLang="en-US" sz="1761" dirty="0"/>
          </a:p>
        </p:txBody>
      </p:sp>
      <p:sp>
        <p:nvSpPr>
          <p:cNvPr id="79" name="Line 241"/>
          <p:cNvSpPr>
            <a:spLocks noChangeShapeType="1"/>
          </p:cNvSpPr>
          <p:nvPr/>
        </p:nvSpPr>
        <p:spPr bwMode="auto">
          <a:xfrm>
            <a:off x="5199557" y="4362859"/>
            <a:ext cx="417879"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80" name="Freeform 242"/>
          <p:cNvSpPr>
            <a:spLocks/>
          </p:cNvSpPr>
          <p:nvPr/>
        </p:nvSpPr>
        <p:spPr bwMode="auto">
          <a:xfrm>
            <a:off x="5586368" y="4300721"/>
            <a:ext cx="125829" cy="124276"/>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chemeClr val="tx1"/>
          </a:solid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85" name="Line 251"/>
          <p:cNvSpPr>
            <a:spLocks noChangeShapeType="1"/>
          </p:cNvSpPr>
          <p:nvPr/>
        </p:nvSpPr>
        <p:spPr bwMode="auto">
          <a:xfrm flipV="1">
            <a:off x="7198855" y="4339557"/>
            <a:ext cx="770514" cy="0"/>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nvGrpSpPr>
          <p:cNvPr id="132" name="Group 131"/>
          <p:cNvGrpSpPr/>
          <p:nvPr/>
        </p:nvGrpSpPr>
        <p:grpSpPr>
          <a:xfrm>
            <a:off x="8450635" y="2156748"/>
            <a:ext cx="969411" cy="867809"/>
            <a:chOff x="7155775" y="4152222"/>
            <a:chExt cx="990656" cy="886827"/>
          </a:xfrm>
        </p:grpSpPr>
        <p:grpSp>
          <p:nvGrpSpPr>
            <p:cNvPr id="87" name="Group 86"/>
            <p:cNvGrpSpPr/>
            <p:nvPr/>
          </p:nvGrpSpPr>
          <p:grpSpPr>
            <a:xfrm>
              <a:off x="7408188" y="4152222"/>
              <a:ext cx="479425" cy="485775"/>
              <a:chOff x="7646253" y="4979703"/>
              <a:chExt cx="479425" cy="485775"/>
            </a:xfrm>
            <a:solidFill>
              <a:schemeClr val="tx1"/>
            </a:solidFill>
          </p:grpSpPr>
          <p:sp>
            <p:nvSpPr>
              <p:cNvPr id="88" name="Freeform 253"/>
              <p:cNvSpPr>
                <a:spLocks/>
              </p:cNvSpPr>
              <p:nvPr/>
            </p:nvSpPr>
            <p:spPr bwMode="auto">
              <a:xfrm>
                <a:off x="7789128" y="5165440"/>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89" name="Freeform 254"/>
              <p:cNvSpPr>
                <a:spLocks/>
              </p:cNvSpPr>
              <p:nvPr/>
            </p:nvSpPr>
            <p:spPr bwMode="auto">
              <a:xfrm>
                <a:off x="7893903" y="5163853"/>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90" name="Freeform 255"/>
              <p:cNvSpPr>
                <a:spLocks noEditPoints="1"/>
              </p:cNvSpPr>
              <p:nvPr/>
            </p:nvSpPr>
            <p:spPr bwMode="auto">
              <a:xfrm>
                <a:off x="7646253" y="4979703"/>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91" name="Rectangle 256"/>
            <p:cNvSpPr>
              <a:spLocks noChangeArrowheads="1"/>
            </p:cNvSpPr>
            <p:nvPr/>
          </p:nvSpPr>
          <p:spPr bwMode="auto">
            <a:xfrm>
              <a:off x="7473275" y="4696734"/>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Azure </a:t>
              </a:r>
              <a:endParaRPr lang="en-US" altLang="en-US" sz="1761" dirty="0"/>
            </a:p>
          </p:txBody>
        </p:sp>
        <p:sp>
          <p:nvSpPr>
            <p:cNvPr id="92" name="Rectangle 257"/>
            <p:cNvSpPr>
              <a:spLocks noChangeArrowheads="1"/>
            </p:cNvSpPr>
            <p:nvPr/>
          </p:nvSpPr>
          <p:spPr bwMode="auto">
            <a:xfrm>
              <a:off x="7155775" y="4869772"/>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Active Directory</a:t>
              </a:r>
              <a:endParaRPr lang="en-US" altLang="en-US" sz="1761" dirty="0"/>
            </a:p>
          </p:txBody>
        </p:sp>
      </p:grpSp>
      <p:grpSp>
        <p:nvGrpSpPr>
          <p:cNvPr id="137" name="Group 136"/>
          <p:cNvGrpSpPr/>
          <p:nvPr/>
        </p:nvGrpSpPr>
        <p:grpSpPr>
          <a:xfrm>
            <a:off x="2761141" y="4128546"/>
            <a:ext cx="556614" cy="667154"/>
            <a:chOff x="3844626" y="3206336"/>
            <a:chExt cx="568812" cy="681775"/>
          </a:xfrm>
        </p:grpSpPr>
        <p:sp>
          <p:nvSpPr>
            <p:cNvPr id="21" name="Freeform 20"/>
            <p:cNvSpPr>
              <a:spLocks noChangeAspect="1"/>
            </p:cNvSpPr>
            <p:nvPr/>
          </p:nvSpPr>
          <p:spPr bwMode="auto">
            <a:xfrm rot="5280000">
              <a:off x="3905366" y="3145596"/>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37" rIns="0" bIns="45637" numCol="1" rtlCol="0" anchor="ctr" anchorCtr="0" compatLnSpc="1">
              <a:prstTxWarp prst="textNoShape">
                <a:avLst/>
              </a:prstTxWarp>
            </a:bodyPr>
            <a:lstStyle/>
            <a:p>
              <a:pPr algn="ctr" defTabSz="912517" fontAlgn="base">
                <a:spcBef>
                  <a:spcPct val="0"/>
                </a:spcBef>
                <a:spcAft>
                  <a:spcPct val="0"/>
                </a:spcAft>
                <a:defRPr/>
              </a:pPr>
              <a:endParaRPr lang="en-US" sz="1957" dirty="0">
                <a:gradFill>
                  <a:gsLst>
                    <a:gs pos="5417">
                      <a:srgbClr val="505050"/>
                    </a:gs>
                    <a:gs pos="100000">
                      <a:srgbClr val="505050"/>
                    </a:gs>
                  </a:gsLst>
                  <a:lin ang="5400000" scaled="0"/>
                </a:gradFill>
                <a:latin typeface="Segoe UI"/>
              </a:endParaRPr>
            </a:p>
          </p:txBody>
        </p:sp>
        <p:sp>
          <p:nvSpPr>
            <p:cNvPr id="93" name="Rectangle 260"/>
            <p:cNvSpPr>
              <a:spLocks noChangeArrowheads="1"/>
            </p:cNvSpPr>
            <p:nvPr/>
          </p:nvSpPr>
          <p:spPr bwMode="auto">
            <a:xfrm>
              <a:off x="3866663" y="3718834"/>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IoT Hub</a:t>
              </a:r>
              <a:endParaRPr lang="en-US" altLang="en-US" sz="1761" dirty="0"/>
            </a:p>
          </p:txBody>
        </p:sp>
      </p:grpSp>
      <p:grpSp>
        <p:nvGrpSpPr>
          <p:cNvPr id="94" name="Group 93"/>
          <p:cNvGrpSpPr/>
          <p:nvPr/>
        </p:nvGrpSpPr>
        <p:grpSpPr>
          <a:xfrm>
            <a:off x="6714176" y="4118967"/>
            <a:ext cx="497106" cy="439629"/>
            <a:chOff x="3314482" y="-3310276"/>
            <a:chExt cx="508000" cy="449263"/>
          </a:xfrm>
          <a:solidFill>
            <a:schemeClr val="tx1"/>
          </a:solidFill>
        </p:grpSpPr>
        <p:sp>
          <p:nvSpPr>
            <p:cNvPr id="95"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96"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97"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98"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99"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0"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1"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2"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3"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4"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5"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6"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7"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08"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109" name="Rectangle 275"/>
          <p:cNvSpPr>
            <a:spLocks noChangeArrowheads="1"/>
          </p:cNvSpPr>
          <p:nvPr/>
        </p:nvSpPr>
        <p:spPr bwMode="auto">
          <a:xfrm>
            <a:off x="6670680" y="4571022"/>
            <a:ext cx="589803" cy="16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Web Jobs</a:t>
            </a:r>
            <a:endParaRPr lang="en-US" altLang="en-US" sz="1761" dirty="0"/>
          </a:p>
        </p:txBody>
      </p:sp>
      <p:grpSp>
        <p:nvGrpSpPr>
          <p:cNvPr id="154" name="Group 153"/>
          <p:cNvGrpSpPr/>
          <p:nvPr/>
        </p:nvGrpSpPr>
        <p:grpSpPr>
          <a:xfrm>
            <a:off x="7268951" y="1945580"/>
            <a:ext cx="531764" cy="593522"/>
            <a:chOff x="8953406" y="902945"/>
            <a:chExt cx="543418" cy="606529"/>
          </a:xfrm>
        </p:grpSpPr>
        <p:sp>
          <p:nvSpPr>
            <p:cNvPr id="110" name="Rectangle 287"/>
            <p:cNvSpPr>
              <a:spLocks noChangeArrowheads="1"/>
            </p:cNvSpPr>
            <p:nvPr/>
          </p:nvSpPr>
          <p:spPr bwMode="auto">
            <a:xfrm>
              <a:off x="8953406" y="1340197"/>
              <a:ext cx="5434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Power BI</a:t>
              </a:r>
              <a:endParaRPr lang="en-US" altLang="en-US" sz="1761" dirty="0"/>
            </a:p>
          </p:txBody>
        </p:sp>
        <p:grpSp>
          <p:nvGrpSpPr>
            <p:cNvPr id="112" name="Group 111"/>
            <p:cNvGrpSpPr/>
            <p:nvPr/>
          </p:nvGrpSpPr>
          <p:grpSpPr>
            <a:xfrm>
              <a:off x="9090537" y="902945"/>
              <a:ext cx="269157" cy="280308"/>
              <a:chOff x="11472827" y="4545788"/>
              <a:chExt cx="280728" cy="284825"/>
            </a:xfrm>
          </p:grpSpPr>
          <p:sp>
            <p:nvSpPr>
              <p:cNvPr id="113" name="Rounded Rectangle 112"/>
              <p:cNvSpPr/>
              <p:nvPr/>
            </p:nvSpPr>
            <p:spPr bwMode="auto">
              <a:xfrm>
                <a:off x="11472827" y="4699141"/>
                <a:ext cx="35603" cy="80649"/>
              </a:xfrm>
              <a:prstGeom prst="roundRect">
                <a:avLst>
                  <a:gd name="adj" fmla="val 50000"/>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517">
                  <a:lnSpc>
                    <a:spcPct val="90000"/>
                  </a:lnSpc>
                  <a:defRPr/>
                </a:pPr>
                <a:endParaRPr lang="en-US" sz="1957" b="1" dirty="0">
                  <a:solidFill>
                    <a:prstClr val="white"/>
                  </a:solidFill>
                  <a:latin typeface="Segoe UI Light"/>
                  <a:ea typeface="Segoe UI" pitchFamily="34" charset="0"/>
                  <a:cs typeface="Segoe UI" pitchFamily="34" charset="0"/>
                </a:endParaRPr>
              </a:p>
            </p:txBody>
          </p:sp>
          <p:sp>
            <p:nvSpPr>
              <p:cNvPr id="114" name="Rounded Rectangle 113"/>
              <p:cNvSpPr/>
              <p:nvPr/>
            </p:nvSpPr>
            <p:spPr bwMode="auto">
              <a:xfrm>
                <a:off x="11527518" y="4680314"/>
                <a:ext cx="35603" cy="111152"/>
              </a:xfrm>
              <a:prstGeom prst="roundRect">
                <a:avLst>
                  <a:gd name="adj" fmla="val 50000"/>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517">
                  <a:lnSpc>
                    <a:spcPct val="90000"/>
                  </a:lnSpc>
                  <a:defRPr/>
                </a:pPr>
                <a:endParaRPr lang="en-US" sz="1957" b="1" dirty="0">
                  <a:solidFill>
                    <a:prstClr val="white"/>
                  </a:solidFill>
                  <a:latin typeface="Segoe UI Light"/>
                  <a:ea typeface="Segoe UI" pitchFamily="34" charset="0"/>
                  <a:cs typeface="Segoe UI" pitchFamily="34" charset="0"/>
                </a:endParaRPr>
              </a:p>
            </p:txBody>
          </p:sp>
          <p:sp>
            <p:nvSpPr>
              <p:cNvPr id="115" name="Rounded Rectangle 114"/>
              <p:cNvSpPr/>
              <p:nvPr/>
            </p:nvSpPr>
            <p:spPr bwMode="auto">
              <a:xfrm>
                <a:off x="11581398" y="4660852"/>
                <a:ext cx="35603" cy="151148"/>
              </a:xfrm>
              <a:prstGeom prst="roundRect">
                <a:avLst>
                  <a:gd name="adj" fmla="val 50000"/>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517">
                  <a:lnSpc>
                    <a:spcPct val="90000"/>
                  </a:lnSpc>
                  <a:defRPr/>
                </a:pPr>
                <a:endParaRPr lang="en-US" sz="1957" b="1" dirty="0">
                  <a:solidFill>
                    <a:prstClr val="white"/>
                  </a:solidFill>
                  <a:latin typeface="Segoe UI Light"/>
                  <a:ea typeface="Segoe UI" pitchFamily="34" charset="0"/>
                  <a:cs typeface="Segoe UI" pitchFamily="34" charset="0"/>
                </a:endParaRPr>
              </a:p>
            </p:txBody>
          </p:sp>
          <p:sp>
            <p:nvSpPr>
              <p:cNvPr id="116" name="Rounded Rectangle 115"/>
              <p:cNvSpPr/>
              <p:nvPr/>
            </p:nvSpPr>
            <p:spPr bwMode="auto">
              <a:xfrm>
                <a:off x="11637498" y="4643936"/>
                <a:ext cx="35603" cy="186677"/>
              </a:xfrm>
              <a:prstGeom prst="roundRect">
                <a:avLst>
                  <a:gd name="adj" fmla="val 50000"/>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517">
                  <a:lnSpc>
                    <a:spcPct val="90000"/>
                  </a:lnSpc>
                  <a:defRPr/>
                </a:pPr>
                <a:endParaRPr lang="en-US" sz="1957" b="1" dirty="0">
                  <a:solidFill>
                    <a:prstClr val="white"/>
                  </a:solidFill>
                  <a:latin typeface="Segoe UI Light"/>
                  <a:ea typeface="Segoe UI" pitchFamily="34" charset="0"/>
                  <a:cs typeface="Segoe UI" pitchFamily="34" charset="0"/>
                </a:endParaRPr>
              </a:p>
            </p:txBody>
          </p:sp>
          <p:sp>
            <p:nvSpPr>
              <p:cNvPr id="117" name="Freeform 116"/>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4832">
                  <a:defRPr/>
                </a:pPr>
                <a:endParaRPr lang="en-US" sz="1761" dirty="0">
                  <a:solidFill>
                    <a:prstClr val="white"/>
                  </a:solidFill>
                  <a:latin typeface="Segoe UI"/>
                </a:endParaRPr>
              </a:p>
            </p:txBody>
          </p:sp>
        </p:grpSp>
      </p:grpSp>
      <p:grpSp>
        <p:nvGrpSpPr>
          <p:cNvPr id="155" name="Group 154"/>
          <p:cNvGrpSpPr/>
          <p:nvPr/>
        </p:nvGrpSpPr>
        <p:grpSpPr>
          <a:xfrm>
            <a:off x="7913446" y="4283633"/>
            <a:ext cx="857055" cy="113403"/>
            <a:chOff x="1082267" y="3717262"/>
            <a:chExt cx="875837" cy="115888"/>
          </a:xfrm>
          <a:solidFill>
            <a:schemeClr val="tx1"/>
          </a:solidFill>
        </p:grpSpPr>
        <p:sp>
          <p:nvSpPr>
            <p:cNvPr id="156" name="Line 18"/>
            <p:cNvSpPr>
              <a:spLocks noChangeShapeType="1"/>
            </p:cNvSpPr>
            <p:nvPr/>
          </p:nvSpPr>
          <p:spPr bwMode="auto">
            <a:xfrm>
              <a:off x="1082267" y="3774411"/>
              <a:ext cx="785280" cy="6449"/>
            </a:xfrm>
            <a:prstGeom prst="line">
              <a:avLst/>
            </a:prstGeom>
            <a:noFill/>
            <a:ln w="23813"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479" tIns="44740" rIns="89479" bIns="44740" numCol="1" anchor="t" anchorCtr="0" compatLnSpc="1">
              <a:prstTxWarp prst="textNoShape">
                <a:avLst/>
              </a:prstTxWarp>
            </a:bodyPr>
            <a:lstStyle/>
            <a:p>
              <a:pPr defTabSz="894832"/>
              <a:endParaRPr lang="en-US" sz="1761" dirty="0">
                <a:solidFill>
                  <a:prstClr val="black"/>
                </a:solidFill>
                <a:latin typeface="Segoe UI"/>
              </a:endParaRPr>
            </a:p>
          </p:txBody>
        </p:sp>
        <p:sp>
          <p:nvSpPr>
            <p:cNvPr id="157" name="Freeform 19"/>
            <p:cNvSpPr>
              <a:spLocks/>
            </p:cNvSpPr>
            <p:nvPr/>
          </p:nvSpPr>
          <p:spPr bwMode="auto">
            <a:xfrm>
              <a:off x="1842216" y="3717262"/>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solidFill>
              <a:srgbClr val="FFFFFF"/>
            </a:solidFill>
            <a:ln w="12700" cap="rnd">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endParaRPr lang="en-US" sz="1761" dirty="0">
                <a:solidFill>
                  <a:prstClr val="black"/>
                </a:solidFill>
                <a:latin typeface="Segoe UI"/>
              </a:endParaRPr>
            </a:p>
          </p:txBody>
        </p:sp>
      </p:grpSp>
      <p:grpSp>
        <p:nvGrpSpPr>
          <p:cNvPr id="158" name="Group 157"/>
          <p:cNvGrpSpPr/>
          <p:nvPr/>
        </p:nvGrpSpPr>
        <p:grpSpPr>
          <a:xfrm>
            <a:off x="8804310" y="4001799"/>
            <a:ext cx="672942" cy="597508"/>
            <a:chOff x="3163719" y="5243127"/>
            <a:chExt cx="687689" cy="610602"/>
          </a:xfrm>
        </p:grpSpPr>
        <p:grpSp>
          <p:nvGrpSpPr>
            <p:cNvPr id="159" name="Group 158"/>
            <p:cNvGrpSpPr/>
            <p:nvPr/>
          </p:nvGrpSpPr>
          <p:grpSpPr>
            <a:xfrm>
              <a:off x="3325644" y="5243127"/>
              <a:ext cx="425450" cy="427038"/>
              <a:chOff x="5737007" y="-3299164"/>
              <a:chExt cx="425450" cy="427038"/>
            </a:xfrm>
            <a:solidFill>
              <a:schemeClr val="tx1"/>
            </a:solidFill>
          </p:grpSpPr>
          <p:sp>
            <p:nvSpPr>
              <p:cNvPr id="161"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62" name="Oval 249"/>
              <p:cNvSpPr>
                <a:spLocks noChangeArrowheads="1"/>
              </p:cNvSpPr>
              <p:nvPr/>
            </p:nvSpPr>
            <p:spPr bwMode="auto">
              <a:xfrm>
                <a:off x="5937032" y="-3132476"/>
                <a:ext cx="60325" cy="60325"/>
              </a:xfrm>
              <a:prstGeom prst="ellipse">
                <a:avLst/>
              </a:pr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160" name="Rectangle 250"/>
            <p:cNvSpPr>
              <a:spLocks noChangeArrowheads="1"/>
            </p:cNvSpPr>
            <p:nvPr/>
          </p:nvSpPr>
          <p:spPr bwMode="auto">
            <a:xfrm>
              <a:off x="3163719" y="568445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1076" dirty="0">
                  <a:latin typeface="Segoe UI" panose="020B0502040204020203" pitchFamily="34" charset="0"/>
                </a:rPr>
                <a:t>Logic Apps</a:t>
              </a:r>
              <a:endParaRPr lang="en-US" altLang="en-US" sz="1761" dirty="0"/>
            </a:p>
          </p:txBody>
        </p:sp>
      </p:grpSp>
      <p:grpSp>
        <p:nvGrpSpPr>
          <p:cNvPr id="163" name="Group 162"/>
          <p:cNvGrpSpPr/>
          <p:nvPr/>
        </p:nvGrpSpPr>
        <p:grpSpPr>
          <a:xfrm>
            <a:off x="9541855" y="4169454"/>
            <a:ext cx="1031495" cy="113403"/>
            <a:chOff x="2220913" y="3722688"/>
            <a:chExt cx="1054100" cy="115888"/>
          </a:xfrm>
          <a:solidFill>
            <a:schemeClr val="tx1"/>
          </a:solidFill>
        </p:grpSpPr>
        <p:sp>
          <p:nvSpPr>
            <p:cNvPr id="164"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6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grpSp>
        <p:nvGrpSpPr>
          <p:cNvPr id="166" name="Group 165"/>
          <p:cNvGrpSpPr/>
          <p:nvPr/>
        </p:nvGrpSpPr>
        <p:grpSpPr>
          <a:xfrm>
            <a:off x="9519924" y="4353539"/>
            <a:ext cx="1019067" cy="113403"/>
            <a:chOff x="2220913" y="3983038"/>
            <a:chExt cx="1041400" cy="115888"/>
          </a:xfrm>
          <a:solidFill>
            <a:schemeClr val="tx1"/>
          </a:solidFill>
        </p:grpSpPr>
        <p:sp>
          <p:nvSpPr>
            <p:cNvPr id="167"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170" name="Rectangle 20"/>
          <p:cNvSpPr>
            <a:spLocks noChangeArrowheads="1"/>
          </p:cNvSpPr>
          <p:nvPr/>
        </p:nvSpPr>
        <p:spPr bwMode="auto">
          <a:xfrm>
            <a:off x="10646344" y="3363497"/>
            <a:ext cx="1287406" cy="17864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defTabSz="912639">
              <a:defRPr/>
            </a:pPr>
            <a:r>
              <a:rPr lang="en-US" altLang="en-US" sz="1566" kern="0" dirty="0">
                <a:solidFill>
                  <a:prstClr val="white"/>
                </a:solidFill>
                <a:latin typeface="Segoe UI Light" panose="020B0502040204020203" pitchFamily="34" charset="0"/>
                <a:cs typeface="Segoe UI Light" panose="020B0502040204020203" pitchFamily="34" charset="0"/>
              </a:rPr>
              <a:t>Back end systems and processes</a:t>
            </a:r>
          </a:p>
          <a:p>
            <a:pPr defTabSz="912639">
              <a:defRPr/>
            </a:pPr>
            <a:endParaRPr lang="en-US" sz="1566" kern="0" dirty="0">
              <a:solidFill>
                <a:prstClr val="white"/>
              </a:solidFill>
              <a:latin typeface="Segoe UI Light" panose="020B0502040204020203" pitchFamily="34" charset="0"/>
              <a:cs typeface="Segoe UI Light" panose="020B0502040204020203" pitchFamily="34" charset="0"/>
            </a:endParaRPr>
          </a:p>
        </p:txBody>
      </p:sp>
      <p:grpSp>
        <p:nvGrpSpPr>
          <p:cNvPr id="4" name="Group 3"/>
          <p:cNvGrpSpPr/>
          <p:nvPr/>
        </p:nvGrpSpPr>
        <p:grpSpPr>
          <a:xfrm>
            <a:off x="121926" y="3366290"/>
            <a:ext cx="1209045" cy="1791279"/>
            <a:chOff x="192482" y="3577813"/>
            <a:chExt cx="1235541" cy="1830535"/>
          </a:xfrm>
        </p:grpSpPr>
        <p:sp>
          <p:nvSpPr>
            <p:cNvPr id="169" name="Rectangle 16"/>
            <p:cNvSpPr>
              <a:spLocks noChangeArrowheads="1"/>
            </p:cNvSpPr>
            <p:nvPr/>
          </p:nvSpPr>
          <p:spPr bwMode="auto">
            <a:xfrm>
              <a:off x="192482" y="3577813"/>
              <a:ext cx="1235541" cy="18305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8958" tIns="143167" rIns="178958" bIns="143167" numCol="1" spcCol="0" rtlCol="0" fromWordArt="0" anchor="t" anchorCtr="0" forceAA="0" compatLnSpc="1">
              <a:prstTxWarp prst="textNoShape">
                <a:avLst/>
              </a:prstTxWarp>
              <a:noAutofit/>
            </a:bodyPr>
            <a:lstStyle/>
            <a:p>
              <a:pPr algn="ctr" defTabSz="912639">
                <a:defRPr/>
              </a:pPr>
              <a:r>
                <a:rPr lang="en-US" altLang="en-US" sz="1566" kern="0" dirty="0">
                  <a:solidFill>
                    <a:prstClr val="white"/>
                  </a:solidFill>
                  <a:latin typeface="Segoe UI Light" panose="020B0502040204020203" pitchFamily="34" charset="0"/>
                  <a:cs typeface="Segoe UI Light" panose="020B0502040204020203" pitchFamily="34" charset="0"/>
                </a:rPr>
                <a:t>Devices</a:t>
              </a:r>
              <a:endParaRPr lang="en-US" sz="1566" kern="0" dirty="0">
                <a:solidFill>
                  <a:prstClr val="white"/>
                </a:solidFill>
                <a:latin typeface="Segoe UI Light" panose="020B0502040204020203" pitchFamily="34" charset="0"/>
                <a:cs typeface="Segoe UI Light" panose="020B0502040204020203" pitchFamily="34" charset="0"/>
              </a:endParaRPr>
            </a:p>
          </p:txBody>
        </p:sp>
        <p:grpSp>
          <p:nvGrpSpPr>
            <p:cNvPr id="171" name="Group 170"/>
            <p:cNvGrpSpPr/>
            <p:nvPr/>
          </p:nvGrpSpPr>
          <p:grpSpPr>
            <a:xfrm>
              <a:off x="630543" y="4347605"/>
              <a:ext cx="327025" cy="338138"/>
              <a:chOff x="1308100" y="3205163"/>
              <a:chExt cx="327025" cy="338138"/>
            </a:xfrm>
            <a:solidFill>
              <a:schemeClr val="tx1"/>
            </a:solidFill>
          </p:grpSpPr>
          <p:sp>
            <p:nvSpPr>
              <p:cNvPr id="172" name="Freeform 123"/>
              <p:cNvSpPr>
                <a:spLocks noEditPoints="1"/>
              </p:cNvSpPr>
              <p:nvPr/>
            </p:nvSpPr>
            <p:spPr bwMode="auto">
              <a:xfrm>
                <a:off x="1308100" y="3205163"/>
                <a:ext cx="327025" cy="338138"/>
              </a:xfrm>
              <a:custGeom>
                <a:avLst/>
                <a:gdLst>
                  <a:gd name="T0" fmla="*/ 382 w 482"/>
                  <a:gd name="T1" fmla="*/ 0 h 500"/>
                  <a:gd name="T2" fmla="*/ 67 w 482"/>
                  <a:gd name="T3" fmla="*/ 0 h 500"/>
                  <a:gd name="T4" fmla="*/ 0 w 482"/>
                  <a:gd name="T5" fmla="*/ 67 h 500"/>
                  <a:gd name="T6" fmla="*/ 0 w 482"/>
                  <a:gd name="T7" fmla="*/ 434 h 500"/>
                  <a:gd name="T8" fmla="*/ 67 w 482"/>
                  <a:gd name="T9" fmla="*/ 500 h 500"/>
                  <a:gd name="T10" fmla="*/ 415 w 482"/>
                  <a:gd name="T11" fmla="*/ 500 h 500"/>
                  <a:gd name="T12" fmla="*/ 482 w 482"/>
                  <a:gd name="T13" fmla="*/ 434 h 500"/>
                  <a:gd name="T14" fmla="*/ 482 w 482"/>
                  <a:gd name="T15" fmla="*/ 99 h 500"/>
                  <a:gd name="T16" fmla="*/ 382 w 482"/>
                  <a:gd name="T17" fmla="*/ 0 h 500"/>
                  <a:gd name="T18" fmla="*/ 441 w 482"/>
                  <a:gd name="T19" fmla="*/ 434 h 500"/>
                  <a:gd name="T20" fmla="*/ 415 w 482"/>
                  <a:gd name="T21" fmla="*/ 460 h 500"/>
                  <a:gd name="T22" fmla="*/ 67 w 482"/>
                  <a:gd name="T23" fmla="*/ 460 h 500"/>
                  <a:gd name="T24" fmla="*/ 41 w 482"/>
                  <a:gd name="T25" fmla="*/ 434 h 500"/>
                  <a:gd name="T26" fmla="*/ 41 w 482"/>
                  <a:gd name="T27" fmla="*/ 67 h 500"/>
                  <a:gd name="T28" fmla="*/ 67 w 482"/>
                  <a:gd name="T29" fmla="*/ 41 h 500"/>
                  <a:gd name="T30" fmla="*/ 361 w 482"/>
                  <a:gd name="T31" fmla="*/ 41 h 500"/>
                  <a:gd name="T32" fmla="*/ 361 w 482"/>
                  <a:gd name="T33" fmla="*/ 123 h 500"/>
                  <a:gd name="T34" fmla="*/ 441 w 482"/>
                  <a:gd name="T35" fmla="*/ 123 h 500"/>
                  <a:gd name="T36" fmla="*/ 441 w 482"/>
                  <a:gd name="T37" fmla="*/ 434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2" h="500">
                    <a:moveTo>
                      <a:pt x="382" y="0"/>
                    </a:moveTo>
                    <a:lnTo>
                      <a:pt x="67" y="0"/>
                    </a:lnTo>
                    <a:cubicBezTo>
                      <a:pt x="30" y="0"/>
                      <a:pt x="0" y="30"/>
                      <a:pt x="0" y="67"/>
                    </a:cubicBezTo>
                    <a:lnTo>
                      <a:pt x="0" y="434"/>
                    </a:lnTo>
                    <a:cubicBezTo>
                      <a:pt x="0" y="471"/>
                      <a:pt x="30" y="500"/>
                      <a:pt x="67" y="500"/>
                    </a:cubicBezTo>
                    <a:lnTo>
                      <a:pt x="415" y="500"/>
                    </a:lnTo>
                    <a:cubicBezTo>
                      <a:pt x="452" y="500"/>
                      <a:pt x="482" y="471"/>
                      <a:pt x="482" y="434"/>
                    </a:cubicBezTo>
                    <a:lnTo>
                      <a:pt x="482" y="99"/>
                    </a:lnTo>
                    <a:lnTo>
                      <a:pt x="382" y="0"/>
                    </a:lnTo>
                    <a:close/>
                    <a:moveTo>
                      <a:pt x="441" y="434"/>
                    </a:moveTo>
                    <a:cubicBezTo>
                      <a:pt x="441" y="448"/>
                      <a:pt x="430" y="460"/>
                      <a:pt x="415" y="460"/>
                    </a:cubicBezTo>
                    <a:lnTo>
                      <a:pt x="67" y="460"/>
                    </a:lnTo>
                    <a:cubicBezTo>
                      <a:pt x="52" y="460"/>
                      <a:pt x="41" y="448"/>
                      <a:pt x="41" y="434"/>
                    </a:cubicBezTo>
                    <a:lnTo>
                      <a:pt x="41" y="67"/>
                    </a:lnTo>
                    <a:cubicBezTo>
                      <a:pt x="41" y="52"/>
                      <a:pt x="52" y="41"/>
                      <a:pt x="67" y="41"/>
                    </a:cubicBezTo>
                    <a:lnTo>
                      <a:pt x="361" y="41"/>
                    </a:lnTo>
                    <a:lnTo>
                      <a:pt x="361" y="123"/>
                    </a:lnTo>
                    <a:lnTo>
                      <a:pt x="441" y="123"/>
                    </a:lnTo>
                    <a:lnTo>
                      <a:pt x="441" y="434"/>
                    </a:ln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73" name="Freeform 124"/>
              <p:cNvSpPr>
                <a:spLocks/>
              </p:cNvSpPr>
              <p:nvPr/>
            </p:nvSpPr>
            <p:spPr bwMode="auto">
              <a:xfrm>
                <a:off x="1390650" y="3284538"/>
                <a:ext cx="58738" cy="179388"/>
              </a:xfrm>
              <a:custGeom>
                <a:avLst/>
                <a:gdLst>
                  <a:gd name="T0" fmla="*/ 23 w 86"/>
                  <a:gd name="T1" fmla="*/ 56 h 265"/>
                  <a:gd name="T2" fmla="*/ 23 w 86"/>
                  <a:gd name="T3" fmla="*/ 89 h 265"/>
                  <a:gd name="T4" fmla="*/ 0 w 86"/>
                  <a:gd name="T5" fmla="*/ 118 h 265"/>
                  <a:gd name="T6" fmla="*/ 0 w 86"/>
                  <a:gd name="T7" fmla="*/ 146 h 265"/>
                  <a:gd name="T8" fmla="*/ 23 w 86"/>
                  <a:gd name="T9" fmla="*/ 174 h 265"/>
                  <a:gd name="T10" fmla="*/ 23 w 86"/>
                  <a:gd name="T11" fmla="*/ 210 h 265"/>
                  <a:gd name="T12" fmla="*/ 35 w 86"/>
                  <a:gd name="T13" fmla="*/ 250 h 265"/>
                  <a:gd name="T14" fmla="*/ 86 w 86"/>
                  <a:gd name="T15" fmla="*/ 265 h 265"/>
                  <a:gd name="T16" fmla="*/ 86 w 86"/>
                  <a:gd name="T17" fmla="*/ 236 h 265"/>
                  <a:gd name="T18" fmla="*/ 67 w 86"/>
                  <a:gd name="T19" fmla="*/ 230 h 265"/>
                  <a:gd name="T20" fmla="*/ 61 w 86"/>
                  <a:gd name="T21" fmla="*/ 209 h 265"/>
                  <a:gd name="T22" fmla="*/ 61 w 86"/>
                  <a:gd name="T23" fmla="*/ 179 h 265"/>
                  <a:gd name="T24" fmla="*/ 38 w 86"/>
                  <a:gd name="T25" fmla="*/ 132 h 265"/>
                  <a:gd name="T26" fmla="*/ 38 w 86"/>
                  <a:gd name="T27" fmla="*/ 132 h 265"/>
                  <a:gd name="T28" fmla="*/ 61 w 86"/>
                  <a:gd name="T29" fmla="*/ 86 h 265"/>
                  <a:gd name="T30" fmla="*/ 61 w 86"/>
                  <a:gd name="T31" fmla="*/ 54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89"/>
                    </a:lnTo>
                    <a:cubicBezTo>
                      <a:pt x="23" y="109"/>
                      <a:pt x="15" y="118"/>
                      <a:pt x="0" y="118"/>
                    </a:cubicBezTo>
                    <a:lnTo>
                      <a:pt x="0" y="146"/>
                    </a:lnTo>
                    <a:cubicBezTo>
                      <a:pt x="15" y="146"/>
                      <a:pt x="23" y="155"/>
                      <a:pt x="23" y="174"/>
                    </a:cubicBezTo>
                    <a:lnTo>
                      <a:pt x="23" y="210"/>
                    </a:lnTo>
                    <a:cubicBezTo>
                      <a:pt x="23" y="229"/>
                      <a:pt x="27" y="242"/>
                      <a:pt x="35" y="250"/>
                    </a:cubicBezTo>
                    <a:cubicBezTo>
                      <a:pt x="45" y="260"/>
                      <a:pt x="62" y="265"/>
                      <a:pt x="86" y="265"/>
                    </a:cubicBezTo>
                    <a:lnTo>
                      <a:pt x="86" y="236"/>
                    </a:lnTo>
                    <a:cubicBezTo>
                      <a:pt x="77" y="236"/>
                      <a:pt x="71" y="234"/>
                      <a:pt x="67" y="230"/>
                    </a:cubicBezTo>
                    <a:cubicBezTo>
                      <a:pt x="63" y="226"/>
                      <a:pt x="61" y="219"/>
                      <a:pt x="61" y="209"/>
                    </a:cubicBezTo>
                    <a:lnTo>
                      <a:pt x="61" y="179"/>
                    </a:lnTo>
                    <a:cubicBezTo>
                      <a:pt x="61" y="154"/>
                      <a:pt x="54" y="139"/>
                      <a:pt x="38" y="132"/>
                    </a:cubicBezTo>
                    <a:lnTo>
                      <a:pt x="38" y="132"/>
                    </a:lnTo>
                    <a:cubicBezTo>
                      <a:pt x="54" y="125"/>
                      <a:pt x="61" y="110"/>
                      <a:pt x="61" y="86"/>
                    </a:cubicBezTo>
                    <a:lnTo>
                      <a:pt x="61" y="54"/>
                    </a:lnTo>
                    <a:cubicBezTo>
                      <a:pt x="61" y="37"/>
                      <a:pt x="70" y="28"/>
                      <a:pt x="86" y="28"/>
                    </a:cubicBezTo>
                    <a:lnTo>
                      <a:pt x="86" y="0"/>
                    </a:lnTo>
                    <a:cubicBezTo>
                      <a:pt x="62" y="0"/>
                      <a:pt x="46" y="5"/>
                      <a:pt x="36" y="14"/>
                    </a:cubicBezTo>
                    <a:cubicBezTo>
                      <a:pt x="27" y="23"/>
                      <a:pt x="23" y="37"/>
                      <a:pt x="23" y="56"/>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sp>
            <p:nvSpPr>
              <p:cNvPr id="174" name="Freeform 125"/>
              <p:cNvSpPr>
                <a:spLocks/>
              </p:cNvSpPr>
              <p:nvPr/>
            </p:nvSpPr>
            <p:spPr bwMode="auto">
              <a:xfrm>
                <a:off x="1484313" y="3284538"/>
                <a:ext cx="57150" cy="179388"/>
              </a:xfrm>
              <a:custGeom>
                <a:avLst/>
                <a:gdLst>
                  <a:gd name="T0" fmla="*/ 62 w 85"/>
                  <a:gd name="T1" fmla="*/ 90 h 265"/>
                  <a:gd name="T2" fmla="*/ 62 w 85"/>
                  <a:gd name="T3" fmla="*/ 55 h 265"/>
                  <a:gd name="T4" fmla="*/ 49 w 85"/>
                  <a:gd name="T5" fmla="*/ 14 h 265"/>
                  <a:gd name="T6" fmla="*/ 0 w 85"/>
                  <a:gd name="T7" fmla="*/ 0 h 265"/>
                  <a:gd name="T8" fmla="*/ 0 w 85"/>
                  <a:gd name="T9" fmla="*/ 28 h 265"/>
                  <a:gd name="T10" fmla="*/ 24 w 85"/>
                  <a:gd name="T11" fmla="*/ 54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8 w 85"/>
                  <a:gd name="T23" fmla="*/ 230 h 265"/>
                  <a:gd name="T24" fmla="*/ 0 w 85"/>
                  <a:gd name="T25" fmla="*/ 236 h 265"/>
                  <a:gd name="T26" fmla="*/ 0 w 85"/>
                  <a:gd name="T27" fmla="*/ 265 h 265"/>
                  <a:gd name="T28" fmla="*/ 50 w 85"/>
                  <a:gd name="T29" fmla="*/ 250 h 265"/>
                  <a:gd name="T30" fmla="*/ 62 w 85"/>
                  <a:gd name="T31" fmla="*/ 209 h 265"/>
                  <a:gd name="T32" fmla="*/ 62 w 85"/>
                  <a:gd name="T33" fmla="*/ 174 h 265"/>
                  <a:gd name="T34" fmla="*/ 85 w 85"/>
                  <a:gd name="T35" fmla="*/ 146 h 265"/>
                  <a:gd name="T36" fmla="*/ 85 w 85"/>
                  <a:gd name="T37" fmla="*/ 118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5"/>
                    </a:lnTo>
                    <a:cubicBezTo>
                      <a:pt x="62" y="36"/>
                      <a:pt x="58" y="23"/>
                      <a:pt x="49" y="14"/>
                    </a:cubicBezTo>
                    <a:cubicBezTo>
                      <a:pt x="40" y="5"/>
                      <a:pt x="23" y="0"/>
                      <a:pt x="0" y="0"/>
                    </a:cubicBezTo>
                    <a:lnTo>
                      <a:pt x="0" y="28"/>
                    </a:lnTo>
                    <a:cubicBezTo>
                      <a:pt x="16" y="28"/>
                      <a:pt x="24" y="37"/>
                      <a:pt x="24" y="54"/>
                    </a:cubicBezTo>
                    <a:lnTo>
                      <a:pt x="24" y="85"/>
                    </a:lnTo>
                    <a:cubicBezTo>
                      <a:pt x="24" y="110"/>
                      <a:pt x="31" y="126"/>
                      <a:pt x="47" y="132"/>
                    </a:cubicBezTo>
                    <a:lnTo>
                      <a:pt x="47" y="133"/>
                    </a:lnTo>
                    <a:cubicBezTo>
                      <a:pt x="31" y="139"/>
                      <a:pt x="24" y="154"/>
                      <a:pt x="24" y="178"/>
                    </a:cubicBezTo>
                    <a:lnTo>
                      <a:pt x="24" y="210"/>
                    </a:lnTo>
                    <a:cubicBezTo>
                      <a:pt x="24" y="219"/>
                      <a:pt x="22" y="226"/>
                      <a:pt x="18" y="230"/>
                    </a:cubicBezTo>
                    <a:cubicBezTo>
                      <a:pt x="15" y="234"/>
                      <a:pt x="9" y="236"/>
                      <a:pt x="0" y="236"/>
                    </a:cubicBezTo>
                    <a:lnTo>
                      <a:pt x="0" y="265"/>
                    </a:lnTo>
                    <a:cubicBezTo>
                      <a:pt x="24" y="265"/>
                      <a:pt x="40" y="260"/>
                      <a:pt x="50" y="250"/>
                    </a:cubicBezTo>
                    <a:cubicBezTo>
                      <a:pt x="58" y="242"/>
                      <a:pt x="62" y="228"/>
                      <a:pt x="62" y="209"/>
                    </a:cubicBezTo>
                    <a:lnTo>
                      <a:pt x="62" y="174"/>
                    </a:lnTo>
                    <a:cubicBezTo>
                      <a:pt x="62" y="155"/>
                      <a:pt x="70" y="146"/>
                      <a:pt x="85" y="146"/>
                    </a:cubicBezTo>
                    <a:lnTo>
                      <a:pt x="85" y="118"/>
                    </a:lnTo>
                    <a:cubicBezTo>
                      <a:pt x="70" y="118"/>
                      <a:pt x="62" y="109"/>
                      <a:pt x="62" y="90"/>
                    </a:cubicBezTo>
                    <a:close/>
                  </a:path>
                </a:pathLst>
              </a:custGeom>
              <a:grpFill/>
              <a:ln w="0">
                <a:noFill/>
                <a:prstDash val="solid"/>
                <a:round/>
                <a:headEnd/>
                <a:tailEnd/>
              </a:ln>
            </p:spPr>
            <p:txBody>
              <a:bodyPr vert="horz" wrap="square" lIns="89479" tIns="44740" rIns="89479" bIns="44740" numCol="1" anchor="t" anchorCtr="0" compatLnSpc="1">
                <a:prstTxWarp prst="textNoShape">
                  <a:avLst/>
                </a:prstTxWarp>
              </a:bodyPr>
              <a:lstStyle/>
              <a:p>
                <a:pPr defTabSz="894832">
                  <a:defRPr/>
                </a:pPr>
                <a:endParaRPr lang="en-US" sz="1761" dirty="0">
                  <a:solidFill>
                    <a:prstClr val="black"/>
                  </a:solidFill>
                  <a:latin typeface="Segoe UI"/>
                </a:endParaRPr>
              </a:p>
            </p:txBody>
          </p:sp>
        </p:grpSp>
        <p:sp>
          <p:nvSpPr>
            <p:cNvPr id="175" name="Rectangle 128"/>
            <p:cNvSpPr>
              <a:spLocks noChangeArrowheads="1"/>
            </p:cNvSpPr>
            <p:nvPr/>
          </p:nvSpPr>
          <p:spPr bwMode="auto">
            <a:xfrm>
              <a:off x="434945" y="4834453"/>
              <a:ext cx="7181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4832">
                <a:defRPr/>
              </a:pPr>
              <a:r>
                <a:rPr lang="en-US" altLang="en-US" sz="979" dirty="0">
                  <a:solidFill>
                    <a:prstClr val="white"/>
                  </a:solidFill>
                  <a:latin typeface="Segoe UI" panose="020B0502040204020203" pitchFamily="34" charset="0"/>
                </a:rPr>
                <a:t>C# simulator</a:t>
              </a:r>
              <a:endParaRPr lang="en-US" altLang="en-US" sz="1761" dirty="0">
                <a:solidFill>
                  <a:prstClr val="white"/>
                </a:solidFill>
              </a:endParaRPr>
            </a:p>
          </p:txBody>
        </p:sp>
      </p:grpSp>
      <p:sp>
        <p:nvSpPr>
          <p:cNvPr id="2" name="Title 1"/>
          <p:cNvSpPr>
            <a:spLocks noGrp="1"/>
          </p:cNvSpPr>
          <p:nvPr>
            <p:ph type="title"/>
          </p:nvPr>
        </p:nvSpPr>
        <p:spPr/>
        <p:txBody>
          <a:bodyPr/>
          <a:lstStyle/>
          <a:p>
            <a:r>
              <a:rPr lang="en-US" dirty="0"/>
              <a:t>Azure IoT Suite Remote Monitoring solution</a:t>
            </a:r>
          </a:p>
        </p:txBody>
      </p:sp>
    </p:spTree>
    <p:extLst>
      <p:ext uri="{BB962C8B-B14F-4D97-AF65-F5344CB8AC3E}">
        <p14:creationId xmlns:p14="http://schemas.microsoft.com/office/powerpoint/2010/main" val="63023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moving parts of a Microsoft based IoT solution</a:t>
            </a:r>
            <a:endParaRPr lang="nl-NL" dirty="0"/>
          </a:p>
        </p:txBody>
      </p:sp>
      <p:sp>
        <p:nvSpPr>
          <p:cNvPr id="4" name="Date Placeholder 3"/>
          <p:cNvSpPr>
            <a:spLocks noGrp="1"/>
          </p:cNvSpPr>
          <p:nvPr>
            <p:ph type="dt" sz="half" idx="10"/>
          </p:nvPr>
        </p:nvSpPr>
        <p:spPr/>
        <p:txBody>
          <a:bodyPr/>
          <a:lstStyle/>
          <a:p>
            <a:pPr defTabSz="456794"/>
            <a:fld id="{81C55895-BBDE-49A9-A51C-B1488599A003}" type="datetime1">
              <a:rPr lang="nl-NL" smtClean="0">
                <a:solidFill>
                  <a:prstClr val="black"/>
                </a:solidFill>
              </a:rPr>
              <a:pPr defTabSz="456794"/>
              <a:t>13-7-2016</a:t>
            </a:fld>
            <a:endParaRPr lang="nl-NL" dirty="0">
              <a:solidFill>
                <a:prstClr val="black"/>
              </a:solidFill>
            </a:endParaRPr>
          </a:p>
        </p:txBody>
      </p:sp>
      <p:sp>
        <p:nvSpPr>
          <p:cNvPr id="5" name="Slide Number Placeholder 4"/>
          <p:cNvSpPr>
            <a:spLocks noGrp="1"/>
          </p:cNvSpPr>
          <p:nvPr>
            <p:ph type="sldNum" sz="quarter" idx="12"/>
          </p:nvPr>
        </p:nvSpPr>
        <p:spPr/>
        <p:txBody>
          <a:bodyPr/>
          <a:lstStyle/>
          <a:p>
            <a:fld id="{B312AE52-FDF5-433E-9C7C-6ECA2BDE0D9B}" type="slidenum">
              <a:rPr lang="nl-NL" smtClean="0">
                <a:solidFill>
                  <a:prstClr val="white"/>
                </a:solidFill>
              </a:rPr>
              <a:pPr/>
              <a:t>12</a:t>
            </a:fld>
            <a:endParaRPr lang="nl-NL" dirty="0">
              <a:solidFill>
                <a:prstClr val="white"/>
              </a:solidFill>
            </a:endParaRPr>
          </a:p>
        </p:txBody>
      </p:sp>
      <p:graphicFrame>
        <p:nvGraphicFramePr>
          <p:cNvPr id="8" name="Table 7"/>
          <p:cNvGraphicFramePr>
            <a:graphicFrameLocks noGrp="1"/>
          </p:cNvGraphicFramePr>
          <p:nvPr>
            <p:extLst/>
          </p:nvPr>
        </p:nvGraphicFramePr>
        <p:xfrm>
          <a:off x="691660" y="1236789"/>
          <a:ext cx="10547223" cy="4608896"/>
        </p:xfrm>
        <a:graphic>
          <a:graphicData uri="http://schemas.openxmlformats.org/drawingml/2006/table">
            <a:tbl>
              <a:tblPr firstRow="1" bandRow="1">
                <a:tableStyleId>{5C22544A-7EE6-4342-B048-85BDC9FD1C3A}</a:tableStyleId>
              </a:tblPr>
              <a:tblGrid>
                <a:gridCol w="1474947">
                  <a:extLst>
                    <a:ext uri="{9D8B030D-6E8A-4147-A177-3AD203B41FA5}">
                      <a16:colId xmlns:a16="http://schemas.microsoft.com/office/drawing/2014/main" val="20000"/>
                    </a:ext>
                  </a:extLst>
                </a:gridCol>
                <a:gridCol w="2268069">
                  <a:extLst>
                    <a:ext uri="{9D8B030D-6E8A-4147-A177-3AD203B41FA5}">
                      <a16:colId xmlns:a16="http://schemas.microsoft.com/office/drawing/2014/main" val="20001"/>
                    </a:ext>
                  </a:extLst>
                </a:gridCol>
                <a:gridCol w="2268069">
                  <a:extLst>
                    <a:ext uri="{9D8B030D-6E8A-4147-A177-3AD203B41FA5}">
                      <a16:colId xmlns:a16="http://schemas.microsoft.com/office/drawing/2014/main" val="20002"/>
                    </a:ext>
                  </a:extLst>
                </a:gridCol>
                <a:gridCol w="2268069">
                  <a:extLst>
                    <a:ext uri="{9D8B030D-6E8A-4147-A177-3AD203B41FA5}">
                      <a16:colId xmlns:a16="http://schemas.microsoft.com/office/drawing/2014/main" val="20003"/>
                    </a:ext>
                  </a:extLst>
                </a:gridCol>
                <a:gridCol w="2268069">
                  <a:extLst>
                    <a:ext uri="{9D8B030D-6E8A-4147-A177-3AD203B41FA5}">
                      <a16:colId xmlns:a16="http://schemas.microsoft.com/office/drawing/2014/main" val="20004"/>
                    </a:ext>
                  </a:extLst>
                </a:gridCol>
              </a:tblGrid>
              <a:tr h="460045">
                <a:tc>
                  <a:txBody>
                    <a:bodyPr/>
                    <a:lstStyle/>
                    <a:p>
                      <a:pPr algn="ctr"/>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2660" marR="82660" marT="41330" marB="41330"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2660" marR="8266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algn="ctr"/>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2660" marR="8266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algn="ctr"/>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2660" marR="8266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2660" marR="82660" marT="41330" marB="41330"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extLst>
                  <a:ext uri="{0D108BD9-81ED-4DB2-BD59-A6C34878D82A}">
                    <a16:rowId xmlns:a16="http://schemas.microsoft.com/office/drawing/2014/main" val="10000"/>
                  </a:ext>
                </a:extLst>
              </a:tr>
              <a:tr h="807505">
                <a:tc>
                  <a:txBody>
                    <a:bodyPr/>
                    <a:lstStyle/>
                    <a:p>
                      <a:endParaRPr lang="en-US" sz="1200" dirty="0"/>
                    </a:p>
                  </a:txBody>
                  <a:tcPr marL="495963" marR="82660" marT="41330" marB="41330">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26606" marR="41330" marT="41330" marB="41330"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1"/>
                  </a:ext>
                </a:extLst>
              </a:tr>
              <a:tr h="807505">
                <a:tc>
                  <a:txBody>
                    <a:bodyPr/>
                    <a:lstStyle/>
                    <a:p>
                      <a:endParaRPr lang="en-US" sz="1200" dirty="0"/>
                    </a:p>
                  </a:txBody>
                  <a:tcPr marL="495963" marR="82660" marT="41330" marB="41330">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IoT Hub</a:t>
                      </a:r>
                      <a:endParaRPr lang="en-US" sz="1600" kern="0" baseline="30000" dirty="0">
                        <a:solidFill>
                          <a:srgbClr val="FFFFFF"/>
                        </a:solidFill>
                      </a:endParaRP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26606" marR="41330" marT="41330" marB="41330"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2"/>
                  </a:ext>
                </a:extLst>
              </a:tr>
              <a:tr h="807505">
                <a:tc>
                  <a:txBody>
                    <a:bodyPr/>
                    <a:lstStyle/>
                    <a:p>
                      <a:endParaRPr lang="en-US" sz="1200" dirty="0"/>
                    </a:p>
                  </a:txBody>
                  <a:tcPr marL="495963" marR="82660" marT="41330" marB="41330">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dirty="0">
                          <a:solidFill>
                            <a:schemeClr val="bg1"/>
                          </a:solidFill>
                        </a:rPr>
                        <a:t>Service Bus</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HDInsight</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26606" marR="41330" marT="41330" marB="41330"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3"/>
                  </a:ext>
                </a:extLst>
              </a:tr>
              <a:tr h="918831">
                <a:tc>
                  <a:txBody>
                    <a:bodyPr/>
                    <a:lstStyle/>
                    <a:p>
                      <a:endParaRPr lang="en-US" sz="1200" dirty="0"/>
                    </a:p>
                  </a:txBody>
                  <a:tcPr marL="495963" marR="82660" marT="41330" marB="41330">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3</a:t>
                      </a:r>
                      <a:r>
                        <a:rPr lang="en-US" sz="1600" kern="0" baseline="30000" dirty="0">
                          <a:solidFill>
                            <a:srgbClr val="FFFFFF"/>
                          </a:solidFill>
                        </a:rPr>
                        <a:t>rd</a:t>
                      </a:r>
                      <a:r>
                        <a:rPr lang="en-US" sz="1600" kern="0" dirty="0">
                          <a:solidFill>
                            <a:srgbClr val="FFFFFF"/>
                          </a:solidFill>
                        </a:rPr>
                        <a:t> party Databases</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26606" marR="41330" marT="41330" marB="41330"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4"/>
                  </a:ext>
                </a:extLst>
              </a:tr>
              <a:tr h="807505">
                <a:tc>
                  <a:txBody>
                    <a:bodyPr/>
                    <a:lstStyle/>
                    <a:p>
                      <a:endParaRPr lang="en-US" sz="1200" dirty="0"/>
                    </a:p>
                  </a:txBody>
                  <a:tcPr marL="495963" marR="82660" marT="41330" marB="41330">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bg1"/>
                          </a:solidFill>
                        </a:rPr>
                        <a:t>Data Lake</a:t>
                      </a:r>
                    </a:p>
                  </a:txBody>
                  <a:tcPr marL="826606" marR="41330" marT="41330" marB="41330"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26606" marR="41330" marT="41330" marB="41330"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5"/>
                  </a:ext>
                </a:extLst>
              </a:tr>
            </a:tbl>
          </a:graphicData>
        </a:graphic>
      </p:graphicFrame>
      <p:grpSp>
        <p:nvGrpSpPr>
          <p:cNvPr id="9" name="Group 8"/>
          <p:cNvGrpSpPr>
            <a:grpSpLocks noChangeAspect="1"/>
          </p:cNvGrpSpPr>
          <p:nvPr/>
        </p:nvGrpSpPr>
        <p:grpSpPr>
          <a:xfrm>
            <a:off x="940227" y="1933482"/>
            <a:ext cx="822401" cy="593955"/>
            <a:chOff x="5893817" y="-2363993"/>
            <a:chExt cx="1589176" cy="1147736"/>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11" name="Group 10"/>
            <p:cNvGrpSpPr>
              <a:grpSpLocks noChangeAspect="1"/>
            </p:cNvGrpSpPr>
            <p:nvPr/>
          </p:nvGrpSpPr>
          <p:grpSpPr>
            <a:xfrm>
              <a:off x="6051365" y="-2363988"/>
              <a:ext cx="1149652" cy="1147731"/>
              <a:chOff x="2475317" y="-6877877"/>
              <a:chExt cx="1493848" cy="1490961"/>
            </a:xfrm>
          </p:grpSpPr>
          <p:sp>
            <p:nvSpPr>
              <p:cNvPr id="16" name="Round Same Side Corner Rectangle 11"/>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70412">
                  <a:defRPr/>
                </a:pPr>
                <a:endParaRPr lang="en-US" sz="863" kern="0" dirty="0">
                  <a:solidFill>
                    <a:srgbClr val="000000"/>
                  </a:solidFill>
                  <a:sym typeface="Segoe UI" panose="020B0502040204020203" pitchFamily="34" charset="0"/>
                </a:endParaRPr>
              </a:p>
            </p:txBody>
          </p:sp>
          <p:sp>
            <p:nvSpPr>
              <p:cNvPr id="17" name="Trapezoid 12"/>
              <p:cNvSpPr/>
              <p:nvPr/>
            </p:nvSpPr>
            <p:spPr>
              <a:xfrm>
                <a:off x="3302774" y="-5591537"/>
                <a:ext cx="666391" cy="84126"/>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70412">
                  <a:defRPr/>
                </a:pPr>
                <a:endParaRPr lang="en-US" sz="863" kern="0" dirty="0">
                  <a:solidFill>
                    <a:srgbClr val="000000"/>
                  </a:solidFill>
                  <a:sym typeface="Segoe UI" panose="020B0502040204020203" pitchFamily="34" charset="0"/>
                </a:endParaRPr>
              </a:p>
            </p:txBody>
          </p:sp>
          <p:sp>
            <p:nvSpPr>
              <p:cNvPr id="18" name="Rectangle 17"/>
              <p:cNvSpPr/>
              <p:nvPr/>
            </p:nvSpPr>
            <p:spPr>
              <a:xfrm>
                <a:off x="3265064" y="-5414348"/>
                <a:ext cx="665797" cy="27432"/>
              </a:xfrm>
              <a:prstGeom prst="rect">
                <a:avLst/>
              </a:prstGeom>
              <a:solidFill>
                <a:srgbClr val="FFFFFF"/>
              </a:solidFill>
              <a:ln w="25400" cap="flat" cmpd="sng" algn="ctr">
                <a:noFill/>
                <a:prstDash val="solid"/>
              </a:ln>
              <a:effectLst/>
            </p:spPr>
            <p:txBody>
              <a:bodyPr rtlCol="0" anchor="ctr"/>
              <a:lstStyle/>
              <a:p>
                <a:pPr algn="ctr" defTabSz="670412">
                  <a:defRPr/>
                </a:pPr>
                <a:endParaRPr lang="en-US" sz="863" kern="0" dirty="0">
                  <a:solidFill>
                    <a:srgbClr val="000000"/>
                  </a:solidFill>
                  <a:sym typeface="Segoe UI" panose="020B0502040204020203" pitchFamily="34" charset="0"/>
                </a:endParaRPr>
              </a:p>
            </p:txBody>
          </p:sp>
        </p:grpSp>
        <p:sp>
          <p:nvSpPr>
            <p:cNvPr id="12" name="Rounded Rectangle 6"/>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5759" tIns="32878" rIns="65759" bIns="32878" numCol="1" rtlCol="0" anchor="ctr" anchorCtr="0" compatLnSpc="1">
              <a:prstTxWarp prst="textNoShape">
                <a:avLst/>
              </a:prstTxWarp>
            </a:bodyPr>
            <a:lstStyle/>
            <a:p>
              <a:pPr algn="ctr" defTabSz="591480">
                <a:defRPr/>
              </a:pPr>
              <a:endParaRPr lang="en-US" sz="1295" kern="0" dirty="0">
                <a:solidFill>
                  <a:srgbClr val="000000"/>
                </a:solidFill>
                <a:latin typeface="Segoe UI Light" panose="020B0502040204020203" pitchFamily="34" charset="0"/>
                <a:sym typeface="Segoe UI Light" panose="020B0502040204020203" pitchFamily="34" charset="0"/>
              </a:endParaRPr>
            </a:p>
          </p:txBody>
        </p:sp>
        <p:pic>
          <p:nvPicPr>
            <p:cNvPr id="13" name="Picture 2" descr="\\MAGNUM\Projects\Microsoft\Cloud Power FY12\Design\ICONS_PNG\Next_Gen_Application.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14" name="Picture 24" descr="E:\Eric Suchiang FD\Icons\Metro Icon\Metro icons ALL WHITE\cctv.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14"/>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4467" tIns="32234" rIns="64467" bIns="32234" numCol="1" rtlCol="0" anchor="ctr" anchorCtr="0" compatLnSpc="1">
              <a:prstTxWarp prst="textNoShape">
                <a:avLst/>
              </a:prstTxWarp>
            </a:bodyPr>
            <a:lstStyle/>
            <a:p>
              <a:pPr algn="ctr" defTabSz="644045" fontAlgn="base">
                <a:spcBef>
                  <a:spcPct val="0"/>
                </a:spcBef>
                <a:spcAft>
                  <a:spcPct val="0"/>
                </a:spcAft>
                <a:defRPr/>
              </a:pPr>
              <a:endParaRPr lang="en-US" sz="1223" kern="0" dirty="0">
                <a:solidFill>
                  <a:srgbClr val="000000"/>
                </a:solidFill>
              </a:endParaRPr>
            </a:p>
          </p:txBody>
        </p:sp>
      </p:grpSp>
      <p:grpSp>
        <p:nvGrpSpPr>
          <p:cNvPr id="19" name="Group 18"/>
          <p:cNvGrpSpPr>
            <a:grpSpLocks noChangeAspect="1"/>
          </p:cNvGrpSpPr>
          <p:nvPr/>
        </p:nvGrpSpPr>
        <p:grpSpPr>
          <a:xfrm>
            <a:off x="1065638" y="2700291"/>
            <a:ext cx="667109" cy="495576"/>
            <a:chOff x="5630249" y="-855090"/>
            <a:chExt cx="1258953" cy="935238"/>
          </a:xfrm>
          <a:solidFill>
            <a:schemeClr val="bg1"/>
          </a:solidFill>
        </p:grpSpPr>
        <p:sp>
          <p:nvSpPr>
            <p:cNvPr id="20" name="Freeform 239"/>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5762" tIns="32880" rIns="65762" bIns="32880" numCol="1" anchor="t" anchorCtr="0" compatLnSpc="1">
              <a:prstTxWarp prst="textNoShape">
                <a:avLst/>
              </a:prstTxWarp>
            </a:bodyPr>
            <a:lstStyle/>
            <a:p>
              <a:pPr algn="ctr" defTabSz="670412">
                <a:defRPr/>
              </a:pPr>
              <a:endParaRPr lang="en-US" sz="1295" kern="0" dirty="0">
                <a:solidFill>
                  <a:srgbClr val="000000"/>
                </a:solidFill>
              </a:endParaRPr>
            </a:p>
          </p:txBody>
        </p:sp>
        <p:sp>
          <p:nvSpPr>
            <p:cNvPr id="21" name="Round Same Side Corner Rectangle 26"/>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5762" tIns="32880" rIns="32880" bIns="65762" numCol="1" spcCol="0" rtlCol="0" fromWordArt="0" anchor="b" anchorCtr="0" forceAA="0" compatLnSpc="1">
              <a:prstTxWarp prst="textNoShape">
                <a:avLst/>
              </a:prstTxWarp>
              <a:noAutofit/>
            </a:bodyPr>
            <a:lstStyle/>
            <a:p>
              <a:pPr algn="ctr" defTabSz="656988" fontAlgn="base">
                <a:spcBef>
                  <a:spcPct val="0"/>
                </a:spcBef>
                <a:spcAft>
                  <a:spcPct val="0"/>
                </a:spcAft>
                <a:defRPr/>
              </a:pPr>
              <a:endParaRPr lang="en-US" sz="719" kern="0" dirty="0">
                <a:solidFill>
                  <a:srgbClr val="000000"/>
                </a:solidFill>
                <a:ea typeface="Segoe UI" pitchFamily="34" charset="0"/>
                <a:cs typeface="Segoe UI" pitchFamily="34" charset="0"/>
              </a:endParaRPr>
            </a:p>
          </p:txBody>
        </p:sp>
        <p:pic>
          <p:nvPicPr>
            <p:cNvPr id="22" name="Picture 3" descr="C:\Users\chrisw\Desktop\Kinect Hand.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a:extLst/>
          </p:spPr>
        </p:pic>
        <p:sp>
          <p:nvSpPr>
            <p:cNvPr id="23" name="Freeform 362"/>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4469" tIns="32235" rIns="64469" bIns="32235" numCol="1" anchor="t" anchorCtr="0" compatLnSpc="1">
              <a:prstTxWarp prst="textNoShape">
                <a:avLst/>
              </a:prstTxWarp>
            </a:bodyPr>
            <a:lstStyle/>
            <a:p>
              <a:pPr algn="ctr" defTabSz="644257">
                <a:defRPr/>
              </a:pPr>
              <a:endParaRPr lang="en-US" sz="1223" kern="0" dirty="0">
                <a:solidFill>
                  <a:srgbClr val="000000"/>
                </a:solidFill>
              </a:endParaRPr>
            </a:p>
          </p:txBody>
        </p:sp>
        <p:sp>
          <p:nvSpPr>
            <p:cNvPr id="24" name="handheld"/>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5762" tIns="32880" rIns="789145" bIns="32880" numCol="1" spcCol="0" rtlCol="0" fromWordArt="0" anchor="b" anchorCtr="0" forceAA="0" compatLnSpc="1">
              <a:prstTxWarp prst="textNoShape">
                <a:avLst/>
              </a:prstTxWarp>
              <a:noAutofit/>
            </a:bodyPr>
            <a:lstStyle/>
            <a:p>
              <a:pPr defTabSz="656988" fontAlgn="base">
                <a:spcBef>
                  <a:spcPct val="0"/>
                </a:spcBef>
                <a:spcAft>
                  <a:spcPct val="0"/>
                </a:spcAft>
                <a:defRPr/>
              </a:pPr>
              <a:endParaRPr lang="en-US" sz="1582" kern="0" spc="-36" dirty="0">
                <a:solidFill>
                  <a:srgbClr val="000000"/>
                </a:solidFill>
                <a:latin typeface="Segoe UI Light"/>
                <a:ea typeface="Segoe UI" pitchFamily="34" charset="0"/>
                <a:cs typeface="Segoe UI" pitchFamily="34" charset="0"/>
              </a:endParaRPr>
            </a:p>
          </p:txBody>
        </p:sp>
        <p:sp>
          <p:nvSpPr>
            <p:cNvPr id="25" name="Freeform 86"/>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762" tIns="32880" rIns="65762" bIns="32880" numCol="1" anchor="t" anchorCtr="0" compatLnSpc="1">
              <a:prstTxWarp prst="textNoShape">
                <a:avLst/>
              </a:prstTxWarp>
            </a:bodyPr>
            <a:lstStyle/>
            <a:p>
              <a:pPr defTabSz="670386"/>
              <a:endParaRPr lang="en-US" sz="1511" dirty="0">
                <a:solidFill>
                  <a:srgbClr val="000000"/>
                </a:solidFill>
              </a:endParaRPr>
            </a:p>
          </p:txBody>
        </p:sp>
      </p:grpSp>
      <p:grpSp>
        <p:nvGrpSpPr>
          <p:cNvPr id="26" name="Group 25"/>
          <p:cNvGrpSpPr/>
          <p:nvPr/>
        </p:nvGrpSpPr>
        <p:grpSpPr>
          <a:xfrm>
            <a:off x="1374960" y="3578680"/>
            <a:ext cx="529814" cy="322024"/>
            <a:chOff x="2012636" y="-279971"/>
            <a:chExt cx="734842" cy="447764"/>
          </a:xfrm>
          <a:solidFill>
            <a:schemeClr val="bg1"/>
          </a:solidFill>
        </p:grpSpPr>
        <p:sp>
          <p:nvSpPr>
            <p:cNvPr id="27" name="Donut 100"/>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5762" tIns="32880" rIns="32880" bIns="65762" numCol="1" spcCol="0" rtlCol="0" fromWordArt="0" anchor="b" anchorCtr="0" forceAA="0" compatLnSpc="1">
              <a:prstTxWarp prst="textNoShape">
                <a:avLst/>
              </a:prstTxWarp>
              <a:noAutofit/>
            </a:bodyPr>
            <a:lstStyle/>
            <a:p>
              <a:pPr algn="ctr" defTabSz="656988" fontAlgn="base">
                <a:spcBef>
                  <a:spcPct val="0"/>
                </a:spcBef>
                <a:spcAft>
                  <a:spcPct val="0"/>
                </a:spcAft>
                <a:defRPr/>
              </a:pPr>
              <a:endParaRPr lang="en-US" sz="1295" kern="0" spc="-36" dirty="0">
                <a:solidFill>
                  <a:srgbClr val="000000"/>
                </a:solidFill>
                <a:ea typeface="Segoe UI" pitchFamily="34" charset="0"/>
                <a:cs typeface="Segoe UI" pitchFamily="34" charset="0"/>
              </a:endParaRPr>
            </a:p>
          </p:txBody>
        </p:sp>
        <p:sp>
          <p:nvSpPr>
            <p:cNvPr id="28" name="Frame 5"/>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78915" tIns="39457" rIns="39457" bIns="78915" numCol="1" spcCol="0" rtlCol="0" fromWordArt="0" anchor="b" anchorCtr="0" forceAA="0" compatLnSpc="1">
              <a:prstTxWarp prst="textNoShape">
                <a:avLst/>
              </a:prstTxWarp>
              <a:noAutofit/>
            </a:bodyPr>
            <a:lstStyle/>
            <a:p>
              <a:pPr algn="ctr" defTabSz="788386" fontAlgn="base">
                <a:spcBef>
                  <a:spcPct val="0"/>
                </a:spcBef>
                <a:spcAft>
                  <a:spcPct val="0"/>
                </a:spcAft>
                <a:defRPr/>
              </a:pPr>
              <a:endParaRPr lang="en-US" sz="1727" kern="0" spc="-43" dirty="0">
                <a:solidFill>
                  <a:srgbClr val="000000"/>
                </a:solidFill>
                <a:ea typeface="Segoe UI" pitchFamily="34" charset="0"/>
                <a:cs typeface="Segoe UI" pitchFamily="34" charset="0"/>
              </a:endParaRPr>
            </a:p>
          </p:txBody>
        </p:sp>
      </p:grpSp>
      <p:pic>
        <p:nvPicPr>
          <p:cNvPr id="29" name="Picture 2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1620" y="3528228"/>
            <a:ext cx="460465" cy="460465"/>
          </a:xfrm>
          <a:prstGeom prst="rect">
            <a:avLst/>
          </a:prstGeom>
        </p:spPr>
      </p:pic>
      <p:pic>
        <p:nvPicPr>
          <p:cNvPr id="30" name="Picture 2" descr="C:\Users\mitchellg\AppData\Local\Microsoft\Windows\Temporary Internet Files\Content.Outlook\DRES7FCJ\Storage_white (2).png"/>
          <p:cNvPicPr>
            <a:picLocks noChangeAspect="1" noChangeArrowheads="1"/>
          </p:cNvPicPr>
          <p:nvPr/>
        </p:nvPicPr>
        <p:blipFill>
          <a:blip r:embed="rId7" cstate="screen">
            <a:lum bright="100000"/>
            <a:extLst>
              <a:ext uri="{28A0092B-C50C-407E-A947-70E740481C1C}">
                <a14:useLocalDpi xmlns:a14="http://schemas.microsoft.com/office/drawing/2010/main"/>
              </a:ext>
            </a:extLst>
          </a:blip>
          <a:srcRect/>
          <a:stretch>
            <a:fillRect/>
          </a:stretch>
        </p:blipFill>
        <p:spPr bwMode="auto">
          <a:xfrm>
            <a:off x="2330906" y="4294520"/>
            <a:ext cx="453213" cy="453213"/>
          </a:xfrm>
          <a:prstGeom prst="rect">
            <a:avLst/>
          </a:prstGeom>
          <a:noFill/>
        </p:spPr>
      </p:pic>
      <p:pic>
        <p:nvPicPr>
          <p:cNvPr id="31" name="Picture 3"/>
          <p:cNvPicPr>
            <a:picLocks noChangeAspect="1"/>
          </p:cNvPicPr>
          <p:nvPr/>
        </p:nvPicPr>
        <p:blipFill>
          <a:blip r:embed="rId8">
            <a:biLevel thresh="25000"/>
            <a:extLst>
              <a:ext uri="{28A0092B-C50C-407E-A947-70E740481C1C}">
                <a14:useLocalDpi xmlns:a14="http://schemas.microsoft.com/office/drawing/2010/main"/>
              </a:ext>
            </a:extLst>
          </a:blip>
          <a:srcRect/>
          <a:stretch>
            <a:fillRect/>
          </a:stretch>
        </p:blipFill>
        <p:spPr bwMode="auto">
          <a:xfrm>
            <a:off x="4561107" y="1942451"/>
            <a:ext cx="406501" cy="42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547714" y="2757272"/>
            <a:ext cx="433290" cy="37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84311" y="3371305"/>
            <a:ext cx="760093" cy="760093"/>
          </a:xfrm>
          <a:prstGeom prst="rect">
            <a:avLst/>
          </a:prstGeom>
        </p:spPr>
      </p:pic>
      <p:sp>
        <p:nvSpPr>
          <p:cNvPr id="34" name="TextBox 33"/>
          <p:cNvSpPr txBox="1"/>
          <p:nvPr/>
        </p:nvSpPr>
        <p:spPr>
          <a:xfrm>
            <a:off x="4600631" y="3667254"/>
            <a:ext cx="350006" cy="225882"/>
          </a:xfrm>
          <a:prstGeom prst="rect">
            <a:avLst/>
          </a:prstGeom>
          <a:noFill/>
          <a:ln>
            <a:noFill/>
            <a:headEnd type="none" w="med" len="med"/>
            <a:tailEnd type="none" w="med" len="med"/>
          </a:ln>
        </p:spPr>
        <p:txBody>
          <a:bodyPr wrap="square" lIns="0" tIns="0" rIns="0" bIns="0" rtlCol="0">
            <a:spAutoFit/>
          </a:bodyPr>
          <a:lstStyle/>
          <a:p>
            <a:pPr algn="ctr" defTabSz="670935"/>
            <a:r>
              <a:rPr lang="en-US" sz="1468" spc="-28" dirty="0">
                <a:solidFill>
                  <a:srgbClr val="4668C5"/>
                </a:solidFill>
                <a:ea typeface="Segoe UI" pitchFamily="34" charset="0"/>
                <a:cs typeface="Segoe UI" pitchFamily="34" charset="0"/>
              </a:rPr>
              <a:t>{  }</a:t>
            </a:r>
          </a:p>
        </p:txBody>
      </p:sp>
      <p:pic>
        <p:nvPicPr>
          <p:cNvPr id="35" name="Picture 2" descr="C:\Users\mitchellg\AppData\Local\Microsoft\Windows\Temporary Internet Files\Content.Outlook\DRES7FCJ\Storage_white (2).png"/>
          <p:cNvPicPr>
            <a:picLocks noChangeAspect="1" noChangeArrowheads="1"/>
          </p:cNvPicPr>
          <p:nvPr/>
        </p:nvPicPr>
        <p:blipFill>
          <a:blip r:embed="rId7" cstate="screen">
            <a:lum bright="100000"/>
            <a:extLst>
              <a:ext uri="{28A0092B-C50C-407E-A947-70E740481C1C}">
                <a14:useLocalDpi xmlns:a14="http://schemas.microsoft.com/office/drawing/2010/main"/>
              </a:ext>
            </a:extLst>
          </a:blip>
          <a:srcRect/>
          <a:stretch>
            <a:fillRect/>
          </a:stretch>
        </p:blipFill>
        <p:spPr bwMode="auto">
          <a:xfrm>
            <a:off x="4573393" y="4294520"/>
            <a:ext cx="453213" cy="453213"/>
          </a:xfrm>
          <a:prstGeom prst="rect">
            <a:avLst/>
          </a:prstGeom>
          <a:noFill/>
        </p:spPr>
      </p:pic>
      <p:pic>
        <p:nvPicPr>
          <p:cNvPr id="36" name="Picture 35"/>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704091" y="1784331"/>
            <a:ext cx="723182" cy="723182"/>
          </a:xfrm>
          <a:prstGeom prst="rect">
            <a:avLst/>
          </a:prstGeom>
        </p:spPr>
      </p:pic>
      <p:pic>
        <p:nvPicPr>
          <p:cNvPr id="37" name="Picture 11"/>
          <p:cNvPicPr>
            <a:picLocks noChangeAspect="1"/>
          </p:cNvPicPr>
          <p:nvPr/>
        </p:nvPicPr>
        <p:blipFill>
          <a:blip r:embed="rId12">
            <a:biLevel thresh="25000"/>
            <a:extLst>
              <a:ext uri="{28A0092B-C50C-407E-A947-70E740481C1C}">
                <a14:useLocalDpi xmlns:a14="http://schemas.microsoft.com/office/drawing/2010/main"/>
              </a:ext>
            </a:extLst>
          </a:blip>
          <a:srcRect/>
          <a:stretch>
            <a:fillRect/>
          </a:stretch>
        </p:blipFill>
        <p:spPr bwMode="auto">
          <a:xfrm>
            <a:off x="9147536" y="1952353"/>
            <a:ext cx="412325" cy="40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3"/>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210880" y="4336216"/>
            <a:ext cx="266730" cy="43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spect="1"/>
          </p:cNvPicPr>
          <p:nvPr/>
        </p:nvPicPr>
        <p:blipFill>
          <a:blip r:embed="rId14" cstate="screen">
            <a:biLevel thresh="25000"/>
            <a:extLst>
              <a:ext uri="{28A0092B-C50C-407E-A947-70E740481C1C}">
                <a14:useLocalDpi xmlns:a14="http://schemas.microsoft.com/office/drawing/2010/main"/>
              </a:ext>
            </a:extLst>
          </a:blip>
          <a:stretch>
            <a:fillRect/>
          </a:stretch>
        </p:blipFill>
        <p:spPr>
          <a:xfrm>
            <a:off x="9185639" y="3546744"/>
            <a:ext cx="358666" cy="358666"/>
          </a:xfrm>
          <a:prstGeom prst="rect">
            <a:avLst/>
          </a:prstGeom>
        </p:spPr>
      </p:pic>
      <p:pic>
        <p:nvPicPr>
          <p:cNvPr id="40" name="Picture 39"/>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6835676" y="4336217"/>
            <a:ext cx="460014" cy="460014"/>
          </a:xfrm>
          <a:prstGeom prst="rect">
            <a:avLst/>
          </a:prstGeom>
        </p:spPr>
      </p:pic>
      <p:pic>
        <p:nvPicPr>
          <p:cNvPr id="41" name="Picture 40"/>
          <p:cNvPicPr>
            <a:picLocks noChangeAspect="1"/>
          </p:cNvPicPr>
          <p:nvPr/>
        </p:nvPicPr>
        <p:blipFill>
          <a:blip r:embed="rId16" cstate="screen">
            <a:biLevel thresh="25000"/>
            <a:extLst>
              <a:ext uri="{28A0092B-C50C-407E-A947-70E740481C1C}">
                <a14:useLocalDpi xmlns:a14="http://schemas.microsoft.com/office/drawing/2010/main"/>
              </a:ext>
            </a:extLst>
          </a:blip>
          <a:stretch>
            <a:fillRect/>
          </a:stretch>
        </p:blipFill>
        <p:spPr>
          <a:xfrm>
            <a:off x="2388736" y="3507390"/>
            <a:ext cx="390230" cy="390230"/>
          </a:xfrm>
          <a:prstGeom prst="rect">
            <a:avLst/>
          </a:prstGeom>
        </p:spPr>
      </p:pic>
      <p:pic>
        <p:nvPicPr>
          <p:cNvPr id="42" name="Picture 41"/>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9147534" y="5183819"/>
            <a:ext cx="468184" cy="468184"/>
          </a:xfrm>
          <a:prstGeom prst="rect">
            <a:avLst/>
          </a:prstGeom>
        </p:spPr>
      </p:pic>
      <p:pic>
        <p:nvPicPr>
          <p:cNvPr id="43" name="Picture 42"/>
          <p:cNvPicPr>
            <a:picLocks noChangeAspect="1"/>
          </p:cNvPicPr>
          <p:nvPr/>
        </p:nvPicPr>
        <p:blipFill>
          <a:blip r:embed="rId18"/>
          <a:stretch>
            <a:fillRect/>
          </a:stretch>
        </p:blipFill>
        <p:spPr>
          <a:xfrm>
            <a:off x="6811550" y="2705339"/>
            <a:ext cx="508265" cy="508265"/>
          </a:xfrm>
          <a:prstGeom prst="rect">
            <a:avLst/>
          </a:prstGeom>
        </p:spPr>
      </p:pic>
      <p:pic>
        <p:nvPicPr>
          <p:cNvPr id="44" name="Picture 43"/>
          <p:cNvPicPr>
            <a:picLocks noChangeAspect="1"/>
          </p:cNvPicPr>
          <p:nvPr/>
        </p:nvPicPr>
        <p:blipFill>
          <a:blip r:embed="rId19"/>
          <a:stretch>
            <a:fillRect/>
          </a:stretch>
        </p:blipFill>
        <p:spPr>
          <a:xfrm>
            <a:off x="2229727" y="1933483"/>
            <a:ext cx="534596" cy="534596"/>
          </a:xfrm>
          <a:prstGeom prst="rect">
            <a:avLst/>
          </a:prstGeom>
        </p:spPr>
      </p:pic>
      <p:pic>
        <p:nvPicPr>
          <p:cNvPr id="45" name="Picture 44"/>
          <p:cNvPicPr>
            <a:picLocks noChangeAspect="1"/>
          </p:cNvPicPr>
          <p:nvPr/>
        </p:nvPicPr>
        <p:blipFill>
          <a:blip r:embed="rId20"/>
          <a:stretch>
            <a:fillRect/>
          </a:stretch>
        </p:blipFill>
        <p:spPr>
          <a:xfrm>
            <a:off x="6772797" y="3453885"/>
            <a:ext cx="585770" cy="585770"/>
          </a:xfrm>
          <a:prstGeom prst="rect">
            <a:avLst/>
          </a:prstGeom>
        </p:spPr>
      </p:pic>
      <p:pic>
        <p:nvPicPr>
          <p:cNvPr id="46" name="Picture 45"/>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2270685" y="2675654"/>
            <a:ext cx="466767" cy="498682"/>
          </a:xfrm>
          <a:prstGeom prst="rect">
            <a:avLst/>
          </a:prstGeom>
        </p:spPr>
      </p:pic>
      <p:pic>
        <p:nvPicPr>
          <p:cNvPr id="47" name="Picture 4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149134" y="2675653"/>
            <a:ext cx="410727" cy="432557"/>
          </a:xfrm>
          <a:prstGeom prst="rect">
            <a:avLst/>
          </a:prstGeom>
        </p:spPr>
      </p:pic>
      <p:pic>
        <p:nvPicPr>
          <p:cNvPr id="48" name="Picture 47"/>
          <p:cNvPicPr>
            <a:picLocks noChangeAspect="1"/>
          </p:cNvPicPr>
          <p:nvPr/>
        </p:nvPicPr>
        <p:blipFill>
          <a:blip r:embed="rId23">
            <a:biLevel thresh="25000"/>
          </a:blip>
          <a:stretch>
            <a:fillRect/>
          </a:stretch>
        </p:blipFill>
        <p:spPr>
          <a:xfrm>
            <a:off x="6823559" y="5199178"/>
            <a:ext cx="409719" cy="360363"/>
          </a:xfrm>
          <a:prstGeom prst="rect">
            <a:avLst/>
          </a:prstGeom>
        </p:spPr>
      </p:pic>
      <p:pic>
        <p:nvPicPr>
          <p:cNvPr id="49" name="Picture 48"/>
          <p:cNvPicPr>
            <a:picLocks noChangeAspect="1"/>
          </p:cNvPicPr>
          <p:nvPr/>
        </p:nvPicPr>
        <p:blipFill>
          <a:blip r:embed="rId23">
            <a:biLevel thresh="25000"/>
          </a:blip>
          <a:stretch>
            <a:fillRect/>
          </a:stretch>
        </p:blipFill>
        <p:spPr>
          <a:xfrm>
            <a:off x="6959059" y="5379360"/>
            <a:ext cx="409719" cy="360363"/>
          </a:xfrm>
          <a:prstGeom prst="rect">
            <a:avLst/>
          </a:prstGeom>
        </p:spPr>
      </p:pic>
    </p:spTree>
    <p:extLst>
      <p:ext uri="{BB962C8B-B14F-4D97-AF65-F5344CB8AC3E}">
        <p14:creationId xmlns:p14="http://schemas.microsoft.com/office/powerpoint/2010/main" val="423513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Stream Analytics</a:t>
            </a:r>
          </a:p>
        </p:txBody>
      </p:sp>
      <p:sp>
        <p:nvSpPr>
          <p:cNvPr id="3" name="Vertical Text Placeholder 2"/>
          <p:cNvSpPr>
            <a:spLocks noGrp="1"/>
          </p:cNvSpPr>
          <p:nvPr>
            <p:ph type="body" orient="vert" idx="1"/>
          </p:nvPr>
        </p:nvSpPr>
        <p:spPr/>
        <p:txBody>
          <a:bodyPr/>
          <a:lstStyle/>
          <a:p>
            <a:r>
              <a:rPr lang="en-US" dirty="0"/>
              <a:t>Azure Stream Analytics is a cost effective event processing engine that helps uncover real-time insights from devices, sensors, infrastructure, applications, and data.</a:t>
            </a:r>
          </a:p>
          <a:p>
            <a:pPr marL="285750" indent="-285750">
              <a:buFont typeface="Arial" panose="020B0604020202020204" pitchFamily="34" charset="0"/>
              <a:buChar char="•"/>
            </a:pPr>
            <a:r>
              <a:rPr lang="en-US" b="1" dirty="0"/>
              <a:t>Low cost:</a:t>
            </a:r>
            <a:r>
              <a:rPr lang="en-US" dirty="0"/>
              <a:t> Stream Analytics is architected for multi-tenancy meaning you only pay for what you use and not for idle resources.  Unlike other solutions, small streaming jobs will be cost effective.</a:t>
            </a:r>
          </a:p>
          <a:p>
            <a:pPr marL="285750" indent="-285750">
              <a:buFont typeface="Arial" panose="020B0604020202020204" pitchFamily="34" charset="0"/>
              <a:buChar char="•"/>
            </a:pPr>
            <a:r>
              <a:rPr lang="en-US" b="1" dirty="0"/>
              <a:t>Faster developer productivity:</a:t>
            </a:r>
            <a:r>
              <a:rPr lang="en-US" dirty="0"/>
              <a:t> Stream Analytics allow developers to use a SQL-like syntax that can speed up development time from thousands of lines of code down to a few lines.  The system will abstract the complexities of the parallelization, distributed computing, and error handling away from the developers.</a:t>
            </a:r>
          </a:p>
          <a:p>
            <a:pPr marL="285750" indent="-285750">
              <a:buFont typeface="Arial" panose="020B0604020202020204" pitchFamily="34" charset="0"/>
              <a:buChar char="•"/>
            </a:pPr>
            <a:r>
              <a:rPr lang="en-US" b="1" dirty="0"/>
              <a:t>Elasticity of the cloud:</a:t>
            </a:r>
            <a:r>
              <a:rPr lang="en-US" dirty="0"/>
              <a:t> Stream Analytics is built as a managed service in Azure.  This means customers can spin up or down any number of resources on demand.  Customers will not have to setup costly hardware or install and maintain software.</a:t>
            </a:r>
          </a:p>
          <a:p>
            <a:endParaRPr lang="en-US" dirty="0"/>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13</a:t>
            </a:fld>
            <a:endParaRPr lang="nl-NL"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4574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 Azure Stream Analytics</a:t>
            </a:r>
          </a:p>
        </p:txBody>
      </p:sp>
      <p:sp>
        <p:nvSpPr>
          <p:cNvPr id="3" name="Vertical Text Placeholder 2"/>
          <p:cNvSpPr>
            <a:spLocks noGrp="1"/>
          </p:cNvSpPr>
          <p:nvPr>
            <p:ph type="body" orient="vert" idx="1"/>
          </p:nvPr>
        </p:nvSpPr>
        <p:spPr/>
        <p:txBody>
          <a:bodyPr/>
          <a:lstStyle/>
          <a:p>
            <a:pPr marL="285750" indent="-285750">
              <a:buFont typeface="Arial" panose="020B0604020202020204" pitchFamily="34" charset="0"/>
              <a:buChar char="•"/>
            </a:pPr>
            <a:r>
              <a:rPr lang="en-US" b="1" dirty="0"/>
              <a:t>Real-time ingestion, processing and archiving of data:</a:t>
            </a:r>
            <a:r>
              <a:rPr lang="en-US" dirty="0"/>
              <a:t> Use Stream Analytics to ingest a continuous stream of data and do in-flight processing like scrubbing information, adding geo-tagging, and doing IP lookups before being sent to a data store.</a:t>
            </a:r>
          </a:p>
          <a:p>
            <a:pPr marL="285750" indent="-285750">
              <a:buFont typeface="Arial" panose="020B0604020202020204" pitchFamily="34" charset="0"/>
              <a:buChar char="•"/>
            </a:pPr>
            <a:r>
              <a:rPr lang="en-US" b="1" dirty="0"/>
              <a:t>Real-time Analytics:</a:t>
            </a:r>
            <a:r>
              <a:rPr lang="en-US" dirty="0"/>
              <a:t> Use Stream Analytics to provide real-time </a:t>
            </a:r>
            <a:r>
              <a:rPr lang="en-US" dirty="0" err="1"/>
              <a:t>dashboarding</a:t>
            </a:r>
            <a:r>
              <a:rPr lang="en-US" dirty="0"/>
              <a:t> where customers can see trends that happen immediately when they occur.</a:t>
            </a:r>
          </a:p>
          <a:p>
            <a:pPr marL="285750" indent="-285750">
              <a:buFont typeface="Arial" panose="020B0604020202020204" pitchFamily="34" charset="0"/>
              <a:buChar char="•"/>
            </a:pPr>
            <a:r>
              <a:rPr lang="en-US" b="1" dirty="0"/>
              <a:t>Connected devices (Internet of Things):</a:t>
            </a:r>
            <a:r>
              <a:rPr lang="en-US" dirty="0"/>
              <a:t> Use Stream Analytics to get real-time information from their connected devices like machines, buildings, or cars so that relevant action can be done. This can include scheduling a repair technician, pushing down software updates or to perform a specific automated action.</a:t>
            </a:r>
          </a:p>
          <a:p>
            <a:endParaRPr lang="en-US" dirty="0"/>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14</a:t>
            </a:fld>
            <a:endParaRPr lang="nl-NL"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0523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Vertical Text Placeholder 2"/>
          <p:cNvSpPr>
            <a:spLocks noGrp="1"/>
          </p:cNvSpPr>
          <p:nvPr>
            <p:ph type="body" orient="vert" idx="1"/>
          </p:nvPr>
        </p:nvSpPr>
        <p:spPr/>
        <p:txBody>
          <a:bodyPr/>
          <a:lstStyle/>
          <a:p>
            <a:pPr marL="285750" indent="-285750">
              <a:buFont typeface="Arial" panose="020B0604020202020204" pitchFamily="34" charset="0"/>
              <a:buChar char="•"/>
            </a:pPr>
            <a:r>
              <a:rPr lang="en-US" dirty="0"/>
              <a:t>Lab 1 - Create a IOT Hub</a:t>
            </a:r>
          </a:p>
          <a:p>
            <a:pPr marL="285750" indent="-285750">
              <a:buFont typeface="Arial" panose="020B0604020202020204" pitchFamily="34" charset="0"/>
              <a:buChar char="•"/>
            </a:pPr>
            <a:r>
              <a:rPr lang="en-US" dirty="0"/>
              <a:t>Lab 2 - Add a device to the IOT Hub</a:t>
            </a:r>
          </a:p>
          <a:p>
            <a:pPr marL="285750" indent="-285750">
              <a:buFont typeface="Arial" panose="020B0604020202020204" pitchFamily="34" charset="0"/>
              <a:buChar char="•"/>
            </a:pPr>
            <a:r>
              <a:rPr lang="en-US" dirty="0"/>
              <a:t>Lab 3 - Create Azure Stream Analytics</a:t>
            </a:r>
          </a:p>
          <a:p>
            <a:pPr marL="285750" indent="-285750">
              <a:buFont typeface="Arial" panose="020B0604020202020204" pitchFamily="34" charset="0"/>
              <a:buChar char="•"/>
            </a:pPr>
            <a:r>
              <a:rPr lang="en-US" dirty="0"/>
              <a:t>Lab 4 - Process data with </a:t>
            </a:r>
            <a:r>
              <a:rPr lang="en-US"/>
              <a:t>Stream Analytics</a:t>
            </a:r>
            <a:endParaRPr lang="en-US" dirty="0"/>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15</a:t>
            </a:fld>
            <a:endParaRPr lang="nl-NL"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07626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Maik van der Gaag</a:t>
            </a:r>
          </a:p>
        </p:txBody>
      </p:sp>
      <p:sp>
        <p:nvSpPr>
          <p:cNvPr id="3" name="Vertical Text Placeholder 2"/>
          <p:cNvSpPr>
            <a:spLocks noGrp="1"/>
          </p:cNvSpPr>
          <p:nvPr>
            <p:ph type="body" orient="vert" idx="1"/>
          </p:nvPr>
        </p:nvSpPr>
        <p:spPr/>
        <p:txBody>
          <a:bodyPr/>
          <a:lstStyle/>
          <a:p>
            <a:r>
              <a:rPr lang="en-US" dirty="0"/>
              <a:t>Name:		Maik van der Gaag</a:t>
            </a:r>
          </a:p>
          <a:p>
            <a:r>
              <a:rPr lang="en-US" dirty="0"/>
              <a:t>Function:	Application Architect at Motion10</a:t>
            </a:r>
          </a:p>
          <a:p>
            <a:r>
              <a:rPr lang="en-US" dirty="0"/>
              <a:t>Email:		maik.vandergaag@motion10.com </a:t>
            </a:r>
          </a:p>
          <a:p>
            <a:r>
              <a:rPr lang="en-US" dirty="0"/>
              <a:t>Expertise:	Office365, </a:t>
            </a:r>
          </a:p>
          <a:p>
            <a:r>
              <a:rPr lang="en-US" dirty="0"/>
              <a:t>			Azure,</a:t>
            </a:r>
          </a:p>
          <a:p>
            <a:r>
              <a:rPr lang="en-US" dirty="0"/>
              <a:t>			VSTS</a:t>
            </a:r>
          </a:p>
          <a:p>
            <a:r>
              <a:rPr lang="en-US" dirty="0"/>
              <a:t>Twitter:		@maikvandergaag</a:t>
            </a:r>
          </a:p>
          <a:p>
            <a:r>
              <a:rPr lang="en-US" dirty="0"/>
              <a:t>Blog:		https://msftplayground.com</a:t>
            </a:r>
          </a:p>
          <a:p>
            <a:endParaRPr lang="en-US" dirty="0"/>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2</a:t>
            </a:fld>
            <a:endParaRPr lang="nl-NL" dirty="0"/>
          </a:p>
        </p:txBody>
      </p:sp>
      <p:sp>
        <p:nvSpPr>
          <p:cNvPr id="6" name="Text Placeholder 5"/>
          <p:cNvSpPr>
            <a:spLocks noGrp="1"/>
          </p:cNvSpPr>
          <p:nvPr>
            <p:ph type="body" sz="quarter" idx="13"/>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455" y="1420239"/>
            <a:ext cx="3376362" cy="3674275"/>
          </a:xfrm>
          <a:prstGeom prst="rect">
            <a:avLst/>
          </a:prstGeom>
        </p:spPr>
      </p:pic>
    </p:spTree>
    <p:extLst>
      <p:ext uri="{BB962C8B-B14F-4D97-AF65-F5344CB8AC3E}">
        <p14:creationId xmlns:p14="http://schemas.microsoft.com/office/powerpoint/2010/main" val="155912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Vertical Text Placeholder 2"/>
          <p:cNvSpPr>
            <a:spLocks noGrp="1"/>
          </p:cNvSpPr>
          <p:nvPr>
            <p:ph type="body" orient="vert" idx="1"/>
          </p:nvPr>
        </p:nvSpPr>
        <p:spPr/>
        <p:txBody>
          <a:bodyPr/>
          <a:lstStyle/>
          <a:p>
            <a:pPr marL="285750" indent="-285750">
              <a:buFont typeface="Arial" panose="020B0604020202020204" pitchFamily="34" charset="0"/>
              <a:buChar char="•"/>
            </a:pPr>
            <a:r>
              <a:rPr lang="en-US" dirty="0"/>
              <a:t>Azure</a:t>
            </a:r>
          </a:p>
          <a:p>
            <a:pPr marL="285750" indent="-285750">
              <a:buFont typeface="Arial" panose="020B0604020202020204" pitchFamily="34" charset="0"/>
              <a:buChar char="•"/>
            </a:pPr>
            <a:r>
              <a:rPr lang="en-US" dirty="0"/>
              <a:t>Azure IOT Hub</a:t>
            </a:r>
          </a:p>
          <a:p>
            <a:pPr marL="285750" indent="-285750">
              <a:buFont typeface="Arial" panose="020B0604020202020204" pitchFamily="34" charset="0"/>
              <a:buChar char="•"/>
            </a:pPr>
            <a:r>
              <a:rPr lang="en-US" dirty="0"/>
              <a:t>Azure Stream Analytics</a:t>
            </a:r>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3</a:t>
            </a:fld>
            <a:endParaRPr lang="nl-NL"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38318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a:t>
            </a:r>
          </a:p>
        </p:txBody>
      </p:sp>
      <p:sp>
        <p:nvSpPr>
          <p:cNvPr id="3" name="Vertical Text Placeholder 2"/>
          <p:cNvSpPr>
            <a:spLocks noGrp="1"/>
          </p:cNvSpPr>
          <p:nvPr>
            <p:ph type="body" orient="vert" idx="1"/>
          </p:nvPr>
        </p:nvSpPr>
        <p:spPr/>
        <p:txBody>
          <a:bodyPr/>
          <a:lstStyle/>
          <a:p>
            <a:r>
              <a:rPr lang="en-US" dirty="0"/>
              <a:t>Microsoft Azure is a collection of integrated cloud services:</a:t>
            </a:r>
          </a:p>
          <a:p>
            <a:pPr marL="285750" indent="-285750">
              <a:buFont typeface="Arial" panose="020B0604020202020204" pitchFamily="34" charset="0"/>
              <a:buChar char="•"/>
            </a:pPr>
            <a:r>
              <a:rPr lang="en-US" dirty="0"/>
              <a:t>Analytics</a:t>
            </a:r>
          </a:p>
          <a:p>
            <a:pPr marL="285750" indent="-285750">
              <a:buFont typeface="Arial" panose="020B0604020202020204" pitchFamily="34" charset="0"/>
              <a:buChar char="•"/>
            </a:pPr>
            <a:r>
              <a:rPr lang="en-US" dirty="0"/>
              <a:t>Computing</a:t>
            </a:r>
          </a:p>
          <a:p>
            <a:pPr marL="285750" indent="-285750">
              <a:buFont typeface="Arial" panose="020B0604020202020204" pitchFamily="34" charset="0"/>
              <a:buChar char="•"/>
            </a:pPr>
            <a:r>
              <a:rPr lang="en-US" dirty="0"/>
              <a:t>Database</a:t>
            </a:r>
          </a:p>
          <a:p>
            <a:pPr marL="285750" indent="-285750">
              <a:buFont typeface="Arial" panose="020B0604020202020204" pitchFamily="34" charset="0"/>
              <a:buChar char="•"/>
            </a:pPr>
            <a:r>
              <a:rPr lang="en-US" dirty="0"/>
              <a:t>Mobile</a:t>
            </a:r>
          </a:p>
          <a:p>
            <a:pPr marL="285750" indent="-285750">
              <a:buFont typeface="Arial" panose="020B0604020202020204" pitchFamily="34" charset="0"/>
              <a:buChar char="•"/>
            </a:pPr>
            <a:r>
              <a:rPr lang="en-US" dirty="0"/>
              <a:t>Networking</a:t>
            </a:r>
          </a:p>
          <a:p>
            <a:pPr marL="285750" indent="-285750">
              <a:buFont typeface="Arial" panose="020B0604020202020204" pitchFamily="34" charset="0"/>
              <a:buChar char="•"/>
            </a:pPr>
            <a:r>
              <a:rPr lang="en-US" dirty="0"/>
              <a:t>Storage</a:t>
            </a:r>
          </a:p>
          <a:p>
            <a:pPr marL="285750" indent="-285750">
              <a:buFont typeface="Arial" panose="020B0604020202020204" pitchFamily="34" charset="0"/>
              <a:buChar char="•"/>
            </a:pPr>
            <a:r>
              <a:rPr lang="en-US" dirty="0"/>
              <a:t>Web</a:t>
            </a:r>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4</a:t>
            </a:fld>
            <a:endParaRPr lang="nl-NL"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698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33138" y="126258"/>
            <a:ext cx="11357810" cy="6610601"/>
          </a:xfrm>
          <a:prstGeom prst="rect">
            <a:avLst/>
          </a:prstGeom>
        </p:spPr>
      </p:pic>
      <p:sp>
        <p:nvSpPr>
          <p:cNvPr id="10" name="Rectangle 9"/>
          <p:cNvSpPr/>
          <p:nvPr/>
        </p:nvSpPr>
        <p:spPr>
          <a:xfrm>
            <a:off x="7437865" y="3705727"/>
            <a:ext cx="859112" cy="452388"/>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8283278" y="2714325"/>
            <a:ext cx="774091" cy="46089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267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noProof="0" dirty="0"/>
              <a:t>Models</a:t>
            </a:r>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6</a:t>
            </a:fld>
            <a:endParaRPr lang="nl-NL" dirty="0"/>
          </a:p>
        </p:txBody>
      </p:sp>
      <p:sp>
        <p:nvSpPr>
          <p:cNvPr id="71" name="Rectangle 70"/>
          <p:cNvSpPr/>
          <p:nvPr/>
        </p:nvSpPr>
        <p:spPr bwMode="auto">
          <a:xfrm>
            <a:off x="3206705" y="1115366"/>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2" name="Group 71"/>
          <p:cNvGrpSpPr/>
          <p:nvPr/>
        </p:nvGrpSpPr>
        <p:grpSpPr>
          <a:xfrm>
            <a:off x="795377" y="1332173"/>
            <a:ext cx="2427913" cy="4790431"/>
            <a:chOff x="855665" y="1583373"/>
            <a:chExt cx="2427913" cy="4790431"/>
          </a:xfrm>
        </p:grpSpPr>
        <p:sp>
          <p:nvSpPr>
            <p:cNvPr id="73" name="Rectangle 72"/>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chemeClr val="bg1">
                      <a:alpha val="99000"/>
                    </a:schemeClr>
                  </a:solidFill>
                  <a:ea typeface="Kozuka Gothic Pro R" pitchFamily="34" charset="-128"/>
                </a:rPr>
                <a:t>On-Premise</a:t>
              </a:r>
            </a:p>
          </p:txBody>
        </p:sp>
        <p:sp>
          <p:nvSpPr>
            <p:cNvPr id="74" name="Rectangle 73"/>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75" name="Rectangle 74"/>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76" name="Rectangle 75"/>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77" name="Rectangle 76"/>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78" name="Rectangle 77"/>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79" name="Rectangle 78"/>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80" name="Rectangle 79"/>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81" name="Rectangle 80"/>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82" name="Rectangle 81"/>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83" name="Left Brace 82"/>
            <p:cNvSpPr/>
            <p:nvPr/>
          </p:nvSpPr>
          <p:spPr>
            <a:xfrm>
              <a:off x="1249156" y="2354254"/>
              <a:ext cx="137875" cy="4019550"/>
            </a:xfrm>
            <a:prstGeom prst="leftBrace">
              <a:avLst>
                <a:gd name="adj1" fmla="val 0"/>
                <a:gd name="adj2" fmla="val 50000"/>
              </a:avLst>
            </a:prstGeom>
            <a:noFill/>
            <a:ln w="19050" cap="flat" cmpd="sng" algn="ctr">
              <a:solidFill>
                <a:schemeClr val="accent2"/>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8936"/>
              <a:endParaRPr lang="en-US" dirty="0">
                <a:solidFill>
                  <a:srgbClr val="FFFFFF"/>
                </a:solidFill>
                <a:latin typeface="Segoe UI"/>
                <a:ea typeface="Segoe UI" pitchFamily="34" charset="0"/>
                <a:cs typeface="Segoe UI" pitchFamily="34" charset="0"/>
              </a:endParaRPr>
            </a:p>
          </p:txBody>
        </p:sp>
        <p:sp>
          <p:nvSpPr>
            <p:cNvPr id="84" name="TextBox 52"/>
            <p:cNvSpPr txBox="1"/>
            <p:nvPr/>
          </p:nvSpPr>
          <p:spPr>
            <a:xfrm>
              <a:off x="855665" y="3810826"/>
              <a:ext cx="400110" cy="109055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chemeClr val="bg1"/>
                  </a:solidFill>
                  <a:ea typeface="Kozuka Gothic Pro R" pitchFamily="34" charset="-128"/>
                </a:rPr>
                <a:t>You manage</a:t>
              </a:r>
            </a:p>
          </p:txBody>
        </p:sp>
      </p:grpSp>
      <p:grpSp>
        <p:nvGrpSpPr>
          <p:cNvPr id="85" name="Group 84"/>
          <p:cNvGrpSpPr/>
          <p:nvPr/>
        </p:nvGrpSpPr>
        <p:grpSpPr>
          <a:xfrm>
            <a:off x="3859670" y="1342221"/>
            <a:ext cx="2771925" cy="4780387"/>
            <a:chOff x="3377366" y="1593421"/>
            <a:chExt cx="2771925" cy="4780387"/>
          </a:xfrm>
        </p:grpSpPr>
        <p:sp>
          <p:nvSpPr>
            <p:cNvPr id="86" name="Rectangle 85"/>
            <p:cNvSpPr/>
            <p:nvPr/>
          </p:nvSpPr>
          <p:spPr>
            <a:xfrm>
              <a:off x="3897998" y="1593421"/>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87" name="Rectangle 86"/>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8" name="Rectangle 87"/>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89" name="Rectangle 88"/>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90" name="Rectangle 89"/>
            <p:cNvSpPr/>
            <p:nvPr/>
          </p:nvSpPr>
          <p:spPr>
            <a:xfrm>
              <a:off x="3928143" y="417353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91" name="Rectangle 90"/>
            <p:cNvSpPr/>
            <p:nvPr/>
          </p:nvSpPr>
          <p:spPr>
            <a:xfrm>
              <a:off x="3928143" y="3718715"/>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92" name="Rectangle 91"/>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93" name="Rectangle 92"/>
            <p:cNvSpPr/>
            <p:nvPr/>
          </p:nvSpPr>
          <p:spPr>
            <a:xfrm>
              <a:off x="3928143" y="280907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94" name="Rectangle 93"/>
            <p:cNvSpPr/>
            <p:nvPr/>
          </p:nvSpPr>
          <p:spPr>
            <a:xfrm>
              <a:off x="3928143" y="235425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95" name="Rectangle 94"/>
            <p:cNvSpPr/>
            <p:nvPr/>
          </p:nvSpPr>
          <p:spPr>
            <a:xfrm>
              <a:off x="3928143" y="3263896"/>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96" name="Left Brace 95"/>
            <p:cNvSpPr/>
            <p:nvPr/>
          </p:nvSpPr>
          <p:spPr>
            <a:xfrm flipH="1">
              <a:off x="5575615" y="4587244"/>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97" name="TextBox 56"/>
            <p:cNvSpPr txBox="1"/>
            <p:nvPr/>
          </p:nvSpPr>
          <p:spPr>
            <a:xfrm flipH="1">
              <a:off x="5749181" y="4644086"/>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98" name="Left Brace 97"/>
            <p:cNvSpPr/>
            <p:nvPr/>
          </p:nvSpPr>
          <p:spPr>
            <a:xfrm>
              <a:off x="3789635" y="2354258"/>
              <a:ext cx="133350" cy="17526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99" name="TextBox 58"/>
            <p:cNvSpPr txBox="1"/>
            <p:nvPr/>
          </p:nvSpPr>
          <p:spPr>
            <a:xfrm>
              <a:off x="3377366" y="267789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grpSp>
        <p:nvGrpSpPr>
          <p:cNvPr id="100" name="Group 99"/>
          <p:cNvGrpSpPr/>
          <p:nvPr/>
        </p:nvGrpSpPr>
        <p:grpSpPr>
          <a:xfrm>
            <a:off x="6461726" y="1332173"/>
            <a:ext cx="2706420" cy="4798706"/>
            <a:chOff x="5979422" y="1583373"/>
            <a:chExt cx="2706420" cy="4798706"/>
          </a:xfrm>
        </p:grpSpPr>
        <p:sp>
          <p:nvSpPr>
            <p:cNvPr id="101" name="Rectangle 100"/>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02" name="Left Brace 101"/>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03"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04" name="Left Brace 103"/>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05"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106" name="Rectangle 105"/>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07" name="Rectangle 106"/>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08" name="Rectangle 107"/>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9" name="Rectangle 108"/>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0" name="Rectangle 109"/>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11" name="Rectangle 110"/>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12" name="Rectangle 111"/>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13" name="Rectangle 112"/>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14" name="Rectangle 113"/>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115" name="Group 114"/>
          <p:cNvGrpSpPr/>
          <p:nvPr/>
        </p:nvGrpSpPr>
        <p:grpSpPr>
          <a:xfrm>
            <a:off x="9463135" y="1332173"/>
            <a:ext cx="2323096" cy="4798703"/>
            <a:chOff x="8980831" y="1583373"/>
            <a:chExt cx="2323096" cy="4798703"/>
          </a:xfrm>
        </p:grpSpPr>
        <p:sp>
          <p:nvSpPr>
            <p:cNvPr id="116" name="Rectangle 115"/>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17" name="Left Brace 116"/>
            <p:cNvSpPr/>
            <p:nvPr/>
          </p:nvSpPr>
          <p:spPr>
            <a:xfrm flipH="1">
              <a:off x="10688405" y="2335204"/>
              <a:ext cx="200055" cy="40468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1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19" name="Rectangle 118"/>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0" name="Rectangle 119"/>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21" name="Rectangle 120"/>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22" name="Rectangle 121"/>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23" name="Rectangle 122"/>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4" name="Rectangle 123"/>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25" name="Rectangle 124"/>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26" name="Rectangle 125"/>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Rectangle 126"/>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pic>
        <p:nvPicPr>
          <p:cNvPr id="12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63244"/>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9"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72988"/>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0" name="Rectangle 129"/>
          <p:cNvSpPr/>
          <p:nvPr/>
        </p:nvSpPr>
        <p:spPr bwMode="auto">
          <a:xfrm flipH="1">
            <a:off x="251209" y="1115366"/>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34910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250"/>
                                        <p:tgtEl>
                                          <p:spTgt spid="129"/>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130"/>
                                        </p:tgtEl>
                                        <p:attrNameLst>
                                          <p:attrName>style.visibility</p:attrName>
                                        </p:attrNameLst>
                                      </p:cBhvr>
                                      <p:to>
                                        <p:strVal val="visible"/>
                                      </p:to>
                                    </p:set>
                                    <p:animEffect transition="in" filter="wipe(down)">
                                      <p:cBhvr>
                                        <p:cTn id="15" dur="500"/>
                                        <p:tgtEl>
                                          <p:spTgt spid="1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ipe(left)">
                                      <p:cBhvr>
                                        <p:cTn id="20" dur="500"/>
                                        <p:tgtEl>
                                          <p:spTgt spid="7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fade">
                                      <p:cBhvr>
                                        <p:cTn id="24" dur="250"/>
                                        <p:tgtEl>
                                          <p:spTgt spid="128"/>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childTnLst>
                          </p:cTn>
                        </p:par>
                        <p:par>
                          <p:cTn id="33" fill="hold">
                            <p:stCondLst>
                              <p:cond delay="1750"/>
                            </p:stCondLst>
                            <p:childTnLst>
                              <p:par>
                                <p:cTn id="34" presetID="10" presetClass="entr" presetSubtype="0" fill="hold" nodeType="after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fade">
                                      <p:cBhvr>
                                        <p:cTn id="36"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7</a:t>
            </a:fld>
            <a:endParaRPr lang="nl-NL" dirty="0"/>
          </a:p>
        </p:txBody>
      </p:sp>
      <p:sp>
        <p:nvSpPr>
          <p:cNvPr id="6" name="Text Placeholder 5"/>
          <p:cNvSpPr>
            <a:spLocks noGrp="1"/>
          </p:cNvSpPr>
          <p:nvPr>
            <p:ph type="body" sz="quarter" idx="13"/>
          </p:nvPr>
        </p:nvSpPr>
        <p:spPr/>
        <p:txBody>
          <a:bodyPr/>
          <a:lstStyle/>
          <a:p>
            <a:endParaRPr lang="en-US"/>
          </a:p>
        </p:txBody>
      </p:sp>
      <p:pic>
        <p:nvPicPr>
          <p:cNvPr id="7" name="Picture 6"/>
          <p:cNvPicPr>
            <a:picLocks noChangeAspect="1"/>
          </p:cNvPicPr>
          <p:nvPr/>
        </p:nvPicPr>
        <p:blipFill>
          <a:blip r:embed="rId2"/>
          <a:stretch>
            <a:fillRect/>
          </a:stretch>
        </p:blipFill>
        <p:spPr>
          <a:xfrm>
            <a:off x="1517274" y="1300786"/>
            <a:ext cx="9625647" cy="4490730"/>
          </a:xfrm>
          <a:prstGeom prst="rect">
            <a:avLst/>
          </a:prstGeom>
        </p:spPr>
      </p:pic>
    </p:spTree>
    <p:extLst>
      <p:ext uri="{BB962C8B-B14F-4D97-AF65-F5344CB8AC3E}">
        <p14:creationId xmlns:p14="http://schemas.microsoft.com/office/powerpoint/2010/main" val="96274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Hub</a:t>
            </a:r>
          </a:p>
        </p:txBody>
      </p:sp>
      <p:sp>
        <p:nvSpPr>
          <p:cNvPr id="3" name="Vertical Text Placeholder 2"/>
          <p:cNvSpPr>
            <a:spLocks noGrp="1"/>
          </p:cNvSpPr>
          <p:nvPr>
            <p:ph type="body" orient="vert" idx="1"/>
          </p:nvPr>
        </p:nvSpPr>
        <p:spPr/>
        <p:txBody>
          <a:bodyPr/>
          <a:lstStyle/>
          <a:p>
            <a:r>
              <a:rPr lang="en-US" dirty="0"/>
              <a:t>Azure IoT Hub is a fully managed service that enables reliable and secure bidirectional communications between  IoT devices and a solution back end. </a:t>
            </a:r>
          </a:p>
          <a:p>
            <a:pPr marL="285750" indent="-285750">
              <a:buFont typeface="Arial" panose="020B0604020202020204" pitchFamily="34" charset="0"/>
              <a:buChar char="•"/>
            </a:pPr>
            <a:r>
              <a:rPr lang="en-US" dirty="0"/>
              <a:t>Provides reliable device-to-cloud and cloud-to-device messaging at scale.</a:t>
            </a:r>
          </a:p>
          <a:p>
            <a:pPr marL="285750" indent="-285750">
              <a:buFont typeface="Arial" panose="020B0604020202020204" pitchFamily="34" charset="0"/>
              <a:buChar char="•"/>
            </a:pPr>
            <a:r>
              <a:rPr lang="en-US" dirty="0"/>
              <a:t>Enables secure communications using per-device security credentials and access control.</a:t>
            </a:r>
          </a:p>
          <a:p>
            <a:pPr marL="285750" indent="-285750">
              <a:buFont typeface="Arial" panose="020B0604020202020204" pitchFamily="34" charset="0"/>
              <a:buChar char="•"/>
            </a:pPr>
            <a:r>
              <a:rPr lang="en-US" dirty="0"/>
              <a:t>Provides extensive monitoring for device connectivity and device identity management events.</a:t>
            </a:r>
          </a:p>
          <a:p>
            <a:pPr marL="285750" indent="-285750">
              <a:buFont typeface="Arial" panose="020B0604020202020204" pitchFamily="34" charset="0"/>
              <a:buChar char="•"/>
            </a:pPr>
            <a:r>
              <a:rPr lang="en-US" dirty="0"/>
              <a:t>Includes device libraries for the most popular languages and platforms (SDK)</a:t>
            </a:r>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8</a:t>
            </a:fld>
            <a:endParaRPr lang="nl-NL"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7116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1750" y="1099651"/>
            <a:ext cx="11705164" cy="4855947"/>
          </a:xfrm>
          <a:prstGeom prst="rect">
            <a:avLst/>
          </a:prstGeom>
        </p:spPr>
      </p:pic>
      <p:sp>
        <p:nvSpPr>
          <p:cNvPr id="2" name="Title 1"/>
          <p:cNvSpPr>
            <a:spLocks noGrp="1"/>
          </p:cNvSpPr>
          <p:nvPr>
            <p:ph type="title"/>
          </p:nvPr>
        </p:nvSpPr>
        <p:spPr/>
        <p:txBody>
          <a:bodyPr/>
          <a:lstStyle/>
          <a:p>
            <a:r>
              <a:rPr lang="en-US" dirty="0"/>
              <a:t>IOT Reference Architecture</a:t>
            </a:r>
          </a:p>
        </p:txBody>
      </p:sp>
      <p:sp>
        <p:nvSpPr>
          <p:cNvPr id="4" name="Date Placeholder 3"/>
          <p:cNvSpPr>
            <a:spLocks noGrp="1"/>
          </p:cNvSpPr>
          <p:nvPr>
            <p:ph type="dt" sz="half" idx="10"/>
          </p:nvPr>
        </p:nvSpPr>
        <p:spPr/>
        <p:txBody>
          <a:bodyPr/>
          <a:lstStyle/>
          <a:p>
            <a:fld id="{81C55895-BBDE-49A9-A51C-B1488599A003}" type="datetime1">
              <a:rPr lang="nl-NL" smtClean="0"/>
              <a:t>13-7-2016</a:t>
            </a:fld>
            <a:endParaRPr lang="nl-NL" dirty="0"/>
          </a:p>
        </p:txBody>
      </p:sp>
      <p:sp>
        <p:nvSpPr>
          <p:cNvPr id="5" name="Slide Number Placeholder 4"/>
          <p:cNvSpPr>
            <a:spLocks noGrp="1"/>
          </p:cNvSpPr>
          <p:nvPr>
            <p:ph type="sldNum" sz="quarter" idx="12"/>
          </p:nvPr>
        </p:nvSpPr>
        <p:spPr/>
        <p:txBody>
          <a:bodyPr/>
          <a:lstStyle/>
          <a:p>
            <a:fld id="{B312AE52-FDF5-433E-9C7C-6ECA2BDE0D9B}" type="slidenum">
              <a:rPr lang="nl-NL" smtClean="0"/>
              <a:t>9</a:t>
            </a:fld>
            <a:endParaRPr lang="nl-NL"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3490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61547daa077c3d89f2ae68116d5e2311d282c87"/>
</p:tagLst>
</file>

<file path=ppt/theme/theme1.xml><?xml version="1.0" encoding="utf-8"?>
<a:theme xmlns:a="http://schemas.openxmlformats.org/drawingml/2006/main" name="PPT Template Motion10">
  <a:themeElements>
    <a:clrScheme name="Motion10_oude kleuren">
      <a:dk1>
        <a:sysClr val="windowText" lastClr="000000"/>
      </a:dk1>
      <a:lt1>
        <a:sysClr val="window" lastClr="FFFFFF"/>
      </a:lt1>
      <a:dk2>
        <a:srgbClr val="000000"/>
      </a:dk2>
      <a:lt2>
        <a:srgbClr val="FFFFFF"/>
      </a:lt2>
      <a:accent1>
        <a:srgbClr val="918CC8"/>
      </a:accent1>
      <a:accent2>
        <a:srgbClr val="66308E"/>
      </a:accent2>
      <a:accent3>
        <a:srgbClr val="000000"/>
      </a:accent3>
      <a:accent4>
        <a:srgbClr val="5AC8F5"/>
      </a:accent4>
      <a:accent5>
        <a:srgbClr val="BDB632"/>
      </a:accent5>
      <a:accent6>
        <a:srgbClr val="EB0087"/>
      </a:accent6>
      <a:hlink>
        <a:srgbClr val="000000"/>
      </a:hlink>
      <a:folHlink>
        <a:srgbClr val="000000"/>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xtended Basis Presentatie Template.potx" id="{88B0F741-539C-4119-B681-EEC7D296369E}" vid="{5B1B25AC-FBF1-4750-A017-1B55C279F59E}"/>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680e1bed-6891-4bb5-b68c-ef06fc6f70cb">M10MARKETING-39-1</_dlc_DocId>
    <_dlc_DocIdUrl xmlns="680e1bed-6891-4bb5-b68c-ef06fc6f70cb">
      <Url>https://mot10.sharepoint.com/teams/Marketing/_layouts/15/DocIdRedir.aspx?ID=M10MARKETING-39-1</Url>
      <Description>M10MARKETING-39-1</Description>
    </_dlc_DocIdUrl>
    <TaxCatchAll xmlns="29dada5e-0ead-4a3f-8027-21f5d9978c4b"/>
    <TaxKeywordTaxHTField xmlns="29dada5e-0ead-4a3f-8027-21f5d9978c4b">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Motion10 Sjabloon" ma:contentTypeID="0x0101007C1F2170CF00D147B695165F5BB9AA41010063F7821E2E31234096F147586A584B77" ma:contentTypeVersion="7" ma:contentTypeDescription="" ma:contentTypeScope="" ma:versionID="a9e4a6f0d88645ba41c783228a50b43d">
  <xsd:schema xmlns:xsd="http://www.w3.org/2001/XMLSchema" xmlns:xs="http://www.w3.org/2001/XMLSchema" xmlns:p="http://schemas.microsoft.com/office/2006/metadata/properties" xmlns:ns2="29dada5e-0ead-4a3f-8027-21f5d9978c4b" xmlns:ns3="680e1bed-6891-4bb5-b68c-ef06fc6f70cb" targetNamespace="http://schemas.microsoft.com/office/2006/metadata/properties" ma:root="true" ma:fieldsID="da1f1770ed9c4c7d5bcf1b61507a78d6" ns2:_="" ns3:_="">
    <xsd:import namespace="29dada5e-0ead-4a3f-8027-21f5d9978c4b"/>
    <xsd:import namespace="680e1bed-6891-4bb5-b68c-ef06fc6f70cb"/>
    <xsd:element name="properties">
      <xsd:complexType>
        <xsd:sequence>
          <xsd:element name="documentManagement">
            <xsd:complexType>
              <xsd:all>
                <xsd:element ref="ns2:TaxKeywordTaxHTField" minOccurs="0"/>
                <xsd:element ref="ns2:TaxCatchAll" minOccurs="0"/>
                <xsd:element ref="ns2:TaxCatchAllLabel"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dada5e-0ead-4a3f-8027-21f5d9978c4b"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Ondernemingstrefwoorden" ma:fieldId="{23f27201-bee3-471e-b2e7-b64fd8b7ca38}" ma:taxonomyMulti="true" ma:sspId="b36f15c4-a50f-421b-a210-48de5f054c85"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description="" ma:hidden="true" ma:list="{e779c601-98d4-4d61-8105-f2ee5944740a}" ma:internalName="TaxCatchAll" ma:showField="CatchAllData" ma:web="680e1bed-6891-4bb5-b68c-ef06fc6f70cb">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e779c601-98d4-4d61-8105-f2ee5944740a}" ma:internalName="TaxCatchAllLabel" ma:readOnly="true" ma:showField="CatchAllDataLabel" ma:web="680e1bed-6891-4bb5-b68c-ef06fc6f70c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80e1bed-6891-4bb5-b68c-ef06fc6f70cb" elementFormDefault="qualified">
    <xsd:import namespace="http://schemas.microsoft.com/office/2006/documentManagement/types"/>
    <xsd:import namespace="http://schemas.microsoft.com/office/infopath/2007/PartnerControls"/>
    <xsd:element name="_dlc_DocId" ma:index="12" nillable="true" ma:displayName="Waarde van de document-id" ma:description="De waarde van de document-id die aan dit item is toegewezen." ma:internalName="_dlc_DocId" ma:readOnly="true">
      <xsd:simpleType>
        <xsd:restriction base="dms:Text"/>
      </xsd:simpleType>
    </xsd:element>
    <xsd:element name="_dlc_DocIdUrl" ma:index="13"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b36f15c4-a50f-421b-a210-48de5f054c85" ContentTypeId="0x0101007C1F2170CF00D147B695165F5BB9AA4101"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elements/1.1/"/>
    <ds:schemaRef ds:uri="680e1bed-6891-4bb5-b68c-ef06fc6f70cb"/>
    <ds:schemaRef ds:uri="http://schemas.openxmlformats.org/package/2006/metadata/core-properties"/>
    <ds:schemaRef ds:uri="http://www.w3.org/XML/1998/namespace"/>
    <ds:schemaRef ds:uri="http://schemas.microsoft.com/office/infopath/2007/PartnerControls"/>
    <ds:schemaRef ds:uri="http://purl.org/dc/terms/"/>
    <ds:schemaRef ds:uri="http://schemas.microsoft.com/office/2006/documentManagement/types"/>
    <ds:schemaRef ds:uri="http://purl.org/dc/dcmitype/"/>
    <ds:schemaRef ds:uri="29dada5e-0ead-4a3f-8027-21f5d9978c4b"/>
    <ds:schemaRef ds:uri="http://schemas.microsoft.com/office/2006/metadata/properties"/>
  </ds:schemaRefs>
</ds:datastoreItem>
</file>

<file path=customXml/itemProps3.xml><?xml version="1.0" encoding="utf-8"?>
<ds:datastoreItem xmlns:ds="http://schemas.openxmlformats.org/officeDocument/2006/customXml" ds:itemID="{C1AAC51C-A664-4A01-AEA8-2F860DB672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dada5e-0ead-4a3f-8027-21f5d9978c4b"/>
    <ds:schemaRef ds:uri="680e1bed-6891-4bb5-b68c-ef06fc6f70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4E2CBF-DB04-45D3-A6BB-D815D4599754}">
  <ds:schemaRefs>
    <ds:schemaRef ds:uri="Microsoft.SharePoint.Taxonomy.ContentTypeSync"/>
  </ds:schemaRefs>
</ds:datastoreItem>
</file>

<file path=customXml/itemProps5.xml><?xml version="1.0" encoding="utf-8"?>
<ds:datastoreItem xmlns:ds="http://schemas.openxmlformats.org/officeDocument/2006/customXml" ds:itemID="{C0DD991D-8E0B-4EFC-AAE1-E7427FCDCB9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Extended%20Basis%20Presentatie%20Template</Template>
  <TotalTime>325</TotalTime>
  <Words>603</Words>
  <Application>Microsoft Office PowerPoint</Application>
  <PresentationFormat>Custom</PresentationFormat>
  <Paragraphs>200</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Kozuka Gothic Pro R</vt:lpstr>
      <vt:lpstr>Segoe UI</vt:lpstr>
      <vt:lpstr>Segoe UI Light</vt:lpstr>
      <vt:lpstr>Segoe UI Semibold</vt:lpstr>
      <vt:lpstr>Trebuchet MS</vt:lpstr>
      <vt:lpstr>PPT Template Motion10</vt:lpstr>
      <vt:lpstr>Azure</vt:lpstr>
      <vt:lpstr>Maik van der Gaag</vt:lpstr>
      <vt:lpstr>Agenda</vt:lpstr>
      <vt:lpstr>Azure</vt:lpstr>
      <vt:lpstr>PowerPoint Presentation</vt:lpstr>
      <vt:lpstr>Models</vt:lpstr>
      <vt:lpstr>Azure Portal</vt:lpstr>
      <vt:lpstr>Azure IOT Hub</vt:lpstr>
      <vt:lpstr>IOT Reference Architecture</vt:lpstr>
      <vt:lpstr>Network and cloud services in a IoT infrastructure</vt:lpstr>
      <vt:lpstr>Azure IoT Suite Remote Monitoring solution</vt:lpstr>
      <vt:lpstr>The moving parts of a Microsoft based IoT solution</vt:lpstr>
      <vt:lpstr>Azure Stream Analytics</vt:lpstr>
      <vt:lpstr>What – Azure Stream Analytics</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Hub</dc:title>
  <dc:creator>Maik van der Gaag</dc:creator>
  <cp:keywords/>
  <dc:description/>
  <cp:lastModifiedBy>Maik van der Gaag</cp:lastModifiedBy>
  <cp:revision>27</cp:revision>
  <dcterms:created xsi:type="dcterms:W3CDTF">2016-07-01T09:37:39Z</dcterms:created>
  <dcterms:modified xsi:type="dcterms:W3CDTF">2016-07-13T15:37:59Z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0x0101007C1F2170CF00D147B695165F5BB9AA41010063F7821E2E31234096F147586A584B77</vt:lpwstr>
  </property>
  <property fmtid="{D5CDD505-2E9C-101B-9397-08002B2CF9AE}" pid="3" name="TaxKeyword">
    <vt:lpwstr/>
  </property>
  <property fmtid="{D5CDD505-2E9C-101B-9397-08002B2CF9AE}" pid="4" name="_dlc_DocIdItemGuid">
    <vt:lpwstr>2e2490ad-015a-49b4-8be7-eaa70581343a</vt:lpwstr>
  </property>
</Properties>
</file>