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3" r:id="rId6"/>
  </p:sldMasterIdLst>
  <p:notesMasterIdLst>
    <p:notesMasterId r:id="rId20"/>
  </p:notesMasterIdLst>
  <p:handoutMasterIdLst>
    <p:handoutMasterId r:id="rId21"/>
  </p:handoutMasterIdLst>
  <p:sldIdLst>
    <p:sldId id="256" r:id="rId7"/>
    <p:sldId id="261" r:id="rId8"/>
    <p:sldId id="262" r:id="rId9"/>
    <p:sldId id="283" r:id="rId10"/>
    <p:sldId id="280" r:id="rId11"/>
    <p:sldId id="281" r:id="rId12"/>
    <p:sldId id="278" r:id="rId13"/>
    <p:sldId id="282" r:id="rId14"/>
    <p:sldId id="284" r:id="rId15"/>
    <p:sldId id="285" r:id="rId16"/>
    <p:sldId id="286" r:id="rId17"/>
    <p:sldId id="287" r:id="rId18"/>
    <p:sldId id="277" r:id="rId19"/>
  </p:sldIdLst>
  <p:sldSz cx="12169775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5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CC8"/>
    <a:srgbClr val="2A6D97"/>
    <a:srgbClr val="0F295A"/>
    <a:srgbClr val="D15A99"/>
    <a:srgbClr val="0B1948"/>
    <a:srgbClr val="212D61"/>
    <a:srgbClr val="510370"/>
    <a:srgbClr val="58013E"/>
    <a:srgbClr val="5AC0E8"/>
    <a:srgbClr val="3B8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359" autoAdjust="0"/>
  </p:normalViewPr>
  <p:slideViewPr>
    <p:cSldViewPr snapToGrid="0" snapToObjects="1">
      <p:cViewPr varScale="1">
        <p:scale>
          <a:sx n="67" d="100"/>
          <a:sy n="67" d="100"/>
        </p:scale>
        <p:origin x="954" y="63"/>
      </p:cViewPr>
      <p:guideLst>
        <p:guide orient="horz" pos="4205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0DE87-5FD1-8043-944A-DFA9EE19FB85}" type="datetimeFigureOut">
              <a:rPr lang="nl-NL" smtClean="0"/>
              <a:t>4-8-2016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6C2CE-6D8E-EC4F-AEE7-1249F7B54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383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224FB-C57D-5D40-B38A-419AB0A92663}" type="datetimeFigureOut">
              <a:rPr lang="nl-NL" smtClean="0"/>
              <a:t>4-8-2016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50D8B-2424-6F4B-A23A-8AFDC77B92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38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50D8B-2424-6F4B-A23A-8AFDC77B929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40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ep 67"/>
          <p:cNvGrpSpPr/>
          <p:nvPr userDrawn="1"/>
        </p:nvGrpSpPr>
        <p:grpSpPr>
          <a:xfrm>
            <a:off x="-19455" y="3674864"/>
            <a:ext cx="12205490" cy="2554239"/>
            <a:chOff x="-19455" y="3674864"/>
            <a:chExt cx="12205490" cy="2554239"/>
          </a:xfrm>
        </p:grpSpPr>
        <p:sp>
          <p:nvSpPr>
            <p:cNvPr id="69" name="Vrije vorm 68"/>
            <p:cNvSpPr/>
            <p:nvPr userDrawn="1"/>
          </p:nvSpPr>
          <p:spPr>
            <a:xfrm flipV="1">
              <a:off x="-19455" y="5528711"/>
              <a:ext cx="6796493" cy="55156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  <a:gd name="connsiteX0" fmla="*/ 0 w 7526996"/>
                <a:gd name="connsiteY0" fmla="*/ 478034 h 564477"/>
                <a:gd name="connsiteX1" fmla="*/ 3331 w 7526996"/>
                <a:gd name="connsiteY1" fmla="*/ 24170 h 564477"/>
                <a:gd name="connsiteX2" fmla="*/ 7526996 w 7526996"/>
                <a:gd name="connsiteY2" fmla="*/ 265230 h 564477"/>
                <a:gd name="connsiteX3" fmla="*/ 0 w 7526996"/>
                <a:gd name="connsiteY3" fmla="*/ 478034 h 564477"/>
                <a:gd name="connsiteX0" fmla="*/ 10299 w 7523736"/>
                <a:gd name="connsiteY0" fmla="*/ 330944 h 511114"/>
                <a:gd name="connsiteX1" fmla="*/ 71 w 7523736"/>
                <a:gd name="connsiteY1" fmla="*/ 24170 h 511114"/>
                <a:gd name="connsiteX2" fmla="*/ 7523736 w 7523736"/>
                <a:gd name="connsiteY2" fmla="*/ 265230 h 511114"/>
                <a:gd name="connsiteX3" fmla="*/ 10299 w 7523736"/>
                <a:gd name="connsiteY3" fmla="*/ 330944 h 511114"/>
                <a:gd name="connsiteX0" fmla="*/ 10299 w 7577970"/>
                <a:gd name="connsiteY0" fmla="*/ 310582 h 1143118"/>
                <a:gd name="connsiteX1" fmla="*/ 71 w 7577970"/>
                <a:gd name="connsiteY1" fmla="*/ 3808 h 1143118"/>
                <a:gd name="connsiteX2" fmla="*/ 7577970 w 7577970"/>
                <a:gd name="connsiteY2" fmla="*/ 1017083 h 1143118"/>
                <a:gd name="connsiteX3" fmla="*/ 10299 w 7577970"/>
                <a:gd name="connsiteY3" fmla="*/ 310582 h 1143118"/>
                <a:gd name="connsiteX0" fmla="*/ 10299 w 7577970"/>
                <a:gd name="connsiteY0" fmla="*/ 310582 h 1150340"/>
                <a:gd name="connsiteX1" fmla="*/ 71 w 7577970"/>
                <a:gd name="connsiteY1" fmla="*/ 3808 h 1150340"/>
                <a:gd name="connsiteX2" fmla="*/ 7577970 w 7577970"/>
                <a:gd name="connsiteY2" fmla="*/ 1017083 h 1150340"/>
                <a:gd name="connsiteX3" fmla="*/ 10299 w 7577970"/>
                <a:gd name="connsiteY3" fmla="*/ 310582 h 1150340"/>
                <a:gd name="connsiteX0" fmla="*/ 10299 w 7577970"/>
                <a:gd name="connsiteY0" fmla="*/ 310297 h 1150055"/>
                <a:gd name="connsiteX1" fmla="*/ 71 w 7577970"/>
                <a:gd name="connsiteY1" fmla="*/ 3523 h 1150055"/>
                <a:gd name="connsiteX2" fmla="*/ 7577970 w 7577970"/>
                <a:gd name="connsiteY2" fmla="*/ 1016798 h 1150055"/>
                <a:gd name="connsiteX3" fmla="*/ 10299 w 7577970"/>
                <a:gd name="connsiteY3" fmla="*/ 310297 h 1150055"/>
                <a:gd name="connsiteX0" fmla="*/ 10299 w 7577970"/>
                <a:gd name="connsiteY0" fmla="*/ 306901 h 1146659"/>
                <a:gd name="connsiteX1" fmla="*/ 71 w 7577970"/>
                <a:gd name="connsiteY1" fmla="*/ 127 h 1146659"/>
                <a:gd name="connsiteX2" fmla="*/ 7577970 w 7577970"/>
                <a:gd name="connsiteY2" fmla="*/ 1013402 h 1146659"/>
                <a:gd name="connsiteX3" fmla="*/ 10299 w 7577970"/>
                <a:gd name="connsiteY3" fmla="*/ 306901 h 1146659"/>
                <a:gd name="connsiteX0" fmla="*/ 0 w 7580947"/>
                <a:gd name="connsiteY0" fmla="*/ 266394 h 1143155"/>
                <a:gd name="connsiteX1" fmla="*/ 3048 w 7580947"/>
                <a:gd name="connsiteY1" fmla="*/ 127 h 1143155"/>
                <a:gd name="connsiteX2" fmla="*/ 7580947 w 7580947"/>
                <a:gd name="connsiteY2" fmla="*/ 1013402 h 1143155"/>
                <a:gd name="connsiteX3" fmla="*/ 0 w 7580947"/>
                <a:gd name="connsiteY3" fmla="*/ 266394 h 1143155"/>
                <a:gd name="connsiteX0" fmla="*/ 3730 w 7584677"/>
                <a:gd name="connsiteY0" fmla="*/ 122394 h 999155"/>
                <a:gd name="connsiteX1" fmla="*/ 141 w 7584677"/>
                <a:gd name="connsiteY1" fmla="*/ 151 h 999155"/>
                <a:gd name="connsiteX2" fmla="*/ 7584677 w 7584677"/>
                <a:gd name="connsiteY2" fmla="*/ 869402 h 999155"/>
                <a:gd name="connsiteX3" fmla="*/ 3730 w 7584677"/>
                <a:gd name="connsiteY3" fmla="*/ 122394 h 999155"/>
                <a:gd name="connsiteX0" fmla="*/ 3730 w 7584677"/>
                <a:gd name="connsiteY0" fmla="*/ 144894 h 1021655"/>
                <a:gd name="connsiteX1" fmla="*/ 141 w 7584677"/>
                <a:gd name="connsiteY1" fmla="*/ 146 h 1021655"/>
                <a:gd name="connsiteX2" fmla="*/ 7584677 w 7584677"/>
                <a:gd name="connsiteY2" fmla="*/ 891902 h 1021655"/>
                <a:gd name="connsiteX3" fmla="*/ 3730 w 7584677"/>
                <a:gd name="connsiteY3" fmla="*/ 144894 h 1021655"/>
                <a:gd name="connsiteX0" fmla="*/ 3730 w 7584677"/>
                <a:gd name="connsiteY0" fmla="*/ 144894 h 1020254"/>
                <a:gd name="connsiteX1" fmla="*/ 141 w 7584677"/>
                <a:gd name="connsiteY1" fmla="*/ 146 h 1020254"/>
                <a:gd name="connsiteX2" fmla="*/ 7584677 w 7584677"/>
                <a:gd name="connsiteY2" fmla="*/ 891902 h 1020254"/>
                <a:gd name="connsiteX3" fmla="*/ 3730 w 7584677"/>
                <a:gd name="connsiteY3" fmla="*/ 144894 h 1020254"/>
                <a:gd name="connsiteX0" fmla="*/ 3730 w 7584677"/>
                <a:gd name="connsiteY0" fmla="*/ 225423 h 1100783"/>
                <a:gd name="connsiteX1" fmla="*/ 141 w 7584677"/>
                <a:gd name="connsiteY1" fmla="*/ 80675 h 1100783"/>
                <a:gd name="connsiteX2" fmla="*/ 7584677 w 7584677"/>
                <a:gd name="connsiteY2" fmla="*/ 972431 h 1100783"/>
                <a:gd name="connsiteX3" fmla="*/ 3730 w 7584677"/>
                <a:gd name="connsiteY3" fmla="*/ 225423 h 1100783"/>
                <a:gd name="connsiteX0" fmla="*/ 3730 w 7584677"/>
                <a:gd name="connsiteY0" fmla="*/ 226924 h 1102284"/>
                <a:gd name="connsiteX1" fmla="*/ 141 w 7584677"/>
                <a:gd name="connsiteY1" fmla="*/ 82176 h 1102284"/>
                <a:gd name="connsiteX2" fmla="*/ 7584677 w 7584677"/>
                <a:gd name="connsiteY2" fmla="*/ 973932 h 1102284"/>
                <a:gd name="connsiteX3" fmla="*/ 3730 w 7584677"/>
                <a:gd name="connsiteY3" fmla="*/ 226924 h 1102284"/>
                <a:gd name="connsiteX0" fmla="*/ 3730 w 7591316"/>
                <a:gd name="connsiteY0" fmla="*/ 226389 h 1110011"/>
                <a:gd name="connsiteX1" fmla="*/ 141 w 7591316"/>
                <a:gd name="connsiteY1" fmla="*/ 81641 h 1110011"/>
                <a:gd name="connsiteX2" fmla="*/ 7591316 w 7591316"/>
                <a:gd name="connsiteY2" fmla="*/ 982398 h 1110011"/>
                <a:gd name="connsiteX3" fmla="*/ 3730 w 7591316"/>
                <a:gd name="connsiteY3" fmla="*/ 226389 h 1110011"/>
                <a:gd name="connsiteX0" fmla="*/ 3730 w 7580354"/>
                <a:gd name="connsiteY0" fmla="*/ 254266 h 821497"/>
                <a:gd name="connsiteX1" fmla="*/ 141 w 7580354"/>
                <a:gd name="connsiteY1" fmla="*/ 109518 h 821497"/>
                <a:gd name="connsiteX2" fmla="*/ 7580354 w 7580354"/>
                <a:gd name="connsiteY2" fmla="*/ 656733 h 821497"/>
                <a:gd name="connsiteX3" fmla="*/ 3730 w 7580354"/>
                <a:gd name="connsiteY3" fmla="*/ 254266 h 821497"/>
                <a:gd name="connsiteX0" fmla="*/ 0 w 7620472"/>
                <a:gd name="connsiteY0" fmla="*/ 286406 h 825956"/>
                <a:gd name="connsiteX1" fmla="*/ 40259 w 7620472"/>
                <a:gd name="connsiteY1" fmla="*/ 109518 h 825956"/>
                <a:gd name="connsiteX2" fmla="*/ 7620472 w 7620472"/>
                <a:gd name="connsiteY2" fmla="*/ 656733 h 825956"/>
                <a:gd name="connsiteX3" fmla="*/ 0 w 7620472"/>
                <a:gd name="connsiteY3" fmla="*/ 286406 h 825956"/>
                <a:gd name="connsiteX0" fmla="*/ 0 w 7620472"/>
                <a:gd name="connsiteY0" fmla="*/ 286406 h 936494"/>
                <a:gd name="connsiteX1" fmla="*/ 40259 w 7620472"/>
                <a:gd name="connsiteY1" fmla="*/ 109518 h 936494"/>
                <a:gd name="connsiteX2" fmla="*/ 7620472 w 7620472"/>
                <a:gd name="connsiteY2" fmla="*/ 656733 h 936494"/>
                <a:gd name="connsiteX3" fmla="*/ 0 w 7620472"/>
                <a:gd name="connsiteY3" fmla="*/ 286406 h 936494"/>
                <a:gd name="connsiteX0" fmla="*/ 0 w 7620472"/>
                <a:gd name="connsiteY0" fmla="*/ 286406 h 943561"/>
                <a:gd name="connsiteX1" fmla="*/ 40259 w 7620472"/>
                <a:gd name="connsiteY1" fmla="*/ 109518 h 943561"/>
                <a:gd name="connsiteX2" fmla="*/ 7620472 w 7620472"/>
                <a:gd name="connsiteY2" fmla="*/ 656733 h 943561"/>
                <a:gd name="connsiteX3" fmla="*/ 0 w 7620472"/>
                <a:gd name="connsiteY3" fmla="*/ 286406 h 943561"/>
                <a:gd name="connsiteX0" fmla="*/ 0 w 7620472"/>
                <a:gd name="connsiteY0" fmla="*/ 176889 h 834045"/>
                <a:gd name="connsiteX1" fmla="*/ 40259 w 7620472"/>
                <a:gd name="connsiteY1" fmla="*/ 1 h 834045"/>
                <a:gd name="connsiteX2" fmla="*/ 7620472 w 7620472"/>
                <a:gd name="connsiteY2" fmla="*/ 547216 h 834045"/>
                <a:gd name="connsiteX3" fmla="*/ 0 w 7620472"/>
                <a:gd name="connsiteY3" fmla="*/ 176889 h 834045"/>
                <a:gd name="connsiteX0" fmla="*/ 0 w 7620472"/>
                <a:gd name="connsiteY0" fmla="*/ 244566 h 901722"/>
                <a:gd name="connsiteX1" fmla="*/ 40259 w 7620472"/>
                <a:gd name="connsiteY1" fmla="*/ 67678 h 901722"/>
                <a:gd name="connsiteX2" fmla="*/ 7620472 w 7620472"/>
                <a:gd name="connsiteY2" fmla="*/ 614893 h 901722"/>
                <a:gd name="connsiteX3" fmla="*/ 0 w 7620472"/>
                <a:gd name="connsiteY3" fmla="*/ 244566 h 901722"/>
                <a:gd name="connsiteX0" fmla="*/ 3732 w 7580355"/>
                <a:gd name="connsiteY0" fmla="*/ 260639 h 906838"/>
                <a:gd name="connsiteX1" fmla="*/ 142 w 7580355"/>
                <a:gd name="connsiteY1" fmla="*/ 67680 h 906838"/>
                <a:gd name="connsiteX2" fmla="*/ 7580355 w 7580355"/>
                <a:gd name="connsiteY2" fmla="*/ 614895 h 906838"/>
                <a:gd name="connsiteX3" fmla="*/ 3732 w 7580355"/>
                <a:gd name="connsiteY3" fmla="*/ 260639 h 906838"/>
                <a:gd name="connsiteX0" fmla="*/ 3732 w 7580355"/>
                <a:gd name="connsiteY0" fmla="*/ 260639 h 814464"/>
                <a:gd name="connsiteX1" fmla="*/ 142 w 7580355"/>
                <a:gd name="connsiteY1" fmla="*/ 67680 h 814464"/>
                <a:gd name="connsiteX2" fmla="*/ 7580355 w 7580355"/>
                <a:gd name="connsiteY2" fmla="*/ 614895 h 814464"/>
                <a:gd name="connsiteX3" fmla="*/ 3732 w 7580355"/>
                <a:gd name="connsiteY3" fmla="*/ 260639 h 814464"/>
                <a:gd name="connsiteX0" fmla="*/ 3732 w 7580355"/>
                <a:gd name="connsiteY0" fmla="*/ 260639 h 911177"/>
                <a:gd name="connsiteX1" fmla="*/ 142 w 7580355"/>
                <a:gd name="connsiteY1" fmla="*/ 67680 h 911177"/>
                <a:gd name="connsiteX2" fmla="*/ 7580355 w 7580355"/>
                <a:gd name="connsiteY2" fmla="*/ 614895 h 911177"/>
                <a:gd name="connsiteX3" fmla="*/ 3732 w 7580355"/>
                <a:gd name="connsiteY3" fmla="*/ 260639 h 9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0355" h="911177">
                  <a:moveTo>
                    <a:pt x="3732" y="260639"/>
                  </a:moveTo>
                  <a:cubicBezTo>
                    <a:pt x="4842" y="109351"/>
                    <a:pt x="-968" y="218968"/>
                    <a:pt x="142" y="67680"/>
                  </a:cubicBezTo>
                  <a:cubicBezTo>
                    <a:pt x="1805343" y="-205500"/>
                    <a:pt x="5736286" y="423974"/>
                    <a:pt x="7580355" y="614895"/>
                  </a:cubicBezTo>
                  <a:cubicBezTo>
                    <a:pt x="4531560" y="1144872"/>
                    <a:pt x="1951265" y="925613"/>
                    <a:pt x="3732" y="260639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2A6D97"/>
                </a:gs>
                <a:gs pos="0">
                  <a:srgbClr val="0F295A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0" name="Vrije vorm 69"/>
            <p:cNvSpPr/>
            <p:nvPr userDrawn="1"/>
          </p:nvSpPr>
          <p:spPr>
            <a:xfrm flipH="1" flipV="1">
              <a:off x="6777037" y="5628825"/>
              <a:ext cx="5401992" cy="600278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  <a:gd name="connsiteX0" fmla="*/ 0 w 7526996"/>
                <a:gd name="connsiteY0" fmla="*/ 478034 h 564477"/>
                <a:gd name="connsiteX1" fmla="*/ 3331 w 7526996"/>
                <a:gd name="connsiteY1" fmla="*/ 24170 h 564477"/>
                <a:gd name="connsiteX2" fmla="*/ 7526996 w 7526996"/>
                <a:gd name="connsiteY2" fmla="*/ 265230 h 564477"/>
                <a:gd name="connsiteX3" fmla="*/ 0 w 7526996"/>
                <a:gd name="connsiteY3" fmla="*/ 478034 h 564477"/>
                <a:gd name="connsiteX0" fmla="*/ 10299 w 7523736"/>
                <a:gd name="connsiteY0" fmla="*/ 330944 h 511114"/>
                <a:gd name="connsiteX1" fmla="*/ 71 w 7523736"/>
                <a:gd name="connsiteY1" fmla="*/ 24170 h 511114"/>
                <a:gd name="connsiteX2" fmla="*/ 7523736 w 7523736"/>
                <a:gd name="connsiteY2" fmla="*/ 265230 h 511114"/>
                <a:gd name="connsiteX3" fmla="*/ 10299 w 7523736"/>
                <a:gd name="connsiteY3" fmla="*/ 330944 h 511114"/>
                <a:gd name="connsiteX0" fmla="*/ 10299 w 7577970"/>
                <a:gd name="connsiteY0" fmla="*/ 310582 h 1143118"/>
                <a:gd name="connsiteX1" fmla="*/ 71 w 7577970"/>
                <a:gd name="connsiteY1" fmla="*/ 3808 h 1143118"/>
                <a:gd name="connsiteX2" fmla="*/ 7577970 w 7577970"/>
                <a:gd name="connsiteY2" fmla="*/ 1017083 h 1143118"/>
                <a:gd name="connsiteX3" fmla="*/ 10299 w 7577970"/>
                <a:gd name="connsiteY3" fmla="*/ 310582 h 1143118"/>
                <a:gd name="connsiteX0" fmla="*/ 10299 w 7577970"/>
                <a:gd name="connsiteY0" fmla="*/ 310582 h 1150340"/>
                <a:gd name="connsiteX1" fmla="*/ 71 w 7577970"/>
                <a:gd name="connsiteY1" fmla="*/ 3808 h 1150340"/>
                <a:gd name="connsiteX2" fmla="*/ 7577970 w 7577970"/>
                <a:gd name="connsiteY2" fmla="*/ 1017083 h 1150340"/>
                <a:gd name="connsiteX3" fmla="*/ 10299 w 7577970"/>
                <a:gd name="connsiteY3" fmla="*/ 310582 h 1150340"/>
                <a:gd name="connsiteX0" fmla="*/ 10299 w 7577970"/>
                <a:gd name="connsiteY0" fmla="*/ 310297 h 1150055"/>
                <a:gd name="connsiteX1" fmla="*/ 71 w 7577970"/>
                <a:gd name="connsiteY1" fmla="*/ 3523 h 1150055"/>
                <a:gd name="connsiteX2" fmla="*/ 7577970 w 7577970"/>
                <a:gd name="connsiteY2" fmla="*/ 1016798 h 1150055"/>
                <a:gd name="connsiteX3" fmla="*/ 10299 w 7577970"/>
                <a:gd name="connsiteY3" fmla="*/ 310297 h 1150055"/>
                <a:gd name="connsiteX0" fmla="*/ 10299 w 7577970"/>
                <a:gd name="connsiteY0" fmla="*/ 306901 h 1146659"/>
                <a:gd name="connsiteX1" fmla="*/ 71 w 7577970"/>
                <a:gd name="connsiteY1" fmla="*/ 127 h 1146659"/>
                <a:gd name="connsiteX2" fmla="*/ 7577970 w 7577970"/>
                <a:gd name="connsiteY2" fmla="*/ 1013402 h 1146659"/>
                <a:gd name="connsiteX3" fmla="*/ 10299 w 7577970"/>
                <a:gd name="connsiteY3" fmla="*/ 306901 h 1146659"/>
                <a:gd name="connsiteX0" fmla="*/ 0 w 7580947"/>
                <a:gd name="connsiteY0" fmla="*/ 266394 h 1143155"/>
                <a:gd name="connsiteX1" fmla="*/ 3048 w 7580947"/>
                <a:gd name="connsiteY1" fmla="*/ 127 h 1143155"/>
                <a:gd name="connsiteX2" fmla="*/ 7580947 w 7580947"/>
                <a:gd name="connsiteY2" fmla="*/ 1013402 h 1143155"/>
                <a:gd name="connsiteX3" fmla="*/ 0 w 7580947"/>
                <a:gd name="connsiteY3" fmla="*/ 266394 h 1143155"/>
                <a:gd name="connsiteX0" fmla="*/ 3730 w 7584677"/>
                <a:gd name="connsiteY0" fmla="*/ 122394 h 999155"/>
                <a:gd name="connsiteX1" fmla="*/ 141 w 7584677"/>
                <a:gd name="connsiteY1" fmla="*/ 151 h 999155"/>
                <a:gd name="connsiteX2" fmla="*/ 7584677 w 7584677"/>
                <a:gd name="connsiteY2" fmla="*/ 869402 h 999155"/>
                <a:gd name="connsiteX3" fmla="*/ 3730 w 7584677"/>
                <a:gd name="connsiteY3" fmla="*/ 122394 h 999155"/>
                <a:gd name="connsiteX0" fmla="*/ 3730 w 7584677"/>
                <a:gd name="connsiteY0" fmla="*/ 144894 h 1021655"/>
                <a:gd name="connsiteX1" fmla="*/ 141 w 7584677"/>
                <a:gd name="connsiteY1" fmla="*/ 146 h 1021655"/>
                <a:gd name="connsiteX2" fmla="*/ 7584677 w 7584677"/>
                <a:gd name="connsiteY2" fmla="*/ 891902 h 1021655"/>
                <a:gd name="connsiteX3" fmla="*/ 3730 w 7584677"/>
                <a:gd name="connsiteY3" fmla="*/ 144894 h 1021655"/>
                <a:gd name="connsiteX0" fmla="*/ 3730 w 7584677"/>
                <a:gd name="connsiteY0" fmla="*/ 144894 h 1020254"/>
                <a:gd name="connsiteX1" fmla="*/ 141 w 7584677"/>
                <a:gd name="connsiteY1" fmla="*/ 146 h 1020254"/>
                <a:gd name="connsiteX2" fmla="*/ 7584677 w 7584677"/>
                <a:gd name="connsiteY2" fmla="*/ 891902 h 1020254"/>
                <a:gd name="connsiteX3" fmla="*/ 3730 w 7584677"/>
                <a:gd name="connsiteY3" fmla="*/ 144894 h 1020254"/>
                <a:gd name="connsiteX0" fmla="*/ 3730 w 7584677"/>
                <a:gd name="connsiteY0" fmla="*/ 225423 h 1100783"/>
                <a:gd name="connsiteX1" fmla="*/ 141 w 7584677"/>
                <a:gd name="connsiteY1" fmla="*/ 80675 h 1100783"/>
                <a:gd name="connsiteX2" fmla="*/ 7584677 w 7584677"/>
                <a:gd name="connsiteY2" fmla="*/ 972431 h 1100783"/>
                <a:gd name="connsiteX3" fmla="*/ 3730 w 7584677"/>
                <a:gd name="connsiteY3" fmla="*/ 225423 h 1100783"/>
                <a:gd name="connsiteX0" fmla="*/ 3730 w 7584677"/>
                <a:gd name="connsiteY0" fmla="*/ 226924 h 1102284"/>
                <a:gd name="connsiteX1" fmla="*/ 141 w 7584677"/>
                <a:gd name="connsiteY1" fmla="*/ 82176 h 1102284"/>
                <a:gd name="connsiteX2" fmla="*/ 7584677 w 7584677"/>
                <a:gd name="connsiteY2" fmla="*/ 973932 h 1102284"/>
                <a:gd name="connsiteX3" fmla="*/ 3730 w 7584677"/>
                <a:gd name="connsiteY3" fmla="*/ 226924 h 1102284"/>
                <a:gd name="connsiteX0" fmla="*/ 3730 w 7591316"/>
                <a:gd name="connsiteY0" fmla="*/ 226389 h 1110011"/>
                <a:gd name="connsiteX1" fmla="*/ 141 w 7591316"/>
                <a:gd name="connsiteY1" fmla="*/ 81641 h 1110011"/>
                <a:gd name="connsiteX2" fmla="*/ 7591316 w 7591316"/>
                <a:gd name="connsiteY2" fmla="*/ 982398 h 1110011"/>
                <a:gd name="connsiteX3" fmla="*/ 3730 w 7591316"/>
                <a:gd name="connsiteY3" fmla="*/ 226389 h 1110011"/>
                <a:gd name="connsiteX0" fmla="*/ 3730 w 7591316"/>
                <a:gd name="connsiteY0" fmla="*/ 226389 h 1118114"/>
                <a:gd name="connsiteX1" fmla="*/ 141 w 7591316"/>
                <a:gd name="connsiteY1" fmla="*/ 81641 h 1118114"/>
                <a:gd name="connsiteX2" fmla="*/ 7591316 w 7591316"/>
                <a:gd name="connsiteY2" fmla="*/ 982398 h 1118114"/>
                <a:gd name="connsiteX3" fmla="*/ 3730 w 7591316"/>
                <a:gd name="connsiteY3" fmla="*/ 226389 h 1118114"/>
                <a:gd name="connsiteX0" fmla="*/ 3730 w 7591316"/>
                <a:gd name="connsiteY0" fmla="*/ 226389 h 1134577"/>
                <a:gd name="connsiteX1" fmla="*/ 141 w 7591316"/>
                <a:gd name="connsiteY1" fmla="*/ 81641 h 1134577"/>
                <a:gd name="connsiteX2" fmla="*/ 7591316 w 7591316"/>
                <a:gd name="connsiteY2" fmla="*/ 982398 h 1134577"/>
                <a:gd name="connsiteX3" fmla="*/ 3730 w 7591316"/>
                <a:gd name="connsiteY3" fmla="*/ 226389 h 113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1316" h="1134577">
                  <a:moveTo>
                    <a:pt x="3730" y="226389"/>
                  </a:moveTo>
                  <a:cubicBezTo>
                    <a:pt x="4840" y="75101"/>
                    <a:pt x="-969" y="232929"/>
                    <a:pt x="141" y="81641"/>
                  </a:cubicBezTo>
                  <a:cubicBezTo>
                    <a:pt x="1849190" y="-304029"/>
                    <a:pt x="5747247" y="791477"/>
                    <a:pt x="7591316" y="982398"/>
                  </a:cubicBezTo>
                  <a:cubicBezTo>
                    <a:pt x="3650677" y="1563817"/>
                    <a:pt x="295998" y="296772"/>
                    <a:pt x="3730" y="226389"/>
                  </a:cubicBezTo>
                  <a:close/>
                </a:path>
              </a:pathLst>
            </a:custGeom>
            <a:gradFill rotWithShape="1">
              <a:gsLst>
                <a:gs pos="0">
                  <a:srgbClr val="EB0087"/>
                </a:gs>
                <a:gs pos="100000">
                  <a:srgbClr val="D15A99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1" name="Vrije vorm 70"/>
            <p:cNvSpPr/>
            <p:nvPr userDrawn="1"/>
          </p:nvSpPr>
          <p:spPr>
            <a:xfrm flipH="1">
              <a:off x="7454529" y="3861394"/>
              <a:ext cx="4725877" cy="86414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555" h="864142">
                  <a:moveTo>
                    <a:pt x="0" y="864142"/>
                  </a:moveTo>
                  <a:lnTo>
                    <a:pt x="16890" y="24170"/>
                  </a:lnTo>
                  <a:cubicBezTo>
                    <a:pt x="2215709" y="-43095"/>
                    <a:pt x="4970176" y="27770"/>
                    <a:pt x="7540555" y="265230"/>
                  </a:cubicBezTo>
                  <a:cubicBezTo>
                    <a:pt x="3318824" y="779136"/>
                    <a:pt x="1677302" y="860598"/>
                    <a:pt x="0" y="864142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3B84AE"/>
                </a:gs>
                <a:gs pos="0">
                  <a:srgbClr val="5AC0E8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Vrije vorm 71"/>
            <p:cNvSpPr/>
            <p:nvPr userDrawn="1"/>
          </p:nvSpPr>
          <p:spPr>
            <a:xfrm flipH="1">
              <a:off x="7454529" y="4132899"/>
              <a:ext cx="4725877" cy="59891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  <a:gd name="connsiteX0" fmla="*/ 14153 w 7554708"/>
                <a:gd name="connsiteY0" fmla="*/ 677951 h 677951"/>
                <a:gd name="connsiteX1" fmla="*/ 0 w 7554708"/>
                <a:gd name="connsiteY1" fmla="*/ 275724 h 677951"/>
                <a:gd name="connsiteX2" fmla="*/ 7554708 w 7554708"/>
                <a:gd name="connsiteY2" fmla="*/ 79039 h 677951"/>
                <a:gd name="connsiteX3" fmla="*/ 14153 w 7554708"/>
                <a:gd name="connsiteY3" fmla="*/ 677951 h 677951"/>
                <a:gd name="connsiteX0" fmla="*/ 14153 w 7554708"/>
                <a:gd name="connsiteY0" fmla="*/ 598912 h 598912"/>
                <a:gd name="connsiteX1" fmla="*/ 0 w 7554708"/>
                <a:gd name="connsiteY1" fmla="*/ 196685 h 598912"/>
                <a:gd name="connsiteX2" fmla="*/ 7554708 w 7554708"/>
                <a:gd name="connsiteY2" fmla="*/ 0 h 598912"/>
                <a:gd name="connsiteX3" fmla="*/ 14153 w 7554708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371783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555" h="598912">
                  <a:moveTo>
                    <a:pt x="0" y="598912"/>
                  </a:moveTo>
                  <a:cubicBezTo>
                    <a:pt x="456" y="523202"/>
                    <a:pt x="913" y="321034"/>
                    <a:pt x="1369" y="245324"/>
                  </a:cubicBezTo>
                  <a:cubicBezTo>
                    <a:pt x="1257202" y="270553"/>
                    <a:pt x="5058536" y="159596"/>
                    <a:pt x="7540555" y="0"/>
                  </a:cubicBezTo>
                  <a:cubicBezTo>
                    <a:pt x="3318824" y="513906"/>
                    <a:pt x="1677302" y="595368"/>
                    <a:pt x="0" y="59891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4B7397"/>
                </a:gs>
                <a:gs pos="0">
                  <a:srgbClr val="5AC0E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Vrije vorm 72"/>
            <p:cNvSpPr/>
            <p:nvPr userDrawn="1"/>
          </p:nvSpPr>
          <p:spPr>
            <a:xfrm>
              <a:off x="-10633" y="3674864"/>
              <a:ext cx="7474689" cy="63021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4689" h="630212">
                  <a:moveTo>
                    <a:pt x="0" y="630212"/>
                  </a:moveTo>
                  <a:lnTo>
                    <a:pt x="0" y="119850"/>
                  </a:lnTo>
                  <a:cubicBezTo>
                    <a:pt x="3055089" y="-213303"/>
                    <a:pt x="6407888" y="229719"/>
                    <a:pt x="7474689" y="460092"/>
                  </a:cubicBezTo>
                  <a:cubicBezTo>
                    <a:pt x="4823638" y="293515"/>
                    <a:pt x="1119963" y="445914"/>
                    <a:pt x="0" y="630212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918CC8">
                    <a:lumMod val="75000"/>
                  </a:srgbClr>
                </a:gs>
                <a:gs pos="0">
                  <a:srgbClr val="28A7DA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Vrije vorm 73"/>
            <p:cNvSpPr/>
            <p:nvPr userDrawn="1"/>
          </p:nvSpPr>
          <p:spPr>
            <a:xfrm>
              <a:off x="-19455" y="5164667"/>
              <a:ext cx="12198485" cy="974178"/>
            </a:xfrm>
            <a:custGeom>
              <a:avLst/>
              <a:gdLst>
                <a:gd name="connsiteX0" fmla="*/ 0 w 12198485"/>
                <a:gd name="connsiteY0" fmla="*/ 233464 h 690664"/>
                <a:gd name="connsiteX1" fmla="*/ 12198485 w 12198485"/>
                <a:gd name="connsiteY1" fmla="*/ 0 h 690664"/>
                <a:gd name="connsiteX2" fmla="*/ 12198485 w 12198485"/>
                <a:gd name="connsiteY2" fmla="*/ 690664 h 690664"/>
                <a:gd name="connsiteX3" fmla="*/ 6799634 w 12198485"/>
                <a:gd name="connsiteY3" fmla="*/ 262647 h 690664"/>
                <a:gd name="connsiteX4" fmla="*/ 29183 w 12198485"/>
                <a:gd name="connsiteY4" fmla="*/ 476655 h 690664"/>
                <a:gd name="connsiteX5" fmla="*/ 0 w 12198485"/>
                <a:gd name="connsiteY5" fmla="*/ 233464 h 690664"/>
                <a:gd name="connsiteX0" fmla="*/ 0 w 12198485"/>
                <a:gd name="connsiteY0" fmla="*/ 233464 h 690664"/>
                <a:gd name="connsiteX1" fmla="*/ 12198485 w 12198485"/>
                <a:gd name="connsiteY1" fmla="*/ 0 h 690664"/>
                <a:gd name="connsiteX2" fmla="*/ 12198485 w 12198485"/>
                <a:gd name="connsiteY2" fmla="*/ 690664 h 690664"/>
                <a:gd name="connsiteX3" fmla="*/ 6799634 w 12198485"/>
                <a:gd name="connsiteY3" fmla="*/ 262647 h 690664"/>
                <a:gd name="connsiteX4" fmla="*/ 9727 w 12198485"/>
                <a:gd name="connsiteY4" fmla="*/ 476655 h 690664"/>
                <a:gd name="connsiteX5" fmla="*/ 0 w 12198485"/>
                <a:gd name="connsiteY5" fmla="*/ 233464 h 690664"/>
                <a:gd name="connsiteX0" fmla="*/ 0 w 12198485"/>
                <a:gd name="connsiteY0" fmla="*/ 480895 h 938095"/>
                <a:gd name="connsiteX1" fmla="*/ 12198485 w 12198485"/>
                <a:gd name="connsiteY1" fmla="*/ 247431 h 938095"/>
                <a:gd name="connsiteX2" fmla="*/ 12198485 w 12198485"/>
                <a:gd name="connsiteY2" fmla="*/ 938095 h 938095"/>
                <a:gd name="connsiteX3" fmla="*/ 6799634 w 12198485"/>
                <a:gd name="connsiteY3" fmla="*/ 510078 h 938095"/>
                <a:gd name="connsiteX4" fmla="*/ 9727 w 12198485"/>
                <a:gd name="connsiteY4" fmla="*/ 724086 h 938095"/>
                <a:gd name="connsiteX5" fmla="*/ 0 w 12198485"/>
                <a:gd name="connsiteY5" fmla="*/ 480895 h 938095"/>
                <a:gd name="connsiteX0" fmla="*/ 0 w 12198485"/>
                <a:gd name="connsiteY0" fmla="*/ 491507 h 948707"/>
                <a:gd name="connsiteX1" fmla="*/ 12198485 w 12198485"/>
                <a:gd name="connsiteY1" fmla="*/ 258043 h 948707"/>
                <a:gd name="connsiteX2" fmla="*/ 12198485 w 12198485"/>
                <a:gd name="connsiteY2" fmla="*/ 948707 h 948707"/>
                <a:gd name="connsiteX3" fmla="*/ 6799634 w 12198485"/>
                <a:gd name="connsiteY3" fmla="*/ 520690 h 948707"/>
                <a:gd name="connsiteX4" fmla="*/ 9727 w 12198485"/>
                <a:gd name="connsiteY4" fmla="*/ 734698 h 948707"/>
                <a:gd name="connsiteX5" fmla="*/ 0 w 12198485"/>
                <a:gd name="connsiteY5" fmla="*/ 491507 h 948707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485" h="974178">
                  <a:moveTo>
                    <a:pt x="0" y="516978"/>
                  </a:moveTo>
                  <a:cubicBezTo>
                    <a:pt x="4659550" y="-514153"/>
                    <a:pt x="9513650" y="322425"/>
                    <a:pt x="12198485" y="283514"/>
                  </a:cubicBezTo>
                  <a:lnTo>
                    <a:pt x="12198485" y="974178"/>
                  </a:lnTo>
                  <a:cubicBezTo>
                    <a:pt x="11070077" y="646680"/>
                    <a:pt x="8638162" y="348365"/>
                    <a:pt x="6799634" y="546161"/>
                  </a:cubicBezTo>
                  <a:cubicBezTo>
                    <a:pt x="5081081" y="364578"/>
                    <a:pt x="2525948" y="202450"/>
                    <a:pt x="9727" y="760169"/>
                  </a:cubicBezTo>
                  <a:lnTo>
                    <a:pt x="0" y="516978"/>
                  </a:lnTo>
                  <a:close/>
                </a:path>
              </a:pathLst>
            </a:custGeom>
            <a:gradFill rotWithShape="1">
              <a:gsLst>
                <a:gs pos="50800">
                  <a:srgbClr val="212D61"/>
                </a:gs>
                <a:gs pos="100000">
                  <a:srgbClr val="510370"/>
                </a:gs>
                <a:gs pos="1000">
                  <a:srgbClr val="0B1948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5" name="Vrije vorm 74"/>
            <p:cNvSpPr/>
            <p:nvPr userDrawn="1"/>
          </p:nvSpPr>
          <p:spPr>
            <a:xfrm>
              <a:off x="-10634" y="4894806"/>
              <a:ext cx="12196669" cy="79586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8180125"/>
                <a:gd name="connsiteY0" fmla="*/ 510362 h 510362"/>
                <a:gd name="connsiteX1" fmla="*/ 0 w 8180125"/>
                <a:gd name="connsiteY1" fmla="*/ 0 h 510362"/>
                <a:gd name="connsiteX2" fmla="*/ 7020715 w 8180125"/>
                <a:gd name="connsiteY2" fmla="*/ 245526 h 510362"/>
                <a:gd name="connsiteX3" fmla="*/ 7474689 w 8180125"/>
                <a:gd name="connsiteY3" fmla="*/ 340242 h 510362"/>
                <a:gd name="connsiteX4" fmla="*/ 0 w 8180125"/>
                <a:gd name="connsiteY4" fmla="*/ 510362 h 510362"/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020715 w 7474689"/>
                <a:gd name="connsiteY2" fmla="*/ 245526 h 510362"/>
                <a:gd name="connsiteX3" fmla="*/ 7474689 w 7474689"/>
                <a:gd name="connsiteY3" fmla="*/ 340242 h 510362"/>
                <a:gd name="connsiteX4" fmla="*/ 0 w 7474689"/>
                <a:gd name="connsiteY4" fmla="*/ 510362 h 510362"/>
                <a:gd name="connsiteX0" fmla="*/ 0 w 7486338"/>
                <a:gd name="connsiteY0" fmla="*/ 510362 h 510362"/>
                <a:gd name="connsiteX1" fmla="*/ 0 w 7486338"/>
                <a:gd name="connsiteY1" fmla="*/ 0 h 510362"/>
                <a:gd name="connsiteX2" fmla="*/ 7486338 w 7486338"/>
                <a:gd name="connsiteY2" fmla="*/ 274953 h 510362"/>
                <a:gd name="connsiteX3" fmla="*/ 7474689 w 7486338"/>
                <a:gd name="connsiteY3" fmla="*/ 340242 h 510362"/>
                <a:gd name="connsiteX4" fmla="*/ 0 w 7486338"/>
                <a:gd name="connsiteY4" fmla="*/ 510362 h 510362"/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399 w 7474689"/>
                <a:gd name="connsiteY2" fmla="*/ 289666 h 510362"/>
                <a:gd name="connsiteX3" fmla="*/ 7474689 w 7474689"/>
                <a:gd name="connsiteY3" fmla="*/ 340242 h 510362"/>
                <a:gd name="connsiteX4" fmla="*/ 0 w 7474689"/>
                <a:gd name="connsiteY4" fmla="*/ 510362 h 510362"/>
                <a:gd name="connsiteX0" fmla="*/ 0 w 7474689"/>
                <a:gd name="connsiteY0" fmla="*/ 385300 h 385300"/>
                <a:gd name="connsiteX1" fmla="*/ 0 w 7474689"/>
                <a:gd name="connsiteY1" fmla="*/ 0 h 385300"/>
                <a:gd name="connsiteX2" fmla="*/ 7474399 w 7474689"/>
                <a:gd name="connsiteY2" fmla="*/ 164604 h 385300"/>
                <a:gd name="connsiteX3" fmla="*/ 7474689 w 7474689"/>
                <a:gd name="connsiteY3" fmla="*/ 215180 h 385300"/>
                <a:gd name="connsiteX4" fmla="*/ 0 w 7474689"/>
                <a:gd name="connsiteY4" fmla="*/ 385300 h 385300"/>
                <a:gd name="connsiteX0" fmla="*/ 0 w 7474689"/>
                <a:gd name="connsiteY0" fmla="*/ 598898 h 598898"/>
                <a:gd name="connsiteX1" fmla="*/ 0 w 7474689"/>
                <a:gd name="connsiteY1" fmla="*/ 213598 h 598898"/>
                <a:gd name="connsiteX2" fmla="*/ 7474399 w 7474689"/>
                <a:gd name="connsiteY2" fmla="*/ 378202 h 598898"/>
                <a:gd name="connsiteX3" fmla="*/ 7474689 w 7474689"/>
                <a:gd name="connsiteY3" fmla="*/ 428778 h 598898"/>
                <a:gd name="connsiteX4" fmla="*/ 0 w 7474689"/>
                <a:gd name="connsiteY4" fmla="*/ 598898 h 598898"/>
                <a:gd name="connsiteX0" fmla="*/ 0 w 7474400"/>
                <a:gd name="connsiteY0" fmla="*/ 598898 h 598898"/>
                <a:gd name="connsiteX1" fmla="*/ 0 w 7474400"/>
                <a:gd name="connsiteY1" fmla="*/ 213598 h 598898"/>
                <a:gd name="connsiteX2" fmla="*/ 7474399 w 7474400"/>
                <a:gd name="connsiteY2" fmla="*/ 378202 h 598898"/>
                <a:gd name="connsiteX3" fmla="*/ 7468719 w 7474400"/>
                <a:gd name="connsiteY3" fmla="*/ 509700 h 598898"/>
                <a:gd name="connsiteX4" fmla="*/ 0 w 7474400"/>
                <a:gd name="connsiteY4" fmla="*/ 598898 h 598898"/>
                <a:gd name="connsiteX0" fmla="*/ 0 w 7474400"/>
                <a:gd name="connsiteY0" fmla="*/ 598898 h 598898"/>
                <a:gd name="connsiteX1" fmla="*/ 0 w 7474400"/>
                <a:gd name="connsiteY1" fmla="*/ 213598 h 598898"/>
                <a:gd name="connsiteX2" fmla="*/ 7474399 w 7474400"/>
                <a:gd name="connsiteY2" fmla="*/ 378202 h 598898"/>
                <a:gd name="connsiteX3" fmla="*/ 7468719 w 7474400"/>
                <a:gd name="connsiteY3" fmla="*/ 509700 h 598898"/>
                <a:gd name="connsiteX4" fmla="*/ 0 w 7474400"/>
                <a:gd name="connsiteY4" fmla="*/ 598898 h 598898"/>
                <a:gd name="connsiteX0" fmla="*/ 0 w 7474399"/>
                <a:gd name="connsiteY0" fmla="*/ 598898 h 598898"/>
                <a:gd name="connsiteX1" fmla="*/ 0 w 7474399"/>
                <a:gd name="connsiteY1" fmla="*/ 213598 h 598898"/>
                <a:gd name="connsiteX2" fmla="*/ 7474399 w 7474399"/>
                <a:gd name="connsiteY2" fmla="*/ 378202 h 598898"/>
                <a:gd name="connsiteX3" fmla="*/ 7462749 w 7474399"/>
                <a:gd name="connsiteY3" fmla="*/ 458205 h 598898"/>
                <a:gd name="connsiteX4" fmla="*/ 0 w 7474399"/>
                <a:gd name="connsiteY4" fmla="*/ 598898 h 598898"/>
                <a:gd name="connsiteX0" fmla="*/ 0 w 7474399"/>
                <a:gd name="connsiteY0" fmla="*/ 598898 h 598898"/>
                <a:gd name="connsiteX1" fmla="*/ 0 w 7474399"/>
                <a:gd name="connsiteY1" fmla="*/ 213598 h 598898"/>
                <a:gd name="connsiteX2" fmla="*/ 7474399 w 7474399"/>
                <a:gd name="connsiteY2" fmla="*/ 378202 h 598898"/>
                <a:gd name="connsiteX3" fmla="*/ 7462749 w 7474399"/>
                <a:gd name="connsiteY3" fmla="*/ 458205 h 598898"/>
                <a:gd name="connsiteX4" fmla="*/ 0 w 7474399"/>
                <a:gd name="connsiteY4" fmla="*/ 598898 h 598898"/>
                <a:gd name="connsiteX0" fmla="*/ 0 w 7481705"/>
                <a:gd name="connsiteY0" fmla="*/ 601872 h 601872"/>
                <a:gd name="connsiteX1" fmla="*/ 0 w 7481705"/>
                <a:gd name="connsiteY1" fmla="*/ 216572 h 601872"/>
                <a:gd name="connsiteX2" fmla="*/ 7481705 w 7481705"/>
                <a:gd name="connsiteY2" fmla="*/ 366769 h 601872"/>
                <a:gd name="connsiteX3" fmla="*/ 7462749 w 7481705"/>
                <a:gd name="connsiteY3" fmla="*/ 461179 h 601872"/>
                <a:gd name="connsiteX4" fmla="*/ 0 w 7481705"/>
                <a:gd name="connsiteY4" fmla="*/ 601872 h 601872"/>
                <a:gd name="connsiteX0" fmla="*/ 0 w 7484668"/>
                <a:gd name="connsiteY0" fmla="*/ 601872 h 601872"/>
                <a:gd name="connsiteX1" fmla="*/ 0 w 7484668"/>
                <a:gd name="connsiteY1" fmla="*/ 216572 h 601872"/>
                <a:gd name="connsiteX2" fmla="*/ 7481705 w 7484668"/>
                <a:gd name="connsiteY2" fmla="*/ 366769 h 601872"/>
                <a:gd name="connsiteX3" fmla="*/ 7484668 w 7484668"/>
                <a:gd name="connsiteY3" fmla="*/ 466581 h 601872"/>
                <a:gd name="connsiteX4" fmla="*/ 0 w 7484668"/>
                <a:gd name="connsiteY4" fmla="*/ 601872 h 601872"/>
                <a:gd name="connsiteX0" fmla="*/ 0 w 7484668"/>
                <a:gd name="connsiteY0" fmla="*/ 601872 h 601872"/>
                <a:gd name="connsiteX1" fmla="*/ 0 w 7484668"/>
                <a:gd name="connsiteY1" fmla="*/ 216572 h 601872"/>
                <a:gd name="connsiteX2" fmla="*/ 7481705 w 7484668"/>
                <a:gd name="connsiteY2" fmla="*/ 366769 h 601872"/>
                <a:gd name="connsiteX3" fmla="*/ 7484668 w 7484668"/>
                <a:gd name="connsiteY3" fmla="*/ 466581 h 601872"/>
                <a:gd name="connsiteX4" fmla="*/ 0 w 7484668"/>
                <a:gd name="connsiteY4" fmla="*/ 601872 h 6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4668" h="601872">
                  <a:moveTo>
                    <a:pt x="0" y="601872"/>
                  </a:moveTo>
                  <a:lnTo>
                    <a:pt x="0" y="216572"/>
                  </a:lnTo>
                  <a:cubicBezTo>
                    <a:pt x="4228597" y="-324441"/>
                    <a:pt x="4990239" y="311901"/>
                    <a:pt x="7481705" y="366769"/>
                  </a:cubicBezTo>
                  <a:cubicBezTo>
                    <a:pt x="7482693" y="400040"/>
                    <a:pt x="7483680" y="433310"/>
                    <a:pt x="7484668" y="466581"/>
                  </a:cubicBezTo>
                  <a:cubicBezTo>
                    <a:pt x="7137853" y="528058"/>
                    <a:pt x="2600405" y="-156238"/>
                    <a:pt x="0" y="601872"/>
                  </a:cubicBezTo>
                  <a:close/>
                </a:path>
              </a:pathLst>
            </a:custGeom>
            <a:gradFill rotWithShape="1">
              <a:gsLst>
                <a:gs pos="50800">
                  <a:srgbClr val="462C6B"/>
                </a:gs>
                <a:gs pos="100000">
                  <a:srgbClr val="58013E"/>
                </a:gs>
                <a:gs pos="0">
                  <a:srgbClr val="1D66AA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6" name="Vrije vorm 75"/>
            <p:cNvSpPr/>
            <p:nvPr userDrawn="1"/>
          </p:nvSpPr>
          <p:spPr>
            <a:xfrm>
              <a:off x="-10633" y="3980184"/>
              <a:ext cx="12190136" cy="1421636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894047"/>
                <a:gd name="connsiteY0" fmla="*/ 590178 h 779981"/>
                <a:gd name="connsiteX1" fmla="*/ 0 w 7894047"/>
                <a:gd name="connsiteY1" fmla="*/ 79816 h 779981"/>
                <a:gd name="connsiteX2" fmla="*/ 7894047 w 7894047"/>
                <a:gd name="connsiteY2" fmla="*/ 779981 h 779981"/>
                <a:gd name="connsiteX3" fmla="*/ 0 w 7894047"/>
                <a:gd name="connsiteY3" fmla="*/ 590178 h 779981"/>
                <a:gd name="connsiteX0" fmla="*/ 0 w 7894047"/>
                <a:gd name="connsiteY0" fmla="*/ 690329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690329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28156 h 888776"/>
                <a:gd name="connsiteX1" fmla="*/ 0 w 7894047"/>
                <a:gd name="connsiteY1" fmla="*/ 188611 h 888776"/>
                <a:gd name="connsiteX2" fmla="*/ 7894047 w 7894047"/>
                <a:gd name="connsiteY2" fmla="*/ 888776 h 888776"/>
                <a:gd name="connsiteX3" fmla="*/ 0 w 7894047"/>
                <a:gd name="connsiteY3" fmla="*/ 728156 h 888776"/>
                <a:gd name="connsiteX0" fmla="*/ 0 w 7894047"/>
                <a:gd name="connsiteY0" fmla="*/ 677521 h 838141"/>
                <a:gd name="connsiteX1" fmla="*/ 0 w 7894047"/>
                <a:gd name="connsiteY1" fmla="*/ 137976 h 838141"/>
                <a:gd name="connsiteX2" fmla="*/ 7894047 w 7894047"/>
                <a:gd name="connsiteY2" fmla="*/ 838141 h 838141"/>
                <a:gd name="connsiteX3" fmla="*/ 0 w 7894047"/>
                <a:gd name="connsiteY3" fmla="*/ 677521 h 838141"/>
                <a:gd name="connsiteX0" fmla="*/ 0 w 7894047"/>
                <a:gd name="connsiteY0" fmla="*/ 612662 h 773282"/>
                <a:gd name="connsiteX1" fmla="*/ 0 w 7894047"/>
                <a:gd name="connsiteY1" fmla="*/ 73117 h 773282"/>
                <a:gd name="connsiteX2" fmla="*/ 7894047 w 7894047"/>
                <a:gd name="connsiteY2" fmla="*/ 773282 h 773282"/>
                <a:gd name="connsiteX3" fmla="*/ 0 w 7894047"/>
                <a:gd name="connsiteY3" fmla="*/ 612662 h 773282"/>
                <a:gd name="connsiteX0" fmla="*/ 0 w 7894047"/>
                <a:gd name="connsiteY0" fmla="*/ 734442 h 895062"/>
                <a:gd name="connsiteX1" fmla="*/ 0 w 7894047"/>
                <a:gd name="connsiteY1" fmla="*/ 194897 h 895062"/>
                <a:gd name="connsiteX2" fmla="*/ 7894047 w 7894047"/>
                <a:gd name="connsiteY2" fmla="*/ 895062 h 895062"/>
                <a:gd name="connsiteX3" fmla="*/ 0 w 7894047"/>
                <a:gd name="connsiteY3" fmla="*/ 734442 h 895062"/>
                <a:gd name="connsiteX0" fmla="*/ 13528 w 7907575"/>
                <a:gd name="connsiteY0" fmla="*/ 579587 h 740207"/>
                <a:gd name="connsiteX1" fmla="*/ 0 w 7907575"/>
                <a:gd name="connsiteY1" fmla="*/ 215140 h 740207"/>
                <a:gd name="connsiteX2" fmla="*/ 7907575 w 7907575"/>
                <a:gd name="connsiteY2" fmla="*/ 740207 h 740207"/>
                <a:gd name="connsiteX3" fmla="*/ 13528 w 7907575"/>
                <a:gd name="connsiteY3" fmla="*/ 579587 h 740207"/>
                <a:gd name="connsiteX0" fmla="*/ 0 w 7894047"/>
                <a:gd name="connsiteY0" fmla="*/ 470544 h 631164"/>
                <a:gd name="connsiteX1" fmla="*/ 135276 w 7894047"/>
                <a:gd name="connsiteY1" fmla="*/ 232557 h 631164"/>
                <a:gd name="connsiteX2" fmla="*/ 7894047 w 7894047"/>
                <a:gd name="connsiteY2" fmla="*/ 631164 h 631164"/>
                <a:gd name="connsiteX3" fmla="*/ 0 w 7894047"/>
                <a:gd name="connsiteY3" fmla="*/ 470544 h 631164"/>
                <a:gd name="connsiteX0" fmla="*/ 1 w 7894048"/>
                <a:gd name="connsiteY0" fmla="*/ 630757 h 791377"/>
                <a:gd name="connsiteX1" fmla="*/ 0 w 7894048"/>
                <a:gd name="connsiteY1" fmla="*/ 207944 h 791377"/>
                <a:gd name="connsiteX2" fmla="*/ 7894048 w 7894048"/>
                <a:gd name="connsiteY2" fmla="*/ 791377 h 791377"/>
                <a:gd name="connsiteX3" fmla="*/ 1 w 7894048"/>
                <a:gd name="connsiteY3" fmla="*/ 630757 h 791377"/>
                <a:gd name="connsiteX0" fmla="*/ 1 w 7894048"/>
                <a:gd name="connsiteY0" fmla="*/ 685679 h 846299"/>
                <a:gd name="connsiteX1" fmla="*/ 0 w 7894048"/>
                <a:gd name="connsiteY1" fmla="*/ 262866 h 846299"/>
                <a:gd name="connsiteX2" fmla="*/ 7894048 w 7894048"/>
                <a:gd name="connsiteY2" fmla="*/ 846299 h 846299"/>
                <a:gd name="connsiteX3" fmla="*/ 1 w 7894048"/>
                <a:gd name="connsiteY3" fmla="*/ 685679 h 846299"/>
                <a:gd name="connsiteX0" fmla="*/ 1 w 7894048"/>
                <a:gd name="connsiteY0" fmla="*/ 737743 h 898363"/>
                <a:gd name="connsiteX1" fmla="*/ 0 w 7894048"/>
                <a:gd name="connsiteY1" fmla="*/ 314930 h 898363"/>
                <a:gd name="connsiteX2" fmla="*/ 7894048 w 7894048"/>
                <a:gd name="connsiteY2" fmla="*/ 898363 h 898363"/>
                <a:gd name="connsiteX3" fmla="*/ 1 w 7894048"/>
                <a:gd name="connsiteY3" fmla="*/ 737743 h 898363"/>
                <a:gd name="connsiteX0" fmla="*/ 1 w 7894048"/>
                <a:gd name="connsiteY0" fmla="*/ 815172 h 975792"/>
                <a:gd name="connsiteX1" fmla="*/ 0 w 7894048"/>
                <a:gd name="connsiteY1" fmla="*/ 392359 h 975792"/>
                <a:gd name="connsiteX2" fmla="*/ 7894048 w 7894048"/>
                <a:gd name="connsiteY2" fmla="*/ 975792 h 975792"/>
                <a:gd name="connsiteX3" fmla="*/ 1 w 7894048"/>
                <a:gd name="connsiteY3" fmla="*/ 815172 h 975792"/>
                <a:gd name="connsiteX0" fmla="*/ 1 w 7894048"/>
                <a:gd name="connsiteY0" fmla="*/ 791107 h 951727"/>
                <a:gd name="connsiteX1" fmla="*/ 0 w 7894048"/>
                <a:gd name="connsiteY1" fmla="*/ 368294 h 951727"/>
                <a:gd name="connsiteX2" fmla="*/ 7894048 w 7894048"/>
                <a:gd name="connsiteY2" fmla="*/ 951727 h 951727"/>
                <a:gd name="connsiteX3" fmla="*/ 1 w 7894048"/>
                <a:gd name="connsiteY3" fmla="*/ 791107 h 951727"/>
                <a:gd name="connsiteX0" fmla="*/ 1 w 7894048"/>
                <a:gd name="connsiteY0" fmla="*/ 736232 h 896852"/>
                <a:gd name="connsiteX1" fmla="*/ 0 w 7894048"/>
                <a:gd name="connsiteY1" fmla="*/ 313419 h 896852"/>
                <a:gd name="connsiteX2" fmla="*/ 7894048 w 7894048"/>
                <a:gd name="connsiteY2" fmla="*/ 896852 h 896852"/>
                <a:gd name="connsiteX3" fmla="*/ 1 w 7894048"/>
                <a:gd name="connsiteY3" fmla="*/ 736232 h 896852"/>
                <a:gd name="connsiteX0" fmla="*/ 1 w 7894048"/>
                <a:gd name="connsiteY0" fmla="*/ 711019 h 871639"/>
                <a:gd name="connsiteX1" fmla="*/ 0 w 7894048"/>
                <a:gd name="connsiteY1" fmla="*/ 288206 h 871639"/>
                <a:gd name="connsiteX2" fmla="*/ 7894048 w 7894048"/>
                <a:gd name="connsiteY2" fmla="*/ 871639 h 871639"/>
                <a:gd name="connsiteX3" fmla="*/ 1 w 7894048"/>
                <a:gd name="connsiteY3" fmla="*/ 711019 h 871639"/>
                <a:gd name="connsiteX0" fmla="*/ 1 w 8627891"/>
                <a:gd name="connsiteY0" fmla="*/ 711019 h 910704"/>
                <a:gd name="connsiteX1" fmla="*/ 0 w 8627891"/>
                <a:gd name="connsiteY1" fmla="*/ 288206 h 910704"/>
                <a:gd name="connsiteX2" fmla="*/ 7894048 w 8627891"/>
                <a:gd name="connsiteY2" fmla="*/ 871639 h 910704"/>
                <a:gd name="connsiteX3" fmla="*/ 7389386 w 8627891"/>
                <a:gd name="connsiteY3" fmla="*/ 840849 h 910704"/>
                <a:gd name="connsiteX4" fmla="*/ 1 w 8627891"/>
                <a:gd name="connsiteY4" fmla="*/ 711019 h 910704"/>
                <a:gd name="connsiteX0" fmla="*/ 1 w 8849365"/>
                <a:gd name="connsiteY0" fmla="*/ 711019 h 1328545"/>
                <a:gd name="connsiteX1" fmla="*/ 0 w 8849365"/>
                <a:gd name="connsiteY1" fmla="*/ 288206 h 1328545"/>
                <a:gd name="connsiteX2" fmla="*/ 7894048 w 8849365"/>
                <a:gd name="connsiteY2" fmla="*/ 871639 h 1328545"/>
                <a:gd name="connsiteX3" fmla="*/ 7893741 w 8849365"/>
                <a:gd name="connsiteY3" fmla="*/ 1327232 h 1328545"/>
                <a:gd name="connsiteX4" fmla="*/ 1 w 8849365"/>
                <a:gd name="connsiteY4" fmla="*/ 711019 h 1328545"/>
                <a:gd name="connsiteX0" fmla="*/ 1 w 7894048"/>
                <a:gd name="connsiteY0" fmla="*/ 711019 h 1327232"/>
                <a:gd name="connsiteX1" fmla="*/ 0 w 7894048"/>
                <a:gd name="connsiteY1" fmla="*/ 288206 h 1327232"/>
                <a:gd name="connsiteX2" fmla="*/ 7894048 w 7894048"/>
                <a:gd name="connsiteY2" fmla="*/ 871639 h 1327232"/>
                <a:gd name="connsiteX3" fmla="*/ 7893741 w 7894048"/>
                <a:gd name="connsiteY3" fmla="*/ 1327232 h 1327232"/>
                <a:gd name="connsiteX4" fmla="*/ 1 w 7894048"/>
                <a:gd name="connsiteY4" fmla="*/ 711019 h 1327232"/>
                <a:gd name="connsiteX0" fmla="*/ 1 w 7900352"/>
                <a:gd name="connsiteY0" fmla="*/ 752280 h 1368493"/>
                <a:gd name="connsiteX1" fmla="*/ 0 w 7900352"/>
                <a:gd name="connsiteY1" fmla="*/ 329467 h 1368493"/>
                <a:gd name="connsiteX2" fmla="*/ 7900352 w 7900352"/>
                <a:gd name="connsiteY2" fmla="*/ 708619 h 1368493"/>
                <a:gd name="connsiteX3" fmla="*/ 7893741 w 7900352"/>
                <a:gd name="connsiteY3" fmla="*/ 1368493 h 1368493"/>
                <a:gd name="connsiteX4" fmla="*/ 1 w 7900352"/>
                <a:gd name="connsiteY4" fmla="*/ 752280 h 1368493"/>
                <a:gd name="connsiteX0" fmla="*/ 0 w 7900351"/>
                <a:gd name="connsiteY0" fmla="*/ 805456 h 1421669"/>
                <a:gd name="connsiteX1" fmla="*/ 12608 w 7900351"/>
                <a:gd name="connsiteY1" fmla="*/ 314550 h 1421669"/>
                <a:gd name="connsiteX2" fmla="*/ 7900351 w 7900351"/>
                <a:gd name="connsiteY2" fmla="*/ 761795 h 1421669"/>
                <a:gd name="connsiteX3" fmla="*/ 7893740 w 7900351"/>
                <a:gd name="connsiteY3" fmla="*/ 1421669 h 1421669"/>
                <a:gd name="connsiteX4" fmla="*/ 0 w 7900351"/>
                <a:gd name="connsiteY4" fmla="*/ 805456 h 1421669"/>
                <a:gd name="connsiteX0" fmla="*/ 0 w 7900351"/>
                <a:gd name="connsiteY0" fmla="*/ 805456 h 1421669"/>
                <a:gd name="connsiteX1" fmla="*/ 12608 w 7900351"/>
                <a:gd name="connsiteY1" fmla="*/ 314550 h 1421669"/>
                <a:gd name="connsiteX2" fmla="*/ 7900351 w 7900351"/>
                <a:gd name="connsiteY2" fmla="*/ 761795 h 1421669"/>
                <a:gd name="connsiteX3" fmla="*/ 7893740 w 7900351"/>
                <a:gd name="connsiteY3" fmla="*/ 1421669 h 1421669"/>
                <a:gd name="connsiteX4" fmla="*/ 0 w 7900351"/>
                <a:gd name="connsiteY4" fmla="*/ 805456 h 1421669"/>
                <a:gd name="connsiteX0" fmla="*/ 1 w 7900352"/>
                <a:gd name="connsiteY0" fmla="*/ 805456 h 1421669"/>
                <a:gd name="connsiteX1" fmla="*/ 0 w 7900352"/>
                <a:gd name="connsiteY1" fmla="*/ 314550 h 1421669"/>
                <a:gd name="connsiteX2" fmla="*/ 7900352 w 7900352"/>
                <a:gd name="connsiteY2" fmla="*/ 761795 h 1421669"/>
                <a:gd name="connsiteX3" fmla="*/ 7893741 w 7900352"/>
                <a:gd name="connsiteY3" fmla="*/ 1421669 h 1421669"/>
                <a:gd name="connsiteX4" fmla="*/ 1 w 7900352"/>
                <a:gd name="connsiteY4" fmla="*/ 805456 h 1421669"/>
                <a:gd name="connsiteX0" fmla="*/ 1 w 7900352"/>
                <a:gd name="connsiteY0" fmla="*/ 728618 h 1344831"/>
                <a:gd name="connsiteX1" fmla="*/ 0 w 7900352"/>
                <a:gd name="connsiteY1" fmla="*/ 237712 h 1344831"/>
                <a:gd name="connsiteX2" fmla="*/ 7900352 w 7900352"/>
                <a:gd name="connsiteY2" fmla="*/ 684957 h 1344831"/>
                <a:gd name="connsiteX3" fmla="*/ 7893741 w 7900352"/>
                <a:gd name="connsiteY3" fmla="*/ 1344831 h 1344831"/>
                <a:gd name="connsiteX4" fmla="*/ 1 w 7900352"/>
                <a:gd name="connsiteY4" fmla="*/ 728618 h 1344831"/>
                <a:gd name="connsiteX0" fmla="*/ 1 w 7900352"/>
                <a:gd name="connsiteY0" fmla="*/ 666857 h 1283070"/>
                <a:gd name="connsiteX1" fmla="*/ 0 w 7900352"/>
                <a:gd name="connsiteY1" fmla="*/ 175951 h 1283070"/>
                <a:gd name="connsiteX2" fmla="*/ 7900352 w 7900352"/>
                <a:gd name="connsiteY2" fmla="*/ 623196 h 1283070"/>
                <a:gd name="connsiteX3" fmla="*/ 7893741 w 7900352"/>
                <a:gd name="connsiteY3" fmla="*/ 1283070 h 1283070"/>
                <a:gd name="connsiteX4" fmla="*/ 1 w 7900352"/>
                <a:gd name="connsiteY4" fmla="*/ 666857 h 1283070"/>
                <a:gd name="connsiteX0" fmla="*/ 1 w 7900352"/>
                <a:gd name="connsiteY0" fmla="*/ 729528 h 1345741"/>
                <a:gd name="connsiteX1" fmla="*/ 0 w 7900352"/>
                <a:gd name="connsiteY1" fmla="*/ 238622 h 1345741"/>
                <a:gd name="connsiteX2" fmla="*/ 7900352 w 7900352"/>
                <a:gd name="connsiteY2" fmla="*/ 685867 h 1345741"/>
                <a:gd name="connsiteX3" fmla="*/ 7893741 w 7900352"/>
                <a:gd name="connsiteY3" fmla="*/ 1345741 h 1345741"/>
                <a:gd name="connsiteX4" fmla="*/ 1 w 7900352"/>
                <a:gd name="connsiteY4" fmla="*/ 729528 h 1345741"/>
                <a:gd name="connsiteX0" fmla="*/ 1 w 7900352"/>
                <a:gd name="connsiteY0" fmla="*/ 728348 h 1344561"/>
                <a:gd name="connsiteX1" fmla="*/ 0 w 7900352"/>
                <a:gd name="connsiteY1" fmla="*/ 237442 h 1344561"/>
                <a:gd name="connsiteX2" fmla="*/ 7900352 w 7900352"/>
                <a:gd name="connsiteY2" fmla="*/ 684687 h 1344561"/>
                <a:gd name="connsiteX3" fmla="*/ 7893741 w 7900352"/>
                <a:gd name="connsiteY3" fmla="*/ 1344561 h 1344561"/>
                <a:gd name="connsiteX4" fmla="*/ 1 w 7900352"/>
                <a:gd name="connsiteY4" fmla="*/ 728348 h 1344561"/>
                <a:gd name="connsiteX0" fmla="*/ 1 w 7900352"/>
                <a:gd name="connsiteY0" fmla="*/ 728348 h 1344561"/>
                <a:gd name="connsiteX1" fmla="*/ 0 w 7900352"/>
                <a:gd name="connsiteY1" fmla="*/ 237442 h 1344561"/>
                <a:gd name="connsiteX2" fmla="*/ 7900352 w 7900352"/>
                <a:gd name="connsiteY2" fmla="*/ 684687 h 1344561"/>
                <a:gd name="connsiteX3" fmla="*/ 7893741 w 7900352"/>
                <a:gd name="connsiteY3" fmla="*/ 1344561 h 1344561"/>
                <a:gd name="connsiteX4" fmla="*/ 1 w 7900352"/>
                <a:gd name="connsiteY4" fmla="*/ 728348 h 1344561"/>
                <a:gd name="connsiteX0" fmla="*/ 1 w 7900352"/>
                <a:gd name="connsiteY0" fmla="*/ 728348 h 1345926"/>
                <a:gd name="connsiteX1" fmla="*/ 0 w 7900352"/>
                <a:gd name="connsiteY1" fmla="*/ 237442 h 1345926"/>
                <a:gd name="connsiteX2" fmla="*/ 7900352 w 7900352"/>
                <a:gd name="connsiteY2" fmla="*/ 684687 h 1345926"/>
                <a:gd name="connsiteX3" fmla="*/ 7893741 w 7900352"/>
                <a:gd name="connsiteY3" fmla="*/ 1344561 h 1345926"/>
                <a:gd name="connsiteX4" fmla="*/ 1 w 7900352"/>
                <a:gd name="connsiteY4" fmla="*/ 728348 h 1345926"/>
                <a:gd name="connsiteX0" fmla="*/ 1 w 7900352"/>
                <a:gd name="connsiteY0" fmla="*/ 728348 h 1345839"/>
                <a:gd name="connsiteX1" fmla="*/ 0 w 7900352"/>
                <a:gd name="connsiteY1" fmla="*/ 237442 h 1345839"/>
                <a:gd name="connsiteX2" fmla="*/ 7900352 w 7900352"/>
                <a:gd name="connsiteY2" fmla="*/ 684687 h 1345839"/>
                <a:gd name="connsiteX3" fmla="*/ 7893741 w 7900352"/>
                <a:gd name="connsiteY3" fmla="*/ 1344561 h 1345839"/>
                <a:gd name="connsiteX4" fmla="*/ 1 w 7900352"/>
                <a:gd name="connsiteY4" fmla="*/ 728348 h 1345839"/>
                <a:gd name="connsiteX0" fmla="*/ 1 w 7900352"/>
                <a:gd name="connsiteY0" fmla="*/ 728348 h 1353201"/>
                <a:gd name="connsiteX1" fmla="*/ 0 w 7900352"/>
                <a:gd name="connsiteY1" fmla="*/ 237442 h 1353201"/>
                <a:gd name="connsiteX2" fmla="*/ 7900352 w 7900352"/>
                <a:gd name="connsiteY2" fmla="*/ 684687 h 1353201"/>
                <a:gd name="connsiteX3" fmla="*/ 7893741 w 7900352"/>
                <a:gd name="connsiteY3" fmla="*/ 1344561 h 1353201"/>
                <a:gd name="connsiteX4" fmla="*/ 1 w 7900352"/>
                <a:gd name="connsiteY4" fmla="*/ 728348 h 1353201"/>
                <a:gd name="connsiteX0" fmla="*/ 1 w 7900352"/>
                <a:gd name="connsiteY0" fmla="*/ 768350 h 1393203"/>
                <a:gd name="connsiteX1" fmla="*/ 0 w 7900352"/>
                <a:gd name="connsiteY1" fmla="*/ 277444 h 1393203"/>
                <a:gd name="connsiteX2" fmla="*/ 7900352 w 7900352"/>
                <a:gd name="connsiteY2" fmla="*/ 724689 h 1393203"/>
                <a:gd name="connsiteX3" fmla="*/ 7893741 w 7900352"/>
                <a:gd name="connsiteY3" fmla="*/ 1384563 h 1393203"/>
                <a:gd name="connsiteX4" fmla="*/ 1 w 7900352"/>
                <a:gd name="connsiteY4" fmla="*/ 768350 h 1393203"/>
                <a:gd name="connsiteX0" fmla="*/ 1 w 7900352"/>
                <a:gd name="connsiteY0" fmla="*/ 780035 h 1404888"/>
                <a:gd name="connsiteX1" fmla="*/ 0 w 7900352"/>
                <a:gd name="connsiteY1" fmla="*/ 289129 h 1404888"/>
                <a:gd name="connsiteX2" fmla="*/ 7900352 w 7900352"/>
                <a:gd name="connsiteY2" fmla="*/ 736374 h 1404888"/>
                <a:gd name="connsiteX3" fmla="*/ 7893741 w 7900352"/>
                <a:gd name="connsiteY3" fmla="*/ 1396248 h 1404888"/>
                <a:gd name="connsiteX4" fmla="*/ 1 w 7900352"/>
                <a:gd name="connsiteY4" fmla="*/ 780035 h 1404888"/>
                <a:gd name="connsiteX0" fmla="*/ 1 w 7900352"/>
                <a:gd name="connsiteY0" fmla="*/ 818945 h 1405096"/>
                <a:gd name="connsiteX1" fmla="*/ 0 w 7900352"/>
                <a:gd name="connsiteY1" fmla="*/ 289129 h 1405096"/>
                <a:gd name="connsiteX2" fmla="*/ 7900352 w 7900352"/>
                <a:gd name="connsiteY2" fmla="*/ 736374 h 1405096"/>
                <a:gd name="connsiteX3" fmla="*/ 7893741 w 7900352"/>
                <a:gd name="connsiteY3" fmla="*/ 1396248 h 1405096"/>
                <a:gd name="connsiteX4" fmla="*/ 1 w 7900352"/>
                <a:gd name="connsiteY4" fmla="*/ 818945 h 1405096"/>
                <a:gd name="connsiteX0" fmla="*/ 1 w 7900352"/>
                <a:gd name="connsiteY0" fmla="*/ 848102 h 1434253"/>
                <a:gd name="connsiteX1" fmla="*/ 0 w 7900352"/>
                <a:gd name="connsiteY1" fmla="*/ 318286 h 1434253"/>
                <a:gd name="connsiteX2" fmla="*/ 7900352 w 7900352"/>
                <a:gd name="connsiteY2" fmla="*/ 765531 h 1434253"/>
                <a:gd name="connsiteX3" fmla="*/ 7893741 w 7900352"/>
                <a:gd name="connsiteY3" fmla="*/ 1425405 h 1434253"/>
                <a:gd name="connsiteX4" fmla="*/ 1 w 7900352"/>
                <a:gd name="connsiteY4" fmla="*/ 848102 h 1434253"/>
                <a:gd name="connsiteX0" fmla="*/ 1 w 7900352"/>
                <a:gd name="connsiteY0" fmla="*/ 835485 h 1421636"/>
                <a:gd name="connsiteX1" fmla="*/ 0 w 7900352"/>
                <a:gd name="connsiteY1" fmla="*/ 305669 h 1421636"/>
                <a:gd name="connsiteX2" fmla="*/ 7900352 w 7900352"/>
                <a:gd name="connsiteY2" fmla="*/ 752914 h 1421636"/>
                <a:gd name="connsiteX3" fmla="*/ 7893741 w 7900352"/>
                <a:gd name="connsiteY3" fmla="*/ 1412788 h 1421636"/>
                <a:gd name="connsiteX4" fmla="*/ 1 w 7900352"/>
                <a:gd name="connsiteY4" fmla="*/ 835485 h 142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0352" h="1421636">
                  <a:moveTo>
                    <a:pt x="1" y="835485"/>
                  </a:moveTo>
                  <a:cubicBezTo>
                    <a:pt x="1" y="694547"/>
                    <a:pt x="0" y="446607"/>
                    <a:pt x="0" y="305669"/>
                  </a:cubicBezTo>
                  <a:cubicBezTo>
                    <a:pt x="5458327" y="-513867"/>
                    <a:pt x="4856384" y="551722"/>
                    <a:pt x="7900352" y="752914"/>
                  </a:cubicBezTo>
                  <a:cubicBezTo>
                    <a:pt x="7900250" y="904778"/>
                    <a:pt x="7893843" y="1260924"/>
                    <a:pt x="7893741" y="1412788"/>
                  </a:cubicBezTo>
                  <a:cubicBezTo>
                    <a:pt x="6155670" y="1551388"/>
                    <a:pt x="4610742" y="3464"/>
                    <a:pt x="1" y="835485"/>
                  </a:cubicBezTo>
                  <a:close/>
                </a:path>
              </a:pathLst>
            </a:custGeom>
            <a:gradFill rotWithShape="1">
              <a:gsLst>
                <a:gs pos="50800">
                  <a:srgbClr val="737090"/>
                </a:gs>
                <a:gs pos="100000">
                  <a:srgbClr val="642D91"/>
                </a:gs>
                <a:gs pos="0">
                  <a:srgbClr val="BEB432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7" name="Vrije vorm 76"/>
            <p:cNvSpPr/>
            <p:nvPr userDrawn="1"/>
          </p:nvSpPr>
          <p:spPr>
            <a:xfrm>
              <a:off x="-10634" y="4507439"/>
              <a:ext cx="11353083" cy="871639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894047"/>
                <a:gd name="connsiteY0" fmla="*/ 590178 h 779981"/>
                <a:gd name="connsiteX1" fmla="*/ 0 w 7894047"/>
                <a:gd name="connsiteY1" fmla="*/ 79816 h 779981"/>
                <a:gd name="connsiteX2" fmla="*/ 7894047 w 7894047"/>
                <a:gd name="connsiteY2" fmla="*/ 779981 h 779981"/>
                <a:gd name="connsiteX3" fmla="*/ 0 w 7894047"/>
                <a:gd name="connsiteY3" fmla="*/ 590178 h 779981"/>
                <a:gd name="connsiteX0" fmla="*/ 0 w 7894047"/>
                <a:gd name="connsiteY0" fmla="*/ 690329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690329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28156 h 888776"/>
                <a:gd name="connsiteX1" fmla="*/ 0 w 7894047"/>
                <a:gd name="connsiteY1" fmla="*/ 188611 h 888776"/>
                <a:gd name="connsiteX2" fmla="*/ 7894047 w 7894047"/>
                <a:gd name="connsiteY2" fmla="*/ 888776 h 888776"/>
                <a:gd name="connsiteX3" fmla="*/ 0 w 7894047"/>
                <a:gd name="connsiteY3" fmla="*/ 728156 h 888776"/>
                <a:gd name="connsiteX0" fmla="*/ 0 w 7894047"/>
                <a:gd name="connsiteY0" fmla="*/ 677521 h 838141"/>
                <a:gd name="connsiteX1" fmla="*/ 0 w 7894047"/>
                <a:gd name="connsiteY1" fmla="*/ 137976 h 838141"/>
                <a:gd name="connsiteX2" fmla="*/ 7894047 w 7894047"/>
                <a:gd name="connsiteY2" fmla="*/ 838141 h 838141"/>
                <a:gd name="connsiteX3" fmla="*/ 0 w 7894047"/>
                <a:gd name="connsiteY3" fmla="*/ 677521 h 838141"/>
                <a:gd name="connsiteX0" fmla="*/ 0 w 7894047"/>
                <a:gd name="connsiteY0" fmla="*/ 612662 h 773282"/>
                <a:gd name="connsiteX1" fmla="*/ 0 w 7894047"/>
                <a:gd name="connsiteY1" fmla="*/ 73117 h 773282"/>
                <a:gd name="connsiteX2" fmla="*/ 7894047 w 7894047"/>
                <a:gd name="connsiteY2" fmla="*/ 773282 h 773282"/>
                <a:gd name="connsiteX3" fmla="*/ 0 w 7894047"/>
                <a:gd name="connsiteY3" fmla="*/ 612662 h 773282"/>
                <a:gd name="connsiteX0" fmla="*/ 0 w 7894047"/>
                <a:gd name="connsiteY0" fmla="*/ 734442 h 895062"/>
                <a:gd name="connsiteX1" fmla="*/ 0 w 7894047"/>
                <a:gd name="connsiteY1" fmla="*/ 194897 h 895062"/>
                <a:gd name="connsiteX2" fmla="*/ 7894047 w 7894047"/>
                <a:gd name="connsiteY2" fmla="*/ 895062 h 895062"/>
                <a:gd name="connsiteX3" fmla="*/ 0 w 7894047"/>
                <a:gd name="connsiteY3" fmla="*/ 734442 h 895062"/>
                <a:gd name="connsiteX0" fmla="*/ 13528 w 7907575"/>
                <a:gd name="connsiteY0" fmla="*/ 579587 h 740207"/>
                <a:gd name="connsiteX1" fmla="*/ 0 w 7907575"/>
                <a:gd name="connsiteY1" fmla="*/ 215140 h 740207"/>
                <a:gd name="connsiteX2" fmla="*/ 7907575 w 7907575"/>
                <a:gd name="connsiteY2" fmla="*/ 740207 h 740207"/>
                <a:gd name="connsiteX3" fmla="*/ 13528 w 7907575"/>
                <a:gd name="connsiteY3" fmla="*/ 579587 h 740207"/>
                <a:gd name="connsiteX0" fmla="*/ 0 w 7894047"/>
                <a:gd name="connsiteY0" fmla="*/ 470544 h 631164"/>
                <a:gd name="connsiteX1" fmla="*/ 135276 w 7894047"/>
                <a:gd name="connsiteY1" fmla="*/ 232557 h 631164"/>
                <a:gd name="connsiteX2" fmla="*/ 7894047 w 7894047"/>
                <a:gd name="connsiteY2" fmla="*/ 631164 h 631164"/>
                <a:gd name="connsiteX3" fmla="*/ 0 w 7894047"/>
                <a:gd name="connsiteY3" fmla="*/ 470544 h 631164"/>
                <a:gd name="connsiteX0" fmla="*/ 1 w 7894048"/>
                <a:gd name="connsiteY0" fmla="*/ 630757 h 791377"/>
                <a:gd name="connsiteX1" fmla="*/ 0 w 7894048"/>
                <a:gd name="connsiteY1" fmla="*/ 207944 h 791377"/>
                <a:gd name="connsiteX2" fmla="*/ 7894048 w 7894048"/>
                <a:gd name="connsiteY2" fmla="*/ 791377 h 791377"/>
                <a:gd name="connsiteX3" fmla="*/ 1 w 7894048"/>
                <a:gd name="connsiteY3" fmla="*/ 630757 h 791377"/>
                <a:gd name="connsiteX0" fmla="*/ 1 w 7894048"/>
                <a:gd name="connsiteY0" fmla="*/ 685679 h 846299"/>
                <a:gd name="connsiteX1" fmla="*/ 0 w 7894048"/>
                <a:gd name="connsiteY1" fmla="*/ 262866 h 846299"/>
                <a:gd name="connsiteX2" fmla="*/ 7894048 w 7894048"/>
                <a:gd name="connsiteY2" fmla="*/ 846299 h 846299"/>
                <a:gd name="connsiteX3" fmla="*/ 1 w 7894048"/>
                <a:gd name="connsiteY3" fmla="*/ 685679 h 846299"/>
                <a:gd name="connsiteX0" fmla="*/ 1 w 7894048"/>
                <a:gd name="connsiteY0" fmla="*/ 737743 h 898363"/>
                <a:gd name="connsiteX1" fmla="*/ 0 w 7894048"/>
                <a:gd name="connsiteY1" fmla="*/ 314930 h 898363"/>
                <a:gd name="connsiteX2" fmla="*/ 7894048 w 7894048"/>
                <a:gd name="connsiteY2" fmla="*/ 898363 h 898363"/>
                <a:gd name="connsiteX3" fmla="*/ 1 w 7894048"/>
                <a:gd name="connsiteY3" fmla="*/ 737743 h 898363"/>
                <a:gd name="connsiteX0" fmla="*/ 1 w 7894048"/>
                <a:gd name="connsiteY0" fmla="*/ 815172 h 975792"/>
                <a:gd name="connsiteX1" fmla="*/ 0 w 7894048"/>
                <a:gd name="connsiteY1" fmla="*/ 392359 h 975792"/>
                <a:gd name="connsiteX2" fmla="*/ 7894048 w 7894048"/>
                <a:gd name="connsiteY2" fmla="*/ 975792 h 975792"/>
                <a:gd name="connsiteX3" fmla="*/ 1 w 7894048"/>
                <a:gd name="connsiteY3" fmla="*/ 815172 h 975792"/>
                <a:gd name="connsiteX0" fmla="*/ 1 w 7894048"/>
                <a:gd name="connsiteY0" fmla="*/ 791107 h 951727"/>
                <a:gd name="connsiteX1" fmla="*/ 0 w 7894048"/>
                <a:gd name="connsiteY1" fmla="*/ 368294 h 951727"/>
                <a:gd name="connsiteX2" fmla="*/ 7894048 w 7894048"/>
                <a:gd name="connsiteY2" fmla="*/ 951727 h 951727"/>
                <a:gd name="connsiteX3" fmla="*/ 1 w 7894048"/>
                <a:gd name="connsiteY3" fmla="*/ 791107 h 951727"/>
                <a:gd name="connsiteX0" fmla="*/ 1 w 7894048"/>
                <a:gd name="connsiteY0" fmla="*/ 736232 h 896852"/>
                <a:gd name="connsiteX1" fmla="*/ 0 w 7894048"/>
                <a:gd name="connsiteY1" fmla="*/ 313419 h 896852"/>
                <a:gd name="connsiteX2" fmla="*/ 7894048 w 7894048"/>
                <a:gd name="connsiteY2" fmla="*/ 896852 h 896852"/>
                <a:gd name="connsiteX3" fmla="*/ 1 w 7894048"/>
                <a:gd name="connsiteY3" fmla="*/ 736232 h 896852"/>
                <a:gd name="connsiteX0" fmla="*/ 1 w 7894048"/>
                <a:gd name="connsiteY0" fmla="*/ 711019 h 871639"/>
                <a:gd name="connsiteX1" fmla="*/ 0 w 7894048"/>
                <a:gd name="connsiteY1" fmla="*/ 288206 h 871639"/>
                <a:gd name="connsiteX2" fmla="*/ 7894048 w 7894048"/>
                <a:gd name="connsiteY2" fmla="*/ 871639 h 871639"/>
                <a:gd name="connsiteX3" fmla="*/ 1 w 7894048"/>
                <a:gd name="connsiteY3" fmla="*/ 711019 h 87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94048" h="871639">
                  <a:moveTo>
                    <a:pt x="1" y="711019"/>
                  </a:moveTo>
                  <a:cubicBezTo>
                    <a:pt x="1" y="570081"/>
                    <a:pt x="0" y="429144"/>
                    <a:pt x="0" y="288206"/>
                  </a:cubicBezTo>
                  <a:cubicBezTo>
                    <a:pt x="4651359" y="-482691"/>
                    <a:pt x="5285087" y="495350"/>
                    <a:pt x="7894048" y="871639"/>
                  </a:cubicBezTo>
                  <a:cubicBezTo>
                    <a:pt x="6115534" y="792611"/>
                    <a:pt x="3886381" y="40338"/>
                    <a:pt x="1" y="711019"/>
                  </a:cubicBezTo>
                  <a:close/>
                </a:path>
              </a:pathLst>
            </a:custGeom>
            <a:gradFill rotWithShape="1">
              <a:gsLst>
                <a:gs pos="50800">
                  <a:srgbClr val="67496D"/>
                </a:gs>
                <a:gs pos="100000">
                  <a:srgbClr val="591755"/>
                </a:gs>
                <a:gs pos="0">
                  <a:srgbClr val="BEB432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2832" y="1222744"/>
            <a:ext cx="11468331" cy="1348115"/>
          </a:xfrm>
        </p:spPr>
        <p:txBody>
          <a:bodyPr lIns="0" rIns="0" anchor="ctr" anchorCtr="0">
            <a:normAutofit/>
          </a:bodyPr>
          <a:lstStyle>
            <a:lvl1pPr marL="0" indent="0">
              <a:defRPr sz="48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02825" y="2589513"/>
            <a:ext cx="11468331" cy="778982"/>
          </a:xfrm>
        </p:spPr>
        <p:txBody>
          <a:bodyPr/>
          <a:lstStyle>
            <a:lvl1pPr marL="0" indent="0" algn="l">
              <a:buNone/>
              <a:defRPr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grpSp>
        <p:nvGrpSpPr>
          <p:cNvPr id="4" name="Group 6"/>
          <p:cNvGrpSpPr>
            <a:grpSpLocks noChangeAspect="1"/>
          </p:cNvGrpSpPr>
          <p:nvPr userDrawn="1"/>
        </p:nvGrpSpPr>
        <p:grpSpPr bwMode="auto">
          <a:xfrm>
            <a:off x="442274" y="193781"/>
            <a:ext cx="2977953" cy="569988"/>
            <a:chOff x="1626" y="-294"/>
            <a:chExt cx="5141" cy="98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6042" y="-37"/>
              <a:ext cx="725" cy="727"/>
            </a:xfrm>
            <a:custGeom>
              <a:avLst/>
              <a:gdLst>
                <a:gd name="T0" fmla="*/ 362 w 725"/>
                <a:gd name="T1" fmla="*/ 0 h 727"/>
                <a:gd name="T2" fmla="*/ 421 w 725"/>
                <a:gd name="T3" fmla="*/ 5 h 727"/>
                <a:gd name="T4" fmla="*/ 477 w 725"/>
                <a:gd name="T5" fmla="*/ 19 h 727"/>
                <a:gd name="T6" fmla="*/ 529 w 725"/>
                <a:gd name="T7" fmla="*/ 41 h 727"/>
                <a:gd name="T8" fmla="*/ 577 w 725"/>
                <a:gd name="T9" fmla="*/ 70 h 727"/>
                <a:gd name="T10" fmla="*/ 619 w 725"/>
                <a:gd name="T11" fmla="*/ 106 h 727"/>
                <a:gd name="T12" fmla="*/ 655 w 725"/>
                <a:gd name="T13" fmla="*/ 148 h 727"/>
                <a:gd name="T14" fmla="*/ 685 w 725"/>
                <a:gd name="T15" fmla="*/ 197 h 727"/>
                <a:gd name="T16" fmla="*/ 707 w 725"/>
                <a:gd name="T17" fmla="*/ 248 h 727"/>
                <a:gd name="T18" fmla="*/ 721 w 725"/>
                <a:gd name="T19" fmla="*/ 304 h 727"/>
                <a:gd name="T20" fmla="*/ 725 w 725"/>
                <a:gd name="T21" fmla="*/ 364 h 727"/>
                <a:gd name="T22" fmla="*/ 721 w 725"/>
                <a:gd name="T23" fmla="*/ 423 h 727"/>
                <a:gd name="T24" fmla="*/ 707 w 725"/>
                <a:gd name="T25" fmla="*/ 477 h 727"/>
                <a:gd name="T26" fmla="*/ 685 w 725"/>
                <a:gd name="T27" fmla="*/ 531 h 727"/>
                <a:gd name="T28" fmla="*/ 655 w 725"/>
                <a:gd name="T29" fmla="*/ 577 h 727"/>
                <a:gd name="T30" fmla="*/ 619 w 725"/>
                <a:gd name="T31" fmla="*/ 619 h 727"/>
                <a:gd name="T32" fmla="*/ 577 w 725"/>
                <a:gd name="T33" fmla="*/ 657 h 727"/>
                <a:gd name="T34" fmla="*/ 529 w 725"/>
                <a:gd name="T35" fmla="*/ 686 h 727"/>
                <a:gd name="T36" fmla="*/ 477 w 725"/>
                <a:gd name="T37" fmla="*/ 708 h 727"/>
                <a:gd name="T38" fmla="*/ 421 w 725"/>
                <a:gd name="T39" fmla="*/ 722 h 727"/>
                <a:gd name="T40" fmla="*/ 362 w 725"/>
                <a:gd name="T41" fmla="*/ 727 h 727"/>
                <a:gd name="T42" fmla="*/ 303 w 725"/>
                <a:gd name="T43" fmla="*/ 722 h 727"/>
                <a:gd name="T44" fmla="*/ 248 w 725"/>
                <a:gd name="T45" fmla="*/ 708 h 727"/>
                <a:gd name="T46" fmla="*/ 195 w 725"/>
                <a:gd name="T47" fmla="*/ 686 h 727"/>
                <a:gd name="T48" fmla="*/ 148 w 725"/>
                <a:gd name="T49" fmla="*/ 657 h 727"/>
                <a:gd name="T50" fmla="*/ 106 w 725"/>
                <a:gd name="T51" fmla="*/ 619 h 727"/>
                <a:gd name="T52" fmla="*/ 69 w 725"/>
                <a:gd name="T53" fmla="*/ 577 h 727"/>
                <a:gd name="T54" fmla="*/ 39 w 725"/>
                <a:gd name="T55" fmla="*/ 531 h 727"/>
                <a:gd name="T56" fmla="*/ 17 w 725"/>
                <a:gd name="T57" fmla="*/ 477 h 727"/>
                <a:gd name="T58" fmla="*/ 5 w 725"/>
                <a:gd name="T59" fmla="*/ 423 h 727"/>
                <a:gd name="T60" fmla="*/ 0 w 725"/>
                <a:gd name="T61" fmla="*/ 364 h 727"/>
                <a:gd name="T62" fmla="*/ 5 w 725"/>
                <a:gd name="T63" fmla="*/ 304 h 727"/>
                <a:gd name="T64" fmla="*/ 17 w 725"/>
                <a:gd name="T65" fmla="*/ 248 h 727"/>
                <a:gd name="T66" fmla="*/ 39 w 725"/>
                <a:gd name="T67" fmla="*/ 197 h 727"/>
                <a:gd name="T68" fmla="*/ 69 w 725"/>
                <a:gd name="T69" fmla="*/ 148 h 727"/>
                <a:gd name="T70" fmla="*/ 106 w 725"/>
                <a:gd name="T71" fmla="*/ 106 h 727"/>
                <a:gd name="T72" fmla="*/ 148 w 725"/>
                <a:gd name="T73" fmla="*/ 70 h 727"/>
                <a:gd name="T74" fmla="*/ 195 w 725"/>
                <a:gd name="T75" fmla="*/ 41 h 727"/>
                <a:gd name="T76" fmla="*/ 248 w 725"/>
                <a:gd name="T77" fmla="*/ 19 h 727"/>
                <a:gd name="T78" fmla="*/ 303 w 725"/>
                <a:gd name="T79" fmla="*/ 5 h 727"/>
                <a:gd name="T80" fmla="*/ 362 w 725"/>
                <a:gd name="T81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5" h="727">
                  <a:moveTo>
                    <a:pt x="362" y="0"/>
                  </a:moveTo>
                  <a:lnTo>
                    <a:pt x="421" y="5"/>
                  </a:lnTo>
                  <a:lnTo>
                    <a:pt x="477" y="19"/>
                  </a:lnTo>
                  <a:lnTo>
                    <a:pt x="529" y="41"/>
                  </a:lnTo>
                  <a:lnTo>
                    <a:pt x="577" y="70"/>
                  </a:lnTo>
                  <a:lnTo>
                    <a:pt x="619" y="106"/>
                  </a:lnTo>
                  <a:lnTo>
                    <a:pt x="655" y="148"/>
                  </a:lnTo>
                  <a:lnTo>
                    <a:pt x="685" y="197"/>
                  </a:lnTo>
                  <a:lnTo>
                    <a:pt x="707" y="248"/>
                  </a:lnTo>
                  <a:lnTo>
                    <a:pt x="721" y="304"/>
                  </a:lnTo>
                  <a:lnTo>
                    <a:pt x="725" y="364"/>
                  </a:lnTo>
                  <a:lnTo>
                    <a:pt x="721" y="423"/>
                  </a:lnTo>
                  <a:lnTo>
                    <a:pt x="707" y="477"/>
                  </a:lnTo>
                  <a:lnTo>
                    <a:pt x="685" y="531"/>
                  </a:lnTo>
                  <a:lnTo>
                    <a:pt x="655" y="577"/>
                  </a:lnTo>
                  <a:lnTo>
                    <a:pt x="619" y="619"/>
                  </a:lnTo>
                  <a:lnTo>
                    <a:pt x="577" y="657"/>
                  </a:lnTo>
                  <a:lnTo>
                    <a:pt x="529" y="686"/>
                  </a:lnTo>
                  <a:lnTo>
                    <a:pt x="477" y="708"/>
                  </a:lnTo>
                  <a:lnTo>
                    <a:pt x="421" y="722"/>
                  </a:lnTo>
                  <a:lnTo>
                    <a:pt x="362" y="727"/>
                  </a:lnTo>
                  <a:lnTo>
                    <a:pt x="303" y="722"/>
                  </a:lnTo>
                  <a:lnTo>
                    <a:pt x="248" y="708"/>
                  </a:lnTo>
                  <a:lnTo>
                    <a:pt x="195" y="686"/>
                  </a:lnTo>
                  <a:lnTo>
                    <a:pt x="148" y="657"/>
                  </a:lnTo>
                  <a:lnTo>
                    <a:pt x="106" y="619"/>
                  </a:lnTo>
                  <a:lnTo>
                    <a:pt x="69" y="577"/>
                  </a:lnTo>
                  <a:lnTo>
                    <a:pt x="39" y="531"/>
                  </a:lnTo>
                  <a:lnTo>
                    <a:pt x="17" y="477"/>
                  </a:lnTo>
                  <a:lnTo>
                    <a:pt x="5" y="423"/>
                  </a:lnTo>
                  <a:lnTo>
                    <a:pt x="0" y="364"/>
                  </a:lnTo>
                  <a:lnTo>
                    <a:pt x="5" y="304"/>
                  </a:lnTo>
                  <a:lnTo>
                    <a:pt x="17" y="248"/>
                  </a:lnTo>
                  <a:lnTo>
                    <a:pt x="39" y="197"/>
                  </a:lnTo>
                  <a:lnTo>
                    <a:pt x="69" y="148"/>
                  </a:lnTo>
                  <a:lnTo>
                    <a:pt x="106" y="106"/>
                  </a:lnTo>
                  <a:lnTo>
                    <a:pt x="148" y="70"/>
                  </a:lnTo>
                  <a:lnTo>
                    <a:pt x="195" y="41"/>
                  </a:lnTo>
                  <a:lnTo>
                    <a:pt x="248" y="19"/>
                  </a:lnTo>
                  <a:lnTo>
                    <a:pt x="303" y="5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5506" y="-21"/>
              <a:ext cx="349" cy="700"/>
            </a:xfrm>
            <a:custGeom>
              <a:avLst/>
              <a:gdLst>
                <a:gd name="T0" fmla="*/ 229 w 349"/>
                <a:gd name="T1" fmla="*/ 0 h 700"/>
                <a:gd name="T2" fmla="*/ 349 w 349"/>
                <a:gd name="T3" fmla="*/ 0 h 700"/>
                <a:gd name="T4" fmla="*/ 349 w 349"/>
                <a:gd name="T5" fmla="*/ 700 h 700"/>
                <a:gd name="T6" fmla="*/ 175 w 349"/>
                <a:gd name="T7" fmla="*/ 700 h 700"/>
                <a:gd name="T8" fmla="*/ 175 w 349"/>
                <a:gd name="T9" fmla="*/ 178 h 700"/>
                <a:gd name="T10" fmla="*/ 36 w 349"/>
                <a:gd name="T11" fmla="*/ 212 h 700"/>
                <a:gd name="T12" fmla="*/ 0 w 349"/>
                <a:gd name="T13" fmla="*/ 69 h 700"/>
                <a:gd name="T14" fmla="*/ 229 w 349"/>
                <a:gd name="T1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700">
                  <a:moveTo>
                    <a:pt x="229" y="0"/>
                  </a:moveTo>
                  <a:lnTo>
                    <a:pt x="349" y="0"/>
                  </a:lnTo>
                  <a:lnTo>
                    <a:pt x="349" y="700"/>
                  </a:lnTo>
                  <a:lnTo>
                    <a:pt x="175" y="700"/>
                  </a:lnTo>
                  <a:lnTo>
                    <a:pt x="175" y="178"/>
                  </a:lnTo>
                  <a:lnTo>
                    <a:pt x="36" y="212"/>
                  </a:lnTo>
                  <a:lnTo>
                    <a:pt x="0" y="6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2621" y="168"/>
              <a:ext cx="412" cy="413"/>
            </a:xfrm>
            <a:custGeom>
              <a:avLst/>
              <a:gdLst>
                <a:gd name="T0" fmla="*/ 206 w 412"/>
                <a:gd name="T1" fmla="*/ 0 h 413"/>
                <a:gd name="T2" fmla="*/ 248 w 412"/>
                <a:gd name="T3" fmla="*/ 4 h 413"/>
                <a:gd name="T4" fmla="*/ 287 w 412"/>
                <a:gd name="T5" fmla="*/ 17 h 413"/>
                <a:gd name="T6" fmla="*/ 321 w 412"/>
                <a:gd name="T7" fmla="*/ 35 h 413"/>
                <a:gd name="T8" fmla="*/ 353 w 412"/>
                <a:gd name="T9" fmla="*/ 60 h 413"/>
                <a:gd name="T10" fmla="*/ 378 w 412"/>
                <a:gd name="T11" fmla="*/ 92 h 413"/>
                <a:gd name="T12" fmla="*/ 396 w 412"/>
                <a:gd name="T13" fmla="*/ 126 h 413"/>
                <a:gd name="T14" fmla="*/ 409 w 412"/>
                <a:gd name="T15" fmla="*/ 165 h 413"/>
                <a:gd name="T16" fmla="*/ 412 w 412"/>
                <a:gd name="T17" fmla="*/ 207 h 413"/>
                <a:gd name="T18" fmla="*/ 409 w 412"/>
                <a:gd name="T19" fmla="*/ 248 h 413"/>
                <a:gd name="T20" fmla="*/ 396 w 412"/>
                <a:gd name="T21" fmla="*/ 287 h 413"/>
                <a:gd name="T22" fmla="*/ 378 w 412"/>
                <a:gd name="T23" fmla="*/ 322 h 413"/>
                <a:gd name="T24" fmla="*/ 353 w 412"/>
                <a:gd name="T25" fmla="*/ 352 h 413"/>
                <a:gd name="T26" fmla="*/ 321 w 412"/>
                <a:gd name="T27" fmla="*/ 377 h 413"/>
                <a:gd name="T28" fmla="*/ 287 w 412"/>
                <a:gd name="T29" fmla="*/ 396 h 413"/>
                <a:gd name="T30" fmla="*/ 248 w 412"/>
                <a:gd name="T31" fmla="*/ 408 h 413"/>
                <a:gd name="T32" fmla="*/ 206 w 412"/>
                <a:gd name="T33" fmla="*/ 413 h 413"/>
                <a:gd name="T34" fmla="*/ 164 w 412"/>
                <a:gd name="T35" fmla="*/ 408 h 413"/>
                <a:gd name="T36" fmla="*/ 127 w 412"/>
                <a:gd name="T37" fmla="*/ 396 h 413"/>
                <a:gd name="T38" fmla="*/ 91 w 412"/>
                <a:gd name="T39" fmla="*/ 377 h 413"/>
                <a:gd name="T40" fmla="*/ 61 w 412"/>
                <a:gd name="T41" fmla="*/ 352 h 413"/>
                <a:gd name="T42" fmla="*/ 36 w 412"/>
                <a:gd name="T43" fmla="*/ 322 h 413"/>
                <a:gd name="T44" fmla="*/ 16 w 412"/>
                <a:gd name="T45" fmla="*/ 287 h 413"/>
                <a:gd name="T46" fmla="*/ 5 w 412"/>
                <a:gd name="T47" fmla="*/ 248 h 413"/>
                <a:gd name="T48" fmla="*/ 0 w 412"/>
                <a:gd name="T49" fmla="*/ 207 h 413"/>
                <a:gd name="T50" fmla="*/ 5 w 412"/>
                <a:gd name="T51" fmla="*/ 165 h 413"/>
                <a:gd name="T52" fmla="*/ 16 w 412"/>
                <a:gd name="T53" fmla="*/ 126 h 413"/>
                <a:gd name="T54" fmla="*/ 36 w 412"/>
                <a:gd name="T55" fmla="*/ 92 h 413"/>
                <a:gd name="T56" fmla="*/ 61 w 412"/>
                <a:gd name="T57" fmla="*/ 60 h 413"/>
                <a:gd name="T58" fmla="*/ 91 w 412"/>
                <a:gd name="T59" fmla="*/ 35 h 413"/>
                <a:gd name="T60" fmla="*/ 127 w 412"/>
                <a:gd name="T61" fmla="*/ 17 h 413"/>
                <a:gd name="T62" fmla="*/ 164 w 412"/>
                <a:gd name="T63" fmla="*/ 4 h 413"/>
                <a:gd name="T64" fmla="*/ 206 w 412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2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3" y="60"/>
                  </a:lnTo>
                  <a:lnTo>
                    <a:pt x="378" y="92"/>
                  </a:lnTo>
                  <a:lnTo>
                    <a:pt x="396" y="126"/>
                  </a:lnTo>
                  <a:lnTo>
                    <a:pt x="409" y="165"/>
                  </a:lnTo>
                  <a:lnTo>
                    <a:pt x="412" y="207"/>
                  </a:lnTo>
                  <a:lnTo>
                    <a:pt x="409" y="248"/>
                  </a:lnTo>
                  <a:lnTo>
                    <a:pt x="396" y="287"/>
                  </a:lnTo>
                  <a:lnTo>
                    <a:pt x="378" y="322"/>
                  </a:lnTo>
                  <a:lnTo>
                    <a:pt x="353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4" y="408"/>
                  </a:lnTo>
                  <a:lnTo>
                    <a:pt x="127" y="396"/>
                  </a:lnTo>
                  <a:lnTo>
                    <a:pt x="91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6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6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1" y="35"/>
                  </a:lnTo>
                  <a:lnTo>
                    <a:pt x="127" y="17"/>
                  </a:lnTo>
                  <a:lnTo>
                    <a:pt x="164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4098" y="168"/>
              <a:ext cx="413" cy="413"/>
            </a:xfrm>
            <a:custGeom>
              <a:avLst/>
              <a:gdLst>
                <a:gd name="T0" fmla="*/ 206 w 413"/>
                <a:gd name="T1" fmla="*/ 0 h 413"/>
                <a:gd name="T2" fmla="*/ 248 w 413"/>
                <a:gd name="T3" fmla="*/ 4 h 413"/>
                <a:gd name="T4" fmla="*/ 287 w 413"/>
                <a:gd name="T5" fmla="*/ 17 h 413"/>
                <a:gd name="T6" fmla="*/ 321 w 413"/>
                <a:gd name="T7" fmla="*/ 35 h 413"/>
                <a:gd name="T8" fmla="*/ 352 w 413"/>
                <a:gd name="T9" fmla="*/ 60 h 413"/>
                <a:gd name="T10" fmla="*/ 377 w 413"/>
                <a:gd name="T11" fmla="*/ 92 h 413"/>
                <a:gd name="T12" fmla="*/ 396 w 413"/>
                <a:gd name="T13" fmla="*/ 126 h 413"/>
                <a:gd name="T14" fmla="*/ 408 w 413"/>
                <a:gd name="T15" fmla="*/ 165 h 413"/>
                <a:gd name="T16" fmla="*/ 413 w 413"/>
                <a:gd name="T17" fmla="*/ 207 h 413"/>
                <a:gd name="T18" fmla="*/ 408 w 413"/>
                <a:gd name="T19" fmla="*/ 248 h 413"/>
                <a:gd name="T20" fmla="*/ 396 w 413"/>
                <a:gd name="T21" fmla="*/ 287 h 413"/>
                <a:gd name="T22" fmla="*/ 377 w 413"/>
                <a:gd name="T23" fmla="*/ 322 h 413"/>
                <a:gd name="T24" fmla="*/ 352 w 413"/>
                <a:gd name="T25" fmla="*/ 352 h 413"/>
                <a:gd name="T26" fmla="*/ 321 w 413"/>
                <a:gd name="T27" fmla="*/ 377 h 413"/>
                <a:gd name="T28" fmla="*/ 287 w 413"/>
                <a:gd name="T29" fmla="*/ 396 h 413"/>
                <a:gd name="T30" fmla="*/ 248 w 413"/>
                <a:gd name="T31" fmla="*/ 408 h 413"/>
                <a:gd name="T32" fmla="*/ 206 w 413"/>
                <a:gd name="T33" fmla="*/ 413 h 413"/>
                <a:gd name="T34" fmla="*/ 165 w 413"/>
                <a:gd name="T35" fmla="*/ 408 h 413"/>
                <a:gd name="T36" fmla="*/ 126 w 413"/>
                <a:gd name="T37" fmla="*/ 396 h 413"/>
                <a:gd name="T38" fmla="*/ 90 w 413"/>
                <a:gd name="T39" fmla="*/ 377 h 413"/>
                <a:gd name="T40" fmla="*/ 61 w 413"/>
                <a:gd name="T41" fmla="*/ 352 h 413"/>
                <a:gd name="T42" fmla="*/ 36 w 413"/>
                <a:gd name="T43" fmla="*/ 322 h 413"/>
                <a:gd name="T44" fmla="*/ 17 w 413"/>
                <a:gd name="T45" fmla="*/ 287 h 413"/>
                <a:gd name="T46" fmla="*/ 5 w 413"/>
                <a:gd name="T47" fmla="*/ 248 h 413"/>
                <a:gd name="T48" fmla="*/ 0 w 413"/>
                <a:gd name="T49" fmla="*/ 207 h 413"/>
                <a:gd name="T50" fmla="*/ 5 w 413"/>
                <a:gd name="T51" fmla="*/ 165 h 413"/>
                <a:gd name="T52" fmla="*/ 17 w 413"/>
                <a:gd name="T53" fmla="*/ 126 h 413"/>
                <a:gd name="T54" fmla="*/ 36 w 413"/>
                <a:gd name="T55" fmla="*/ 92 h 413"/>
                <a:gd name="T56" fmla="*/ 61 w 413"/>
                <a:gd name="T57" fmla="*/ 60 h 413"/>
                <a:gd name="T58" fmla="*/ 90 w 413"/>
                <a:gd name="T59" fmla="*/ 35 h 413"/>
                <a:gd name="T60" fmla="*/ 126 w 413"/>
                <a:gd name="T61" fmla="*/ 17 h 413"/>
                <a:gd name="T62" fmla="*/ 165 w 413"/>
                <a:gd name="T63" fmla="*/ 4 h 413"/>
                <a:gd name="T64" fmla="*/ 206 w 413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3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2" y="60"/>
                  </a:lnTo>
                  <a:lnTo>
                    <a:pt x="377" y="92"/>
                  </a:lnTo>
                  <a:lnTo>
                    <a:pt x="396" y="126"/>
                  </a:lnTo>
                  <a:lnTo>
                    <a:pt x="408" y="165"/>
                  </a:lnTo>
                  <a:lnTo>
                    <a:pt x="413" y="207"/>
                  </a:lnTo>
                  <a:lnTo>
                    <a:pt x="408" y="248"/>
                  </a:lnTo>
                  <a:lnTo>
                    <a:pt x="396" y="287"/>
                  </a:lnTo>
                  <a:lnTo>
                    <a:pt x="377" y="322"/>
                  </a:lnTo>
                  <a:lnTo>
                    <a:pt x="352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5" y="408"/>
                  </a:lnTo>
                  <a:lnTo>
                    <a:pt x="126" y="396"/>
                  </a:lnTo>
                  <a:lnTo>
                    <a:pt x="90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7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7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0" y="35"/>
                  </a:lnTo>
                  <a:lnTo>
                    <a:pt x="126" y="17"/>
                  </a:lnTo>
                  <a:lnTo>
                    <a:pt x="165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167" y="-90"/>
              <a:ext cx="390" cy="780"/>
            </a:xfrm>
            <a:custGeom>
              <a:avLst/>
              <a:gdLst>
                <a:gd name="T0" fmla="*/ 72 w 390"/>
                <a:gd name="T1" fmla="*/ 0 h 780"/>
                <a:gd name="T2" fmla="*/ 246 w 390"/>
                <a:gd name="T3" fmla="*/ 0 h 780"/>
                <a:gd name="T4" fmla="*/ 246 w 390"/>
                <a:gd name="T5" fmla="*/ 158 h 780"/>
                <a:gd name="T6" fmla="*/ 390 w 390"/>
                <a:gd name="T7" fmla="*/ 158 h 780"/>
                <a:gd name="T8" fmla="*/ 390 w 390"/>
                <a:gd name="T9" fmla="*/ 306 h 780"/>
                <a:gd name="T10" fmla="*/ 246 w 390"/>
                <a:gd name="T11" fmla="*/ 306 h 780"/>
                <a:gd name="T12" fmla="*/ 246 w 390"/>
                <a:gd name="T13" fmla="*/ 566 h 780"/>
                <a:gd name="T14" fmla="*/ 248 w 390"/>
                <a:gd name="T15" fmla="*/ 588 h 780"/>
                <a:gd name="T16" fmla="*/ 254 w 390"/>
                <a:gd name="T17" fmla="*/ 605 h 780"/>
                <a:gd name="T18" fmla="*/ 265 w 390"/>
                <a:gd name="T19" fmla="*/ 618 h 780"/>
                <a:gd name="T20" fmla="*/ 281 w 390"/>
                <a:gd name="T21" fmla="*/ 624 h 780"/>
                <a:gd name="T22" fmla="*/ 302 w 390"/>
                <a:gd name="T23" fmla="*/ 627 h 780"/>
                <a:gd name="T24" fmla="*/ 332 w 390"/>
                <a:gd name="T25" fmla="*/ 624 h 780"/>
                <a:gd name="T26" fmla="*/ 362 w 390"/>
                <a:gd name="T27" fmla="*/ 616 h 780"/>
                <a:gd name="T28" fmla="*/ 387 w 390"/>
                <a:gd name="T29" fmla="*/ 605 h 780"/>
                <a:gd name="T30" fmla="*/ 387 w 390"/>
                <a:gd name="T31" fmla="*/ 744 h 780"/>
                <a:gd name="T32" fmla="*/ 359 w 390"/>
                <a:gd name="T33" fmla="*/ 758 h 780"/>
                <a:gd name="T34" fmla="*/ 327 w 390"/>
                <a:gd name="T35" fmla="*/ 771 h 780"/>
                <a:gd name="T36" fmla="*/ 292 w 390"/>
                <a:gd name="T37" fmla="*/ 777 h 780"/>
                <a:gd name="T38" fmla="*/ 251 w 390"/>
                <a:gd name="T39" fmla="*/ 780 h 780"/>
                <a:gd name="T40" fmla="*/ 212 w 390"/>
                <a:gd name="T41" fmla="*/ 775 h 780"/>
                <a:gd name="T42" fmla="*/ 178 w 390"/>
                <a:gd name="T43" fmla="*/ 766 h 780"/>
                <a:gd name="T44" fmla="*/ 148 w 390"/>
                <a:gd name="T45" fmla="*/ 749 h 780"/>
                <a:gd name="T46" fmla="*/ 122 w 390"/>
                <a:gd name="T47" fmla="*/ 727 h 780"/>
                <a:gd name="T48" fmla="*/ 101 w 390"/>
                <a:gd name="T49" fmla="*/ 699 h 780"/>
                <a:gd name="T50" fmla="*/ 86 w 390"/>
                <a:gd name="T51" fmla="*/ 668 h 780"/>
                <a:gd name="T52" fmla="*/ 76 w 390"/>
                <a:gd name="T53" fmla="*/ 633 h 780"/>
                <a:gd name="T54" fmla="*/ 72 w 390"/>
                <a:gd name="T55" fmla="*/ 596 h 780"/>
                <a:gd name="T56" fmla="*/ 72 w 390"/>
                <a:gd name="T57" fmla="*/ 306 h 780"/>
                <a:gd name="T58" fmla="*/ 0 w 390"/>
                <a:gd name="T59" fmla="*/ 306 h 780"/>
                <a:gd name="T60" fmla="*/ 0 w 390"/>
                <a:gd name="T61" fmla="*/ 158 h 780"/>
                <a:gd name="T62" fmla="*/ 72 w 390"/>
                <a:gd name="T63" fmla="*/ 158 h 780"/>
                <a:gd name="T64" fmla="*/ 72 w 390"/>
                <a:gd name="T65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0" h="780">
                  <a:moveTo>
                    <a:pt x="72" y="0"/>
                  </a:moveTo>
                  <a:lnTo>
                    <a:pt x="246" y="0"/>
                  </a:lnTo>
                  <a:lnTo>
                    <a:pt x="246" y="158"/>
                  </a:lnTo>
                  <a:lnTo>
                    <a:pt x="390" y="158"/>
                  </a:lnTo>
                  <a:lnTo>
                    <a:pt x="390" y="306"/>
                  </a:lnTo>
                  <a:lnTo>
                    <a:pt x="246" y="306"/>
                  </a:lnTo>
                  <a:lnTo>
                    <a:pt x="246" y="566"/>
                  </a:lnTo>
                  <a:lnTo>
                    <a:pt x="248" y="588"/>
                  </a:lnTo>
                  <a:lnTo>
                    <a:pt x="254" y="605"/>
                  </a:lnTo>
                  <a:lnTo>
                    <a:pt x="265" y="618"/>
                  </a:lnTo>
                  <a:lnTo>
                    <a:pt x="281" y="624"/>
                  </a:lnTo>
                  <a:lnTo>
                    <a:pt x="302" y="627"/>
                  </a:lnTo>
                  <a:lnTo>
                    <a:pt x="332" y="624"/>
                  </a:lnTo>
                  <a:lnTo>
                    <a:pt x="362" y="616"/>
                  </a:lnTo>
                  <a:lnTo>
                    <a:pt x="387" y="605"/>
                  </a:lnTo>
                  <a:lnTo>
                    <a:pt x="387" y="744"/>
                  </a:lnTo>
                  <a:lnTo>
                    <a:pt x="359" y="758"/>
                  </a:lnTo>
                  <a:lnTo>
                    <a:pt x="327" y="771"/>
                  </a:lnTo>
                  <a:lnTo>
                    <a:pt x="292" y="777"/>
                  </a:lnTo>
                  <a:lnTo>
                    <a:pt x="251" y="780"/>
                  </a:lnTo>
                  <a:lnTo>
                    <a:pt x="212" y="775"/>
                  </a:lnTo>
                  <a:lnTo>
                    <a:pt x="178" y="766"/>
                  </a:lnTo>
                  <a:lnTo>
                    <a:pt x="148" y="749"/>
                  </a:lnTo>
                  <a:lnTo>
                    <a:pt x="122" y="727"/>
                  </a:lnTo>
                  <a:lnTo>
                    <a:pt x="101" y="699"/>
                  </a:lnTo>
                  <a:lnTo>
                    <a:pt x="86" y="668"/>
                  </a:lnTo>
                  <a:lnTo>
                    <a:pt x="76" y="633"/>
                  </a:lnTo>
                  <a:lnTo>
                    <a:pt x="72" y="596"/>
                  </a:lnTo>
                  <a:lnTo>
                    <a:pt x="72" y="306"/>
                  </a:lnTo>
                  <a:lnTo>
                    <a:pt x="0" y="306"/>
                  </a:lnTo>
                  <a:lnTo>
                    <a:pt x="0" y="158"/>
                  </a:lnTo>
                  <a:lnTo>
                    <a:pt x="72" y="15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683" y="55"/>
              <a:ext cx="559" cy="624"/>
            </a:xfrm>
            <a:custGeom>
              <a:avLst/>
              <a:gdLst>
                <a:gd name="T0" fmla="*/ 352 w 559"/>
                <a:gd name="T1" fmla="*/ 0 h 624"/>
                <a:gd name="T2" fmla="*/ 394 w 559"/>
                <a:gd name="T3" fmla="*/ 3 h 624"/>
                <a:gd name="T4" fmla="*/ 432 w 559"/>
                <a:gd name="T5" fmla="*/ 13 h 624"/>
                <a:gd name="T6" fmla="*/ 464 w 559"/>
                <a:gd name="T7" fmla="*/ 28 h 624"/>
                <a:gd name="T8" fmla="*/ 492 w 559"/>
                <a:gd name="T9" fmla="*/ 50 h 624"/>
                <a:gd name="T10" fmla="*/ 517 w 559"/>
                <a:gd name="T11" fmla="*/ 75 h 624"/>
                <a:gd name="T12" fmla="*/ 536 w 559"/>
                <a:gd name="T13" fmla="*/ 106 h 624"/>
                <a:gd name="T14" fmla="*/ 548 w 559"/>
                <a:gd name="T15" fmla="*/ 142 h 624"/>
                <a:gd name="T16" fmla="*/ 558 w 559"/>
                <a:gd name="T17" fmla="*/ 183 h 624"/>
                <a:gd name="T18" fmla="*/ 559 w 559"/>
                <a:gd name="T19" fmla="*/ 228 h 624"/>
                <a:gd name="T20" fmla="*/ 559 w 559"/>
                <a:gd name="T21" fmla="*/ 624 h 624"/>
                <a:gd name="T22" fmla="*/ 386 w 559"/>
                <a:gd name="T23" fmla="*/ 624 h 624"/>
                <a:gd name="T24" fmla="*/ 386 w 559"/>
                <a:gd name="T25" fmla="*/ 283 h 624"/>
                <a:gd name="T26" fmla="*/ 385 w 559"/>
                <a:gd name="T27" fmla="*/ 250 h 624"/>
                <a:gd name="T28" fmla="*/ 377 w 559"/>
                <a:gd name="T29" fmla="*/ 222 h 624"/>
                <a:gd name="T30" fmla="*/ 366 w 559"/>
                <a:gd name="T31" fmla="*/ 200 h 624"/>
                <a:gd name="T32" fmla="*/ 350 w 559"/>
                <a:gd name="T33" fmla="*/ 181 h 624"/>
                <a:gd name="T34" fmla="*/ 332 w 559"/>
                <a:gd name="T35" fmla="*/ 169 h 624"/>
                <a:gd name="T36" fmla="*/ 308 w 559"/>
                <a:gd name="T37" fmla="*/ 161 h 624"/>
                <a:gd name="T38" fmla="*/ 282 w 559"/>
                <a:gd name="T39" fmla="*/ 158 h 624"/>
                <a:gd name="T40" fmla="*/ 255 w 559"/>
                <a:gd name="T41" fmla="*/ 161 h 624"/>
                <a:gd name="T42" fmla="*/ 232 w 559"/>
                <a:gd name="T43" fmla="*/ 169 h 624"/>
                <a:gd name="T44" fmla="*/ 212 w 559"/>
                <a:gd name="T45" fmla="*/ 181 h 624"/>
                <a:gd name="T46" fmla="*/ 194 w 559"/>
                <a:gd name="T47" fmla="*/ 200 h 624"/>
                <a:gd name="T48" fmla="*/ 184 w 559"/>
                <a:gd name="T49" fmla="*/ 222 h 624"/>
                <a:gd name="T50" fmla="*/ 176 w 559"/>
                <a:gd name="T51" fmla="*/ 250 h 624"/>
                <a:gd name="T52" fmla="*/ 173 w 559"/>
                <a:gd name="T53" fmla="*/ 283 h 624"/>
                <a:gd name="T54" fmla="*/ 173 w 559"/>
                <a:gd name="T55" fmla="*/ 624 h 624"/>
                <a:gd name="T56" fmla="*/ 0 w 559"/>
                <a:gd name="T57" fmla="*/ 624 h 624"/>
                <a:gd name="T58" fmla="*/ 0 w 559"/>
                <a:gd name="T59" fmla="*/ 13 h 624"/>
                <a:gd name="T60" fmla="*/ 173 w 559"/>
                <a:gd name="T61" fmla="*/ 13 h 624"/>
                <a:gd name="T62" fmla="*/ 173 w 559"/>
                <a:gd name="T63" fmla="*/ 99 h 624"/>
                <a:gd name="T64" fmla="*/ 191 w 559"/>
                <a:gd name="T65" fmla="*/ 78 h 624"/>
                <a:gd name="T66" fmla="*/ 212 w 559"/>
                <a:gd name="T67" fmla="*/ 56 h 624"/>
                <a:gd name="T68" fmla="*/ 233 w 559"/>
                <a:gd name="T69" fmla="*/ 39 h 624"/>
                <a:gd name="T70" fmla="*/ 257 w 559"/>
                <a:gd name="T71" fmla="*/ 24 h 624"/>
                <a:gd name="T72" fmla="*/ 285 w 559"/>
                <a:gd name="T73" fmla="*/ 11 h 624"/>
                <a:gd name="T74" fmla="*/ 318 w 559"/>
                <a:gd name="T75" fmla="*/ 3 h 624"/>
                <a:gd name="T76" fmla="*/ 352 w 559"/>
                <a:gd name="T7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624">
                  <a:moveTo>
                    <a:pt x="352" y="0"/>
                  </a:moveTo>
                  <a:lnTo>
                    <a:pt x="394" y="3"/>
                  </a:lnTo>
                  <a:lnTo>
                    <a:pt x="432" y="13"/>
                  </a:lnTo>
                  <a:lnTo>
                    <a:pt x="464" y="28"/>
                  </a:lnTo>
                  <a:lnTo>
                    <a:pt x="492" y="50"/>
                  </a:lnTo>
                  <a:lnTo>
                    <a:pt x="517" y="75"/>
                  </a:lnTo>
                  <a:lnTo>
                    <a:pt x="536" y="106"/>
                  </a:lnTo>
                  <a:lnTo>
                    <a:pt x="548" y="142"/>
                  </a:lnTo>
                  <a:lnTo>
                    <a:pt x="558" y="183"/>
                  </a:lnTo>
                  <a:lnTo>
                    <a:pt x="559" y="228"/>
                  </a:lnTo>
                  <a:lnTo>
                    <a:pt x="559" y="624"/>
                  </a:lnTo>
                  <a:lnTo>
                    <a:pt x="386" y="624"/>
                  </a:lnTo>
                  <a:lnTo>
                    <a:pt x="386" y="283"/>
                  </a:lnTo>
                  <a:lnTo>
                    <a:pt x="385" y="250"/>
                  </a:lnTo>
                  <a:lnTo>
                    <a:pt x="377" y="222"/>
                  </a:lnTo>
                  <a:lnTo>
                    <a:pt x="366" y="200"/>
                  </a:lnTo>
                  <a:lnTo>
                    <a:pt x="350" y="181"/>
                  </a:lnTo>
                  <a:lnTo>
                    <a:pt x="332" y="169"/>
                  </a:lnTo>
                  <a:lnTo>
                    <a:pt x="308" y="161"/>
                  </a:lnTo>
                  <a:lnTo>
                    <a:pt x="282" y="158"/>
                  </a:lnTo>
                  <a:lnTo>
                    <a:pt x="255" y="161"/>
                  </a:lnTo>
                  <a:lnTo>
                    <a:pt x="232" y="169"/>
                  </a:lnTo>
                  <a:lnTo>
                    <a:pt x="212" y="181"/>
                  </a:lnTo>
                  <a:lnTo>
                    <a:pt x="194" y="200"/>
                  </a:lnTo>
                  <a:lnTo>
                    <a:pt x="184" y="222"/>
                  </a:lnTo>
                  <a:lnTo>
                    <a:pt x="176" y="250"/>
                  </a:lnTo>
                  <a:lnTo>
                    <a:pt x="173" y="283"/>
                  </a:lnTo>
                  <a:lnTo>
                    <a:pt x="173" y="624"/>
                  </a:lnTo>
                  <a:lnTo>
                    <a:pt x="0" y="624"/>
                  </a:lnTo>
                  <a:lnTo>
                    <a:pt x="0" y="13"/>
                  </a:lnTo>
                  <a:lnTo>
                    <a:pt x="173" y="13"/>
                  </a:lnTo>
                  <a:lnTo>
                    <a:pt x="173" y="99"/>
                  </a:lnTo>
                  <a:lnTo>
                    <a:pt x="191" y="78"/>
                  </a:lnTo>
                  <a:lnTo>
                    <a:pt x="212" y="56"/>
                  </a:lnTo>
                  <a:lnTo>
                    <a:pt x="233" y="39"/>
                  </a:lnTo>
                  <a:lnTo>
                    <a:pt x="257" y="24"/>
                  </a:lnTo>
                  <a:lnTo>
                    <a:pt x="285" y="11"/>
                  </a:lnTo>
                  <a:lnTo>
                    <a:pt x="318" y="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752" y="68"/>
              <a:ext cx="173" cy="611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626" y="-119"/>
              <a:ext cx="799" cy="798"/>
            </a:xfrm>
            <a:custGeom>
              <a:avLst/>
              <a:gdLst>
                <a:gd name="T0" fmla="*/ 0 w 799"/>
                <a:gd name="T1" fmla="*/ 0 h 798"/>
                <a:gd name="T2" fmla="*/ 191 w 799"/>
                <a:gd name="T3" fmla="*/ 0 h 798"/>
                <a:gd name="T4" fmla="*/ 400 w 799"/>
                <a:gd name="T5" fmla="*/ 336 h 798"/>
                <a:gd name="T6" fmla="*/ 610 w 799"/>
                <a:gd name="T7" fmla="*/ 0 h 798"/>
                <a:gd name="T8" fmla="*/ 799 w 799"/>
                <a:gd name="T9" fmla="*/ 0 h 798"/>
                <a:gd name="T10" fmla="*/ 799 w 799"/>
                <a:gd name="T11" fmla="*/ 798 h 798"/>
                <a:gd name="T12" fmla="*/ 624 w 799"/>
                <a:gd name="T13" fmla="*/ 798 h 798"/>
                <a:gd name="T14" fmla="*/ 624 w 799"/>
                <a:gd name="T15" fmla="*/ 277 h 798"/>
                <a:gd name="T16" fmla="*/ 446 w 799"/>
                <a:gd name="T17" fmla="*/ 547 h 798"/>
                <a:gd name="T18" fmla="*/ 348 w 799"/>
                <a:gd name="T19" fmla="*/ 547 h 798"/>
                <a:gd name="T20" fmla="*/ 174 w 799"/>
                <a:gd name="T21" fmla="*/ 280 h 798"/>
                <a:gd name="T22" fmla="*/ 174 w 799"/>
                <a:gd name="T23" fmla="*/ 798 h 798"/>
                <a:gd name="T24" fmla="*/ 0 w 799"/>
                <a:gd name="T25" fmla="*/ 798 h 798"/>
                <a:gd name="T26" fmla="*/ 0 w 799"/>
                <a:gd name="T27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9" h="798">
                  <a:moveTo>
                    <a:pt x="0" y="0"/>
                  </a:moveTo>
                  <a:lnTo>
                    <a:pt x="191" y="0"/>
                  </a:lnTo>
                  <a:lnTo>
                    <a:pt x="400" y="336"/>
                  </a:lnTo>
                  <a:lnTo>
                    <a:pt x="610" y="0"/>
                  </a:lnTo>
                  <a:lnTo>
                    <a:pt x="799" y="0"/>
                  </a:lnTo>
                  <a:lnTo>
                    <a:pt x="799" y="798"/>
                  </a:lnTo>
                  <a:lnTo>
                    <a:pt x="624" y="798"/>
                  </a:lnTo>
                  <a:lnTo>
                    <a:pt x="624" y="277"/>
                  </a:lnTo>
                  <a:lnTo>
                    <a:pt x="446" y="547"/>
                  </a:lnTo>
                  <a:lnTo>
                    <a:pt x="348" y="547"/>
                  </a:lnTo>
                  <a:lnTo>
                    <a:pt x="174" y="280"/>
                  </a:lnTo>
                  <a:lnTo>
                    <a:pt x="174" y="798"/>
                  </a:lnTo>
                  <a:lnTo>
                    <a:pt x="0" y="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220" y="146"/>
              <a:ext cx="368" cy="366"/>
            </a:xfrm>
            <a:custGeom>
              <a:avLst/>
              <a:gdLst>
                <a:gd name="T0" fmla="*/ 184 w 368"/>
                <a:gd name="T1" fmla="*/ 0 h 366"/>
                <a:gd name="T2" fmla="*/ 226 w 368"/>
                <a:gd name="T3" fmla="*/ 4 h 366"/>
                <a:gd name="T4" fmla="*/ 265 w 368"/>
                <a:gd name="T5" fmla="*/ 18 h 366"/>
                <a:gd name="T6" fmla="*/ 299 w 368"/>
                <a:gd name="T7" fmla="*/ 40 h 366"/>
                <a:gd name="T8" fmla="*/ 327 w 368"/>
                <a:gd name="T9" fmla="*/ 68 h 366"/>
                <a:gd name="T10" fmla="*/ 349 w 368"/>
                <a:gd name="T11" fmla="*/ 103 h 366"/>
                <a:gd name="T12" fmla="*/ 363 w 368"/>
                <a:gd name="T13" fmla="*/ 142 h 366"/>
                <a:gd name="T14" fmla="*/ 368 w 368"/>
                <a:gd name="T15" fmla="*/ 184 h 366"/>
                <a:gd name="T16" fmla="*/ 363 w 368"/>
                <a:gd name="T17" fmla="*/ 226 h 366"/>
                <a:gd name="T18" fmla="*/ 349 w 368"/>
                <a:gd name="T19" fmla="*/ 263 h 366"/>
                <a:gd name="T20" fmla="*/ 327 w 368"/>
                <a:gd name="T21" fmla="*/ 298 h 366"/>
                <a:gd name="T22" fmla="*/ 299 w 368"/>
                <a:gd name="T23" fmla="*/ 327 h 366"/>
                <a:gd name="T24" fmla="*/ 265 w 368"/>
                <a:gd name="T25" fmla="*/ 348 h 366"/>
                <a:gd name="T26" fmla="*/ 226 w 368"/>
                <a:gd name="T27" fmla="*/ 362 h 366"/>
                <a:gd name="T28" fmla="*/ 184 w 368"/>
                <a:gd name="T29" fmla="*/ 366 h 366"/>
                <a:gd name="T30" fmla="*/ 142 w 368"/>
                <a:gd name="T31" fmla="*/ 362 h 366"/>
                <a:gd name="T32" fmla="*/ 103 w 368"/>
                <a:gd name="T33" fmla="*/ 348 h 366"/>
                <a:gd name="T34" fmla="*/ 70 w 368"/>
                <a:gd name="T35" fmla="*/ 327 h 366"/>
                <a:gd name="T36" fmla="*/ 41 w 368"/>
                <a:gd name="T37" fmla="*/ 298 h 366"/>
                <a:gd name="T38" fmla="*/ 19 w 368"/>
                <a:gd name="T39" fmla="*/ 263 h 366"/>
                <a:gd name="T40" fmla="*/ 6 w 368"/>
                <a:gd name="T41" fmla="*/ 226 h 366"/>
                <a:gd name="T42" fmla="*/ 0 w 368"/>
                <a:gd name="T43" fmla="*/ 184 h 366"/>
                <a:gd name="T44" fmla="*/ 6 w 368"/>
                <a:gd name="T45" fmla="*/ 142 h 366"/>
                <a:gd name="T46" fmla="*/ 19 w 368"/>
                <a:gd name="T47" fmla="*/ 103 h 366"/>
                <a:gd name="T48" fmla="*/ 41 w 368"/>
                <a:gd name="T49" fmla="*/ 68 h 366"/>
                <a:gd name="T50" fmla="*/ 70 w 368"/>
                <a:gd name="T51" fmla="*/ 40 h 366"/>
                <a:gd name="T52" fmla="*/ 103 w 368"/>
                <a:gd name="T53" fmla="*/ 18 h 366"/>
                <a:gd name="T54" fmla="*/ 142 w 368"/>
                <a:gd name="T55" fmla="*/ 4 h 366"/>
                <a:gd name="T56" fmla="*/ 184 w 368"/>
                <a:gd name="T5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366">
                  <a:moveTo>
                    <a:pt x="184" y="0"/>
                  </a:moveTo>
                  <a:lnTo>
                    <a:pt x="226" y="4"/>
                  </a:lnTo>
                  <a:lnTo>
                    <a:pt x="265" y="18"/>
                  </a:lnTo>
                  <a:lnTo>
                    <a:pt x="299" y="40"/>
                  </a:lnTo>
                  <a:lnTo>
                    <a:pt x="327" y="68"/>
                  </a:lnTo>
                  <a:lnTo>
                    <a:pt x="349" y="103"/>
                  </a:lnTo>
                  <a:lnTo>
                    <a:pt x="363" y="142"/>
                  </a:lnTo>
                  <a:lnTo>
                    <a:pt x="368" y="184"/>
                  </a:lnTo>
                  <a:lnTo>
                    <a:pt x="363" y="226"/>
                  </a:lnTo>
                  <a:lnTo>
                    <a:pt x="349" y="263"/>
                  </a:lnTo>
                  <a:lnTo>
                    <a:pt x="327" y="298"/>
                  </a:lnTo>
                  <a:lnTo>
                    <a:pt x="299" y="327"/>
                  </a:lnTo>
                  <a:lnTo>
                    <a:pt x="265" y="348"/>
                  </a:lnTo>
                  <a:lnTo>
                    <a:pt x="226" y="362"/>
                  </a:lnTo>
                  <a:lnTo>
                    <a:pt x="184" y="366"/>
                  </a:lnTo>
                  <a:lnTo>
                    <a:pt x="142" y="362"/>
                  </a:lnTo>
                  <a:lnTo>
                    <a:pt x="103" y="348"/>
                  </a:lnTo>
                  <a:lnTo>
                    <a:pt x="70" y="327"/>
                  </a:lnTo>
                  <a:lnTo>
                    <a:pt x="41" y="298"/>
                  </a:lnTo>
                  <a:lnTo>
                    <a:pt x="19" y="263"/>
                  </a:lnTo>
                  <a:lnTo>
                    <a:pt x="6" y="226"/>
                  </a:lnTo>
                  <a:lnTo>
                    <a:pt x="0" y="184"/>
                  </a:lnTo>
                  <a:lnTo>
                    <a:pt x="6" y="142"/>
                  </a:lnTo>
                  <a:lnTo>
                    <a:pt x="19" y="103"/>
                  </a:lnTo>
                  <a:lnTo>
                    <a:pt x="41" y="68"/>
                  </a:lnTo>
                  <a:lnTo>
                    <a:pt x="70" y="40"/>
                  </a:lnTo>
                  <a:lnTo>
                    <a:pt x="103" y="18"/>
                  </a:lnTo>
                  <a:lnTo>
                    <a:pt x="14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721" y="-294"/>
              <a:ext cx="241" cy="242"/>
            </a:xfrm>
            <a:custGeom>
              <a:avLst/>
              <a:gdLst>
                <a:gd name="T0" fmla="*/ 120 w 241"/>
                <a:gd name="T1" fmla="*/ 0 h 242"/>
                <a:gd name="T2" fmla="*/ 152 w 241"/>
                <a:gd name="T3" fmla="*/ 5 h 242"/>
                <a:gd name="T4" fmla="*/ 180 w 241"/>
                <a:gd name="T5" fmla="*/ 17 h 242"/>
                <a:gd name="T6" fmla="*/ 205 w 241"/>
                <a:gd name="T7" fmla="*/ 36 h 242"/>
                <a:gd name="T8" fmla="*/ 224 w 241"/>
                <a:gd name="T9" fmla="*/ 59 h 242"/>
                <a:gd name="T10" fmla="*/ 237 w 241"/>
                <a:gd name="T11" fmla="*/ 89 h 242"/>
                <a:gd name="T12" fmla="*/ 241 w 241"/>
                <a:gd name="T13" fmla="*/ 122 h 242"/>
                <a:gd name="T14" fmla="*/ 237 w 241"/>
                <a:gd name="T15" fmla="*/ 153 h 242"/>
                <a:gd name="T16" fmla="*/ 224 w 241"/>
                <a:gd name="T17" fmla="*/ 182 h 242"/>
                <a:gd name="T18" fmla="*/ 205 w 241"/>
                <a:gd name="T19" fmla="*/ 206 h 242"/>
                <a:gd name="T20" fmla="*/ 180 w 241"/>
                <a:gd name="T21" fmla="*/ 226 h 242"/>
                <a:gd name="T22" fmla="*/ 152 w 241"/>
                <a:gd name="T23" fmla="*/ 237 h 242"/>
                <a:gd name="T24" fmla="*/ 120 w 241"/>
                <a:gd name="T25" fmla="*/ 242 h 242"/>
                <a:gd name="T26" fmla="*/ 88 w 241"/>
                <a:gd name="T27" fmla="*/ 237 h 242"/>
                <a:gd name="T28" fmla="*/ 59 w 241"/>
                <a:gd name="T29" fmla="*/ 226 h 242"/>
                <a:gd name="T30" fmla="*/ 34 w 241"/>
                <a:gd name="T31" fmla="*/ 206 h 242"/>
                <a:gd name="T32" fmla="*/ 15 w 241"/>
                <a:gd name="T33" fmla="*/ 182 h 242"/>
                <a:gd name="T34" fmla="*/ 3 w 241"/>
                <a:gd name="T35" fmla="*/ 153 h 242"/>
                <a:gd name="T36" fmla="*/ 0 w 241"/>
                <a:gd name="T37" fmla="*/ 122 h 242"/>
                <a:gd name="T38" fmla="*/ 3 w 241"/>
                <a:gd name="T39" fmla="*/ 89 h 242"/>
                <a:gd name="T40" fmla="*/ 15 w 241"/>
                <a:gd name="T41" fmla="*/ 59 h 242"/>
                <a:gd name="T42" fmla="*/ 34 w 241"/>
                <a:gd name="T43" fmla="*/ 36 h 242"/>
                <a:gd name="T44" fmla="*/ 59 w 241"/>
                <a:gd name="T45" fmla="*/ 17 h 242"/>
                <a:gd name="T46" fmla="*/ 88 w 241"/>
                <a:gd name="T47" fmla="*/ 5 h 242"/>
                <a:gd name="T48" fmla="*/ 120 w 241"/>
                <a:gd name="T4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1" h="242">
                  <a:moveTo>
                    <a:pt x="120" y="0"/>
                  </a:moveTo>
                  <a:lnTo>
                    <a:pt x="152" y="5"/>
                  </a:lnTo>
                  <a:lnTo>
                    <a:pt x="180" y="17"/>
                  </a:lnTo>
                  <a:lnTo>
                    <a:pt x="205" y="36"/>
                  </a:lnTo>
                  <a:lnTo>
                    <a:pt x="224" y="59"/>
                  </a:lnTo>
                  <a:lnTo>
                    <a:pt x="237" y="89"/>
                  </a:lnTo>
                  <a:lnTo>
                    <a:pt x="241" y="122"/>
                  </a:lnTo>
                  <a:lnTo>
                    <a:pt x="237" y="153"/>
                  </a:lnTo>
                  <a:lnTo>
                    <a:pt x="224" y="182"/>
                  </a:lnTo>
                  <a:lnTo>
                    <a:pt x="205" y="206"/>
                  </a:lnTo>
                  <a:lnTo>
                    <a:pt x="180" y="226"/>
                  </a:lnTo>
                  <a:lnTo>
                    <a:pt x="152" y="237"/>
                  </a:lnTo>
                  <a:lnTo>
                    <a:pt x="120" y="242"/>
                  </a:lnTo>
                  <a:lnTo>
                    <a:pt x="88" y="237"/>
                  </a:lnTo>
                  <a:lnTo>
                    <a:pt x="59" y="226"/>
                  </a:lnTo>
                  <a:lnTo>
                    <a:pt x="34" y="206"/>
                  </a:lnTo>
                  <a:lnTo>
                    <a:pt x="15" y="182"/>
                  </a:lnTo>
                  <a:lnTo>
                    <a:pt x="3" y="153"/>
                  </a:lnTo>
                  <a:lnTo>
                    <a:pt x="0" y="122"/>
                  </a:lnTo>
                  <a:lnTo>
                    <a:pt x="3" y="89"/>
                  </a:lnTo>
                  <a:lnTo>
                    <a:pt x="15" y="59"/>
                  </a:lnTo>
                  <a:lnTo>
                    <a:pt x="34" y="36"/>
                  </a:lnTo>
                  <a:lnTo>
                    <a:pt x="59" y="17"/>
                  </a:lnTo>
                  <a:lnTo>
                    <a:pt x="88" y="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cxnSp>
        <p:nvCxnSpPr>
          <p:cNvPr id="21" name="Rechte verbindingslijn 20"/>
          <p:cNvCxnSpPr/>
          <p:nvPr userDrawn="1"/>
        </p:nvCxnSpPr>
        <p:spPr>
          <a:xfrm>
            <a:off x="356332" y="349495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 userDrawn="1"/>
        </p:nvCxnSpPr>
        <p:spPr>
          <a:xfrm>
            <a:off x="356332" y="360996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 userDrawn="1"/>
        </p:nvCxnSpPr>
        <p:spPr>
          <a:xfrm>
            <a:off x="356332" y="372497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 userDrawn="1"/>
        </p:nvCxnSpPr>
        <p:spPr>
          <a:xfrm>
            <a:off x="356332" y="383998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 userDrawn="1"/>
        </p:nvCxnSpPr>
        <p:spPr>
          <a:xfrm>
            <a:off x="356332" y="395499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 userDrawn="1"/>
        </p:nvCxnSpPr>
        <p:spPr>
          <a:xfrm>
            <a:off x="356332" y="407000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 userDrawn="1"/>
        </p:nvCxnSpPr>
        <p:spPr>
          <a:xfrm>
            <a:off x="356332" y="418501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 userDrawn="1"/>
        </p:nvCxnSpPr>
        <p:spPr>
          <a:xfrm>
            <a:off x="356332" y="430002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 userDrawn="1"/>
        </p:nvCxnSpPr>
        <p:spPr>
          <a:xfrm>
            <a:off x="356332" y="441503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 userDrawn="1"/>
        </p:nvCxnSpPr>
        <p:spPr>
          <a:xfrm>
            <a:off x="356332" y="453004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 userDrawn="1"/>
        </p:nvCxnSpPr>
        <p:spPr>
          <a:xfrm>
            <a:off x="356332" y="464505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 userDrawn="1"/>
        </p:nvCxnSpPr>
        <p:spPr>
          <a:xfrm>
            <a:off x="356332" y="476006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38"/>
          <p:cNvCxnSpPr/>
          <p:nvPr userDrawn="1"/>
        </p:nvCxnSpPr>
        <p:spPr>
          <a:xfrm>
            <a:off x="356332" y="487507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/>
          <p:cNvCxnSpPr/>
          <p:nvPr userDrawn="1"/>
        </p:nvCxnSpPr>
        <p:spPr>
          <a:xfrm>
            <a:off x="356332" y="499008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 userDrawn="1"/>
        </p:nvCxnSpPr>
        <p:spPr>
          <a:xfrm>
            <a:off x="356332" y="510509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 userDrawn="1"/>
        </p:nvCxnSpPr>
        <p:spPr>
          <a:xfrm>
            <a:off x="356332" y="522010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 userDrawn="1"/>
        </p:nvCxnSpPr>
        <p:spPr>
          <a:xfrm>
            <a:off x="356332" y="533511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 userDrawn="1"/>
        </p:nvCxnSpPr>
        <p:spPr>
          <a:xfrm>
            <a:off x="356332" y="545012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 userDrawn="1"/>
        </p:nvCxnSpPr>
        <p:spPr>
          <a:xfrm>
            <a:off x="356332" y="556513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 userDrawn="1"/>
        </p:nvCxnSpPr>
        <p:spPr>
          <a:xfrm>
            <a:off x="356332" y="568014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 userDrawn="1"/>
        </p:nvCxnSpPr>
        <p:spPr>
          <a:xfrm>
            <a:off x="356332" y="579515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 userDrawn="1"/>
        </p:nvCxnSpPr>
        <p:spPr>
          <a:xfrm>
            <a:off x="356332" y="591016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 userDrawn="1"/>
        </p:nvCxnSpPr>
        <p:spPr>
          <a:xfrm>
            <a:off x="356332" y="602517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356332" y="614018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 userDrawn="1"/>
        </p:nvCxnSpPr>
        <p:spPr>
          <a:xfrm>
            <a:off x="356332" y="625519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/>
          <p:nvPr userDrawn="1"/>
        </p:nvCxnSpPr>
        <p:spPr>
          <a:xfrm>
            <a:off x="356332" y="637020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 userDrawn="1"/>
        </p:nvCxnSpPr>
        <p:spPr>
          <a:xfrm>
            <a:off x="356332" y="6485219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/>
          <p:nvPr userDrawn="1"/>
        </p:nvCxnSpPr>
        <p:spPr>
          <a:xfrm>
            <a:off x="356332" y="6600216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 userDrawn="1"/>
        </p:nvCxnSpPr>
        <p:spPr>
          <a:xfrm>
            <a:off x="362340" y="1041991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hoek 56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Titeldia</a:t>
            </a:r>
          </a:p>
        </p:txBody>
      </p:sp>
    </p:spTree>
    <p:extLst>
      <p:ext uri="{BB962C8B-B14F-4D97-AF65-F5344CB8AC3E}">
        <p14:creationId xmlns:p14="http://schemas.microsoft.com/office/powerpoint/2010/main" val="35436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(volledig) met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media 7"/>
          <p:cNvSpPr>
            <a:spLocks noGrp="1"/>
          </p:cNvSpPr>
          <p:nvPr>
            <p:ph type="media" sz="quarter" idx="13"/>
          </p:nvPr>
        </p:nvSpPr>
        <p:spPr>
          <a:xfrm>
            <a:off x="316937" y="1389818"/>
            <a:ext cx="11536527" cy="468672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media</a:t>
            </a:r>
            <a:endParaRPr lang="nl-NL"/>
          </a:p>
        </p:txBody>
      </p:sp>
      <p:sp>
        <p:nvSpPr>
          <p:cNvPr id="9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15479" cy="72957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-1133" y="5888429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70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14" name="Rechthoek 13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Media (volledig) met subtitel</a:t>
            </a:r>
          </a:p>
        </p:txBody>
      </p:sp>
      <p:sp>
        <p:nvSpPr>
          <p:cNvPr id="15" name="Rechthoek 14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16" name="Groep 15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17" name="Afgeronde rechthoek 16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18" name="Groep 17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19" name="Rechthoek 18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0" name="Rechthoek 19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1" name="Rechthoek 20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2" name="Rechthoek 21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3" name="Rechthoek 22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4" name="Rechthoek 23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5" name="Rechthoek 24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6" name="Rechthoek 25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7" name="Rechthoek 26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8" name="Rechthoek 27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9" name="Vrije vorm 28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ep 29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43" name="Groep 42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44" name="Afgeronde rechthoek 43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45" name="Groep 44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46" name="Rechthoek 45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49" name="Rechthoek 48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0" name="Rechthoek 49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1" name="Rechthoek 50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2" name="Rechthoek 51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3" name="Rechthoek 52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4" name="Rechthoek 53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" name="Rechthoek 54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" name="Vrije vorm 55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7" name="Rechte verbindingslijn 56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58" name="Rechte verbindingslijn 57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59" name="Rechte verbindingslijn 58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59486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04845" cy="434661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-1133" y="5888429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70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17" name="Rechthoek 16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Alleen tekst</a:t>
            </a:r>
          </a:p>
        </p:txBody>
      </p:sp>
      <p:sp>
        <p:nvSpPr>
          <p:cNvPr id="18" name="Rechthoek 17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l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19" name="Groep 18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20" name="Afgeronde rechthoek 19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21" name="Groep 20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22" name="Rechthoek 21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3" name="Rechthoek 22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4" name="Rechthoek 23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5" name="Rechthoek 24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6" name="Rechthoek 25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7" name="Rechthoek 26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8" name="Rechthoek 27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9" name="Rechthoek 28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0" name="Rechthoek 29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1" name="Rechthoek 30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2" name="Vrije vorm 31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ep 32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8" name="Ovaal 37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44" name="Ovaal 43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5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46" name="Groep 45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47" name="Afgeronde rechthoek 46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48" name="Groep 47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49" name="Rechthoek 48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0" name="Rechthoek 49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1" name="Rechthoek 50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2" name="Rechthoek 51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3" name="Rechthoek 52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4" name="Rechthoek 53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" name="Rechthoek 54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" name="Rechthoek 56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" name="Rechthoek 57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" name="Vrije vorm 58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0" name="Rechte verbindingslijn 59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61" name="Rechte verbindingslijn 60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62" name="Rechte verbindingslijn 61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1020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kst &amp; Beeld (kleiner)">
    <p:bg>
      <p:bgPr>
        <a:solidFill>
          <a:srgbClr val="918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7521868" cy="434661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1C55895-BBDE-49A9-A51C-B1488599A003}" type="datetime1">
              <a:rPr lang="nl-NL" smtClean="0"/>
              <a:pPr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12AE52-FDF5-433E-9C7C-6ECA2BDE0D9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8229599" y="1389818"/>
            <a:ext cx="3623865" cy="468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7" name="Rechthoek 16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Tekst &amp; Beeld (kleiner)</a:t>
            </a:r>
          </a:p>
        </p:txBody>
      </p:sp>
      <p:sp>
        <p:nvSpPr>
          <p:cNvPr id="63" name="Rechthoek 62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64" name="Groep 63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5" name="Afgeronde rechthoek 64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6" name="Groep 65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7" name="Rechthoek 66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" name="Rechthoek 67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" name="Rechthoek 68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" name="Rechthoek 73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" name="Rechthoek 74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" name="Rechthoek 75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" name="Vrije vorm 76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" name="Groep 77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79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1" name="Ovaal 80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5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88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0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91" name="Groep 90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92" name="Afgeronde rechthoek 91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3" name="Groep 92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4" name="Rechthoek 93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" name="Rechthoek 94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" name="Rechthoek 100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" name="Rechthoek 101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" name="Rechthoek 102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" name="Vrije vorm 103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5" name="Rechte verbindingslijn 104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6" name="Rechte verbindingslijn 105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7" name="Rechte verbindingslijn 106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333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kst &amp; Beeld (gelijk)">
    <p:bg>
      <p:bgPr>
        <a:solidFill>
          <a:srgbClr val="918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1C55895-BBDE-49A9-A51C-B1488599A003}" type="datetime1">
              <a:rPr lang="nl-NL" smtClean="0"/>
              <a:pPr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12AE52-FDF5-433E-9C7C-6ECA2BDE0D9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099243" y="1389818"/>
            <a:ext cx="5754222" cy="468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5479312" cy="434661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8" name="Rechthoek 17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Tekst &amp; Beeld (gelijk)</a:t>
            </a:r>
          </a:p>
        </p:txBody>
      </p:sp>
      <p:sp>
        <p:nvSpPr>
          <p:cNvPr id="64" name="Rechthoek 63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65" name="Groep 64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6" name="Afgeronde rechthoek 65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7" name="Groep 66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8" name="Rechthoek 67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" name="Rechthoek 68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" name="Rechthoek 73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" name="Rechthoek 74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" name="Rechthoek 75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" name="Rechthoek 76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" name="Vrije vorm 77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ep 78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80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81" name="Ovaal 80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6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89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90" name="Ovaal 89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1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92" name="Groep 91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93" name="Afgeronde rechthoek 92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4" name="Groep 93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5" name="Rechthoek 94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" name="Rechthoek 100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" name="Rechthoek 101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" name="Rechthoek 102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" name="Rechthoek 103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" name="Vrije vorm 104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6" name="Rechte verbindingslijn 105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7" name="Rechte verbindingslijn 106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8" name="Rechte verbindingslijn 107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2072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kst &amp; Beeld (groter)">
    <p:bg>
      <p:bgPr>
        <a:solidFill>
          <a:srgbClr val="918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1" y="1420240"/>
            <a:ext cx="3334173" cy="434661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1C55895-BBDE-49A9-A51C-B1488599A003}" type="datetime1">
              <a:rPr lang="nl-NL" smtClean="0"/>
              <a:pPr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12AE52-FDF5-433E-9C7C-6ECA2BDE0D9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3971925" y="1389818"/>
            <a:ext cx="7881540" cy="468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20" name="Rechthoek 19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Tekst &amp; Beeld (groter)</a:t>
            </a:r>
          </a:p>
        </p:txBody>
      </p:sp>
      <p:sp>
        <p:nvSpPr>
          <p:cNvPr id="66" name="Rechthoek 65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67" name="Groep 66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8" name="Afgeronde rechthoek 67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9" name="Groep 68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70" name="Rechthoek 69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" name="Rechthoek 73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" name="Rechthoek 74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" name="Rechthoek 75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" name="Rechthoek 76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" name="Rechthoek 77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" name="Rechthoek 78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" name="Vrije vorm 79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ep 80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82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8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91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92" name="Ovaal 91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3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94" name="Groep 93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95" name="Afgeronde rechthoek 94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6" name="Groep 95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7" name="Rechthoek 96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" name="Rechthoek 100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" name="Rechthoek 101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" name="Rechthoek 102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" name="Rechthoek 103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" name="Rechthoek 104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" name="Rechthoek 105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" name="Vrije vorm 106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8" name="Rechte verbindingslijn 107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9" name="Rechte verbindingslijn 108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10" name="Rechte verbindingslijn 109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8593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eld (volledig) met subtitel">
    <p:bg>
      <p:bgPr>
        <a:solidFill>
          <a:srgbClr val="918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1C55895-BBDE-49A9-A51C-B1488599A003}" type="datetime1">
              <a:rPr lang="nl-NL" smtClean="0"/>
              <a:pPr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12AE52-FDF5-433E-9C7C-6ECA2BDE0D9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316309" y="1389818"/>
            <a:ext cx="11537156" cy="468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15479" cy="72957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8" name="Rechthoek 17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Beeld (volledig) met subtitel</a:t>
            </a:r>
          </a:p>
        </p:txBody>
      </p:sp>
      <p:sp>
        <p:nvSpPr>
          <p:cNvPr id="19" name="Rechthoek 18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20" name="Groep 19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21" name="Afgeronde rechthoek 20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22" name="Groep 21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23" name="Rechthoek 2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4" name="Rechthoek 2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5" name="Rechthoek 2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6" name="Rechthoek 2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7" name="Rechthoek 2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8" name="Rechthoek 2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9" name="Rechthoek 2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0" name="Rechthoek 2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1" name="Rechthoek 3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2" name="Rechthoek 3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3" name="Vrije vorm 3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Groep 33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Ovaal 37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0" name="Ovaal 39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42D9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47" name="Groep 46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48" name="Afgeronde rechthoek 47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49" name="Groep 48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50" name="Rechthoek 49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1" name="Rechthoek 50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2" name="Rechthoek 51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3" name="Rechthoek 52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4" name="Rechthoek 53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" name="Rechthoek 54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" name="Rechthoek 56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" name="Rechthoek 57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" name="Rechthoek 58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" name="Vrije vorm 59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1" name="Rechte verbindingslijn 60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62" name="Rechte verbindingslijn 61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63" name="Rechte verbindingslijn 62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1228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kst &amp; Grafiek (gelijk)">
    <p:bg>
      <p:bgPr>
        <a:solidFill>
          <a:srgbClr val="918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1C55895-BBDE-49A9-A51C-B1488599A003}" type="datetime1">
              <a:rPr lang="nl-NL" smtClean="0"/>
              <a:pPr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12AE52-FDF5-433E-9C7C-6ECA2BDE0D9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5479312" cy="434661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5"/>
          </p:nvPr>
        </p:nvSpPr>
        <p:spPr>
          <a:xfrm>
            <a:off x="6099243" y="1420240"/>
            <a:ext cx="5754221" cy="433853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sp>
        <p:nvSpPr>
          <p:cNvPr id="9" name="Rechthoek 8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Tekst &amp; Grafiek (gelijk)</a:t>
            </a:r>
          </a:p>
        </p:txBody>
      </p:sp>
      <p:sp>
        <p:nvSpPr>
          <p:cNvPr id="57" name="Rechthoek 56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58" name="Groep 57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59" name="Afgeronde rechthoek 58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0" name="Groep 59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1" name="Rechthoek 60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" name="Rechthoek 61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" name="Rechthoek 62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" name="Rechthoek 63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" name="Rechthoek 64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" name="Rechthoek 65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" name="Rechthoek 66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" name="Rechthoek 67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" name="Rechthoek 68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Vrije vorm 70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2" name="Groep 71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73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74" name="Ovaal 73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5" name="Ovaal 74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" name="Ovaal 75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7" name="Ovaal 76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78" name="Ovaal 77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9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82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4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85" name="Groep 84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86" name="Afgeronde rechthoek 85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87" name="Groep 86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88" name="Rechthoek 87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" name="Rechthoek 88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" name="Rechthoek 89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" name="Rechthoek 90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" name="Rechthoek 91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" name="Rechthoek 92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" name="Rechthoek 93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" name="Rechthoek 94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Vrije vorm 97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9" name="Rechte verbindingslijn 98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0" name="Rechte verbindingslijn 99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1" name="Rechte verbindingslijn 100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325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fiek (volledig) met subtitel">
    <p:bg>
      <p:bgPr>
        <a:solidFill>
          <a:srgbClr val="918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1C55895-BBDE-49A9-A51C-B1488599A003}" type="datetime1">
              <a:rPr lang="nl-NL" smtClean="0"/>
              <a:pPr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/>
          </p:nvPr>
        </p:nvSpPr>
        <p:spPr>
          <a:xfrm>
            <a:off x="316937" y="1876098"/>
            <a:ext cx="11536527" cy="38826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sp>
        <p:nvSpPr>
          <p:cNvPr id="1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15479" cy="72957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9" name="Rechthoek 18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Grafiek (volledig) met subtitel</a:t>
            </a:r>
          </a:p>
        </p:txBody>
      </p:sp>
      <p:sp>
        <p:nvSpPr>
          <p:cNvPr id="65" name="Rechthoek 64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66" name="Groep 65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7" name="Afgeronde rechthoek 66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8" name="Groep 67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9" name="Rechthoek 68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" name="Rechthoek 73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" name="Rechthoek 74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" name="Rechthoek 75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" name="Rechthoek 76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" name="Rechthoek 77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" name="Vrije vorm 78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0" name="Groep 79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81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7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90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91" name="Ovaal 90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2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93" name="Groep 92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94" name="Afgeronde rechthoek 93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5" name="Groep 94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6" name="Rechthoek 95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" name="Rechthoek 100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" name="Rechthoek 101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" name="Rechthoek 102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" name="Rechthoek 103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" name="Rechthoek 104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" name="Vrije vorm 105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7" name="Rechte verbindingslijn 106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8" name="Rechte verbindingslijn 107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9" name="Rechte verbindingslijn 108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0530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el (volledig) met subtitel">
    <p:bg>
      <p:bgPr>
        <a:solidFill>
          <a:srgbClr val="918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1C55895-BBDE-49A9-A51C-B1488599A003}" type="datetime1">
              <a:rPr lang="nl-NL" smtClean="0"/>
              <a:pPr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12AE52-FDF5-433E-9C7C-6ECA2BDE0D9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4"/>
          </p:nvPr>
        </p:nvSpPr>
        <p:spPr>
          <a:xfrm>
            <a:off x="322255" y="1876096"/>
            <a:ext cx="11531210" cy="388267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nl-NL"/>
          </a:p>
        </p:txBody>
      </p:sp>
      <p:sp>
        <p:nvSpPr>
          <p:cNvPr id="8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15479" cy="72957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Tabel (volledig) met subtitel</a:t>
            </a:r>
          </a:p>
        </p:txBody>
      </p:sp>
      <p:sp>
        <p:nvSpPr>
          <p:cNvPr id="60" name="Rechthoek 59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61" name="Groep 60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2" name="Afgeronde rechthoek 61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3" name="Groep 62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4" name="Rechthoek 63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" name="Rechthoek 64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" name="Rechthoek 65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" name="Rechthoek 66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" name="Rechthoek 67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" name="Rechthoek 68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" name="Vrije vorm 73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5" name="Groep 74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76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77" name="Ovaal 76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8" name="Ovaal 77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9" name="Ovaal 78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1" name="Ovaal 80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2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85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7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88" name="Groep 87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89" name="Afgeronde rechthoek 88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0" name="Groep 89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1" name="Rechthoek 90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" name="Rechthoek 91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" name="Rechthoek 92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" name="Rechthoek 93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" name="Rechthoek 94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" name="Vrije vorm 100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2" name="Rechte verbindingslijn 101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3" name="Rechte verbindingslijn 102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4" name="Rechte verbindingslijn 103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580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edia (volledig) met subtitel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1C55895-BBDE-49A9-A51C-B1488599A003}" type="datetime1">
              <a:rPr lang="nl-NL" smtClean="0"/>
              <a:pPr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12AE52-FDF5-433E-9C7C-6ECA2BDE0D9B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jdelijke aanduiding voor media 7"/>
          <p:cNvSpPr>
            <a:spLocks noGrp="1"/>
          </p:cNvSpPr>
          <p:nvPr>
            <p:ph type="media" sz="quarter" idx="13"/>
          </p:nvPr>
        </p:nvSpPr>
        <p:spPr>
          <a:xfrm>
            <a:off x="316937" y="1389818"/>
            <a:ext cx="11536527" cy="468672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media</a:t>
            </a:r>
            <a:endParaRPr lang="nl-NL"/>
          </a:p>
        </p:txBody>
      </p:sp>
      <p:sp>
        <p:nvSpPr>
          <p:cNvPr id="9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15479" cy="729573"/>
          </a:xfrm>
        </p:spPr>
        <p:txBody>
          <a:bodyPr vert="horz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Media (volledig) met subtitel</a:t>
            </a:r>
          </a:p>
        </p:txBody>
      </p:sp>
      <p:sp>
        <p:nvSpPr>
          <p:cNvPr id="15" name="Rechthoek 14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16" name="Groep 15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17" name="Afgeronde rechthoek 16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18" name="Groep 17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19" name="Rechthoek 18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0" name="Rechthoek 19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1" name="Rechthoek 20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2" name="Rechthoek 21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3" name="Rechthoek 22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4" name="Rechthoek 23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5" name="Rechthoek 24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6" name="Rechthoek 25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7" name="Rechthoek 26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8" name="Rechthoek 27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9" name="Vrije vorm 28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ep 29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43" name="Groep 42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44" name="Afgeronde rechthoek 43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45" name="Groep 44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46" name="Rechthoek 45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49" name="Rechthoek 48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0" name="Rechthoek 49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1" name="Rechthoek 50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2" name="Rechthoek 51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3" name="Rechthoek 52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4" name="Rechthoek 53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" name="Rechthoek 54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" name="Vrije vorm 55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7" name="Rechte verbindingslijn 56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58" name="Rechte verbindingslijn 57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59" name="Rechte verbindingslijn 58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6249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04845" cy="434661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-1133" y="5888429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70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17" name="Rechthoek 16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Alleen tekst</a:t>
            </a:r>
          </a:p>
        </p:txBody>
      </p:sp>
      <p:sp>
        <p:nvSpPr>
          <p:cNvPr id="18" name="Rechthoek 17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l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19" name="Groep 18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20" name="Afgeronde rechthoek 19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21" name="Groep 20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22" name="Rechthoek 21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3" name="Rechthoek 22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4" name="Rechthoek 23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5" name="Rechthoek 24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6" name="Rechthoek 25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7" name="Rechthoek 26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8" name="Rechthoek 27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9" name="Rechthoek 28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0" name="Rechthoek 29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1" name="Rechthoek 30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2" name="Vrije vorm 31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ep 32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8" name="Ovaal 37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44" name="Ovaal 43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5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46" name="Groep 45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47" name="Afgeronde rechthoek 46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48" name="Groep 47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49" name="Rechthoek 48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0" name="Rechthoek 49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1" name="Rechthoek 50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2" name="Rechthoek 51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3" name="Rechthoek 52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4" name="Rechthoek 53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" name="Rechthoek 54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" name="Rechthoek 56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" name="Rechthoek 57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" name="Vrije vorm 58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0" name="Rechte verbindingslijn 59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61" name="Rechte verbindingslijn 60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62" name="Rechte verbindingslijn 61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1029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8748" y="1189177"/>
            <a:ext cx="11632279" cy="202487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49"/>
            </a:lvl2pPr>
            <a:lvl3pPr marL="223708" indent="0">
              <a:buNone/>
              <a:defRPr/>
            </a:lvl3pPr>
            <a:lvl4pPr marL="447416" indent="0">
              <a:buNone/>
              <a:defRPr/>
            </a:lvl4pPr>
            <a:lvl5pPr marL="67112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267864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0634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(klei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7521868" cy="434661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8229599" y="1389818"/>
            <a:ext cx="3623865" cy="468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3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-1133" y="5888429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70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17" name="Rechthoek 16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Tekst &amp; Beeld (kleiner)</a:t>
            </a:r>
          </a:p>
        </p:txBody>
      </p:sp>
      <p:sp>
        <p:nvSpPr>
          <p:cNvPr id="63" name="Rechthoek 62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64" name="Groep 63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5" name="Afgeronde rechthoek 64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6" name="Groep 65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7" name="Rechthoek 66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" name="Rechthoek 67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" name="Rechthoek 68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" name="Rechthoek 73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" name="Rechthoek 74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" name="Rechthoek 75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" name="Vrije vorm 76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" name="Groep 77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79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1" name="Ovaal 80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5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88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0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91" name="Groep 90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92" name="Afgeronde rechthoek 91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3" name="Groep 92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4" name="Rechthoek 93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" name="Rechthoek 94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" name="Rechthoek 100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" name="Rechthoek 101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" name="Rechthoek 102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" name="Vrije vorm 103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5" name="Rechte verbindingslijn 104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6" name="Rechte verbindingslijn 105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7" name="Rechte verbindingslijn 106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1490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(gelij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099243" y="1389818"/>
            <a:ext cx="5754222" cy="468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5479312" cy="434661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-1133" y="5888429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70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18" name="Rechthoek 17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Tekst &amp; Beeld (gelijk)</a:t>
            </a:r>
          </a:p>
        </p:txBody>
      </p:sp>
      <p:sp>
        <p:nvSpPr>
          <p:cNvPr id="64" name="Rechthoek 63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65" name="Groep 64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6" name="Afgeronde rechthoek 65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7" name="Groep 66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8" name="Rechthoek 67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" name="Rechthoek 68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" name="Rechthoek 73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" name="Rechthoek 74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" name="Rechthoek 75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" name="Rechthoek 76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" name="Vrije vorm 77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ep 78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80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81" name="Ovaal 80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6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89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90" name="Ovaal 89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1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92" name="Groep 91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93" name="Afgeronde rechthoek 92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4" name="Groep 93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5" name="Rechthoek 94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" name="Rechthoek 100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" name="Rechthoek 101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" name="Rechthoek 102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" name="Rechthoek 103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" name="Vrije vorm 104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6" name="Rechte verbindingslijn 105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7" name="Rechte verbindingslijn 106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8" name="Rechte verbindingslijn 107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8732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(gr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1" y="1420240"/>
            <a:ext cx="3334173" cy="434661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3971925" y="1389818"/>
            <a:ext cx="7881540" cy="468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-1133" y="5888429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70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20" name="Rechthoek 19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Tekst &amp; Beeld (groter)</a:t>
            </a:r>
          </a:p>
        </p:txBody>
      </p:sp>
      <p:sp>
        <p:nvSpPr>
          <p:cNvPr id="66" name="Rechthoek 65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67" name="Groep 66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8" name="Afgeronde rechthoek 67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9" name="Groep 68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70" name="Rechthoek 69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" name="Rechthoek 73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" name="Rechthoek 74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" name="Rechthoek 75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" name="Rechthoek 76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" name="Rechthoek 77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" name="Rechthoek 78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" name="Vrije vorm 79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ep 80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82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8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91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92" name="Ovaal 91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3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94" name="Groep 93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95" name="Afgeronde rechthoek 94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6" name="Groep 95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7" name="Rechthoek 96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" name="Rechthoek 100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" name="Rechthoek 101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" name="Rechthoek 102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" name="Rechthoek 103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" name="Rechthoek 104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" name="Rechthoek 105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" name="Vrije vorm 106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8" name="Rechte verbindingslijn 107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9" name="Rechte verbindingslijn 108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10" name="Rechte verbindingslijn 109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2568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(volledig) met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316309" y="1389818"/>
            <a:ext cx="11537156" cy="468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15479" cy="72957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-1133" y="5888429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70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18" name="Rechthoek 17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Beeld (volledig) met subtitel</a:t>
            </a:r>
          </a:p>
        </p:txBody>
      </p:sp>
      <p:sp>
        <p:nvSpPr>
          <p:cNvPr id="19" name="Rechthoek 18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20" name="Groep 19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21" name="Afgeronde rechthoek 20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22" name="Groep 21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23" name="Rechthoek 2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4" name="Rechthoek 2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5" name="Rechthoek 2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6" name="Rechthoek 2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7" name="Rechthoek 2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8" name="Rechthoek 2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9" name="Rechthoek 2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0" name="Rechthoek 2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1" name="Rechthoek 3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2" name="Rechthoek 3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3" name="Vrije vorm 3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Groep 33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Ovaal 37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0" name="Ovaal 39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42D9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47" name="Groep 46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48" name="Afgeronde rechthoek 47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49" name="Groep 48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50" name="Rechthoek 49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1" name="Rechthoek 50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2" name="Rechthoek 51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3" name="Rechthoek 52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4" name="Rechthoek 53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" name="Rechthoek 54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" name="Rechthoek 56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" name="Rechthoek 57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" name="Rechthoek 58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" name="Vrije vorm 59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1" name="Rechte verbindingslijn 60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62" name="Rechte verbindingslijn 61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63" name="Rechte verbindingslijn 62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12455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Grafiek (gelij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1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5479312" cy="434661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-1133" y="5888429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70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5"/>
          </p:nvPr>
        </p:nvSpPr>
        <p:spPr>
          <a:xfrm>
            <a:off x="6099243" y="1420240"/>
            <a:ext cx="5754221" cy="433853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sp>
        <p:nvSpPr>
          <p:cNvPr id="9" name="Rechthoek 8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Tekst &amp; Grafiek (gelijk)</a:t>
            </a:r>
          </a:p>
        </p:txBody>
      </p:sp>
      <p:sp>
        <p:nvSpPr>
          <p:cNvPr id="57" name="Rechthoek 56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58" name="Groep 57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59" name="Afgeronde rechthoek 58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0" name="Groep 59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1" name="Rechthoek 60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" name="Rechthoek 61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" name="Rechthoek 62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" name="Rechthoek 63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" name="Rechthoek 64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" name="Rechthoek 65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" name="Rechthoek 66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" name="Rechthoek 67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" name="Rechthoek 68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Vrije vorm 70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2" name="Groep 71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73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74" name="Ovaal 73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5" name="Ovaal 74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6" name="Ovaal 75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7" name="Ovaal 76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78" name="Ovaal 77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9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2D91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82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4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85" name="Groep 84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86" name="Afgeronde rechthoek 85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87" name="Groep 86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88" name="Rechthoek 87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" name="Rechthoek 88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" name="Rechthoek 89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" name="Rechthoek 90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" name="Rechthoek 91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" name="Rechthoek 92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" name="Rechthoek 93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" name="Rechthoek 94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Vrije vorm 97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9" name="Rechte verbindingslijn 98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0" name="Rechte verbindingslijn 99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1" name="Rechte verbindingslijn 100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4859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volledig) met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/>
          </p:nvPr>
        </p:nvSpPr>
        <p:spPr>
          <a:xfrm>
            <a:off x="316937" y="1876098"/>
            <a:ext cx="11536527" cy="38826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sp>
        <p:nvSpPr>
          <p:cNvPr id="1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15479" cy="72957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jdelijke aanduiding voor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-1133" y="5888429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70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19" name="Rechthoek 18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Grafiek (volledig) met subtitel</a:t>
            </a:r>
          </a:p>
        </p:txBody>
      </p:sp>
      <p:sp>
        <p:nvSpPr>
          <p:cNvPr id="65" name="Rechthoek 64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66" name="Groep 65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7" name="Afgeronde rechthoek 66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8" name="Groep 67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9" name="Rechthoek 68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" name="Rechthoek 73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" name="Rechthoek 74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" name="Rechthoek 75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" name="Rechthoek 76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" name="Rechthoek 77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" name="Vrije vorm 78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0" name="Groep 79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81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3" name="Ovaal 82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7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90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91" name="Ovaal 90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2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93" name="Groep 92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94" name="Afgeronde rechthoek 93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5" name="Groep 94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6" name="Rechthoek 95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" name="Rechthoek 100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" name="Rechthoek 101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" name="Rechthoek 102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" name="Rechthoek 103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" name="Rechthoek 104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" name="Vrije vorm 105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7" name="Rechte verbindingslijn 106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8" name="Rechte verbindingslijn 107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9" name="Rechte verbindingslijn 108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62922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volledig) met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48515" y="6434860"/>
            <a:ext cx="28400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142921" y="6434860"/>
            <a:ext cx="756871" cy="365125"/>
          </a:xfrm>
        </p:spPr>
        <p:txBody>
          <a:bodyPr/>
          <a:lstStyle/>
          <a:p>
            <a:fld id="{B312AE52-FDF5-433E-9C7C-6ECA2BDE0D9B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4"/>
          </p:nvPr>
        </p:nvSpPr>
        <p:spPr>
          <a:xfrm>
            <a:off x="322255" y="1876096"/>
            <a:ext cx="11531210" cy="388267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nl-NL"/>
          </a:p>
        </p:txBody>
      </p:sp>
      <p:sp>
        <p:nvSpPr>
          <p:cNvPr id="8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15479" cy="729573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Tijdelijke aanduiding vo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-1133" y="5888429"/>
            <a:ext cx="12170908" cy="352605"/>
          </a:xfrm>
          <a:custGeom>
            <a:avLst/>
            <a:gdLst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0 w 12169775"/>
              <a:gd name="connsiteY4" fmla="*/ 268251 h 268251"/>
              <a:gd name="connsiteX5" fmla="*/ 0 w 12169775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7258 w 12169775"/>
              <a:gd name="connsiteY4" fmla="*/ 119480 h 268251"/>
              <a:gd name="connsiteX5" fmla="*/ 0 w 12169775"/>
              <a:gd name="connsiteY5" fmla="*/ 0 h 268251"/>
              <a:gd name="connsiteX0" fmla="*/ 3628 w 12173403"/>
              <a:gd name="connsiteY0" fmla="*/ 0 h 268251"/>
              <a:gd name="connsiteX1" fmla="*/ 12173403 w 12173403"/>
              <a:gd name="connsiteY1" fmla="*/ 0 h 268251"/>
              <a:gd name="connsiteX2" fmla="*/ 12173403 w 12173403"/>
              <a:gd name="connsiteY2" fmla="*/ 0 h 268251"/>
              <a:gd name="connsiteX3" fmla="*/ 12173403 w 12173403"/>
              <a:gd name="connsiteY3" fmla="*/ 268251 h 268251"/>
              <a:gd name="connsiteX4" fmla="*/ 0 w 12173403"/>
              <a:gd name="connsiteY4" fmla="*/ 123109 h 268251"/>
              <a:gd name="connsiteX5" fmla="*/ 3628 w 12173403"/>
              <a:gd name="connsiteY5" fmla="*/ 0 h 268251"/>
              <a:gd name="connsiteX0" fmla="*/ 10885 w 12180660"/>
              <a:gd name="connsiteY0" fmla="*/ 0 h 268251"/>
              <a:gd name="connsiteX1" fmla="*/ 12180660 w 12180660"/>
              <a:gd name="connsiteY1" fmla="*/ 0 h 268251"/>
              <a:gd name="connsiteX2" fmla="*/ 12180660 w 12180660"/>
              <a:gd name="connsiteY2" fmla="*/ 0 h 268251"/>
              <a:gd name="connsiteX3" fmla="*/ 12180660 w 12180660"/>
              <a:gd name="connsiteY3" fmla="*/ 268251 h 268251"/>
              <a:gd name="connsiteX4" fmla="*/ 0 w 12180660"/>
              <a:gd name="connsiteY4" fmla="*/ 123109 h 268251"/>
              <a:gd name="connsiteX5" fmla="*/ 10885 w 12180660"/>
              <a:gd name="connsiteY5" fmla="*/ 0 h 268251"/>
              <a:gd name="connsiteX0" fmla="*/ 0 w 12169775"/>
              <a:gd name="connsiteY0" fmla="*/ 0 h 268251"/>
              <a:gd name="connsiteX1" fmla="*/ 12169775 w 12169775"/>
              <a:gd name="connsiteY1" fmla="*/ 0 h 268251"/>
              <a:gd name="connsiteX2" fmla="*/ 12169775 w 12169775"/>
              <a:gd name="connsiteY2" fmla="*/ 0 h 268251"/>
              <a:gd name="connsiteX3" fmla="*/ 12169775 w 12169775"/>
              <a:gd name="connsiteY3" fmla="*/ 268251 h 268251"/>
              <a:gd name="connsiteX4" fmla="*/ 3629 w 12169775"/>
              <a:gd name="connsiteY4" fmla="*/ 123109 h 268251"/>
              <a:gd name="connsiteX5" fmla="*/ 0 w 12169775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3109 h 268251"/>
              <a:gd name="connsiteX5" fmla="*/ 1133 w 12170908"/>
              <a:gd name="connsiteY5" fmla="*/ 0 h 268251"/>
              <a:gd name="connsiteX0" fmla="*/ 1133 w 12170908"/>
              <a:gd name="connsiteY0" fmla="*/ 0 h 268251"/>
              <a:gd name="connsiteX1" fmla="*/ 12170908 w 12170908"/>
              <a:gd name="connsiteY1" fmla="*/ 0 h 268251"/>
              <a:gd name="connsiteX2" fmla="*/ 12170908 w 12170908"/>
              <a:gd name="connsiteY2" fmla="*/ 0 h 268251"/>
              <a:gd name="connsiteX3" fmla="*/ 12170908 w 12170908"/>
              <a:gd name="connsiteY3" fmla="*/ 268251 h 268251"/>
              <a:gd name="connsiteX4" fmla="*/ 0 w 12170908"/>
              <a:gd name="connsiteY4" fmla="*/ 125490 h 268251"/>
              <a:gd name="connsiteX5" fmla="*/ 1133 w 12170908"/>
              <a:gd name="connsiteY5" fmla="*/ 0 h 268251"/>
              <a:gd name="connsiteX0" fmla="*/ 1133 w 12170908"/>
              <a:gd name="connsiteY0" fmla="*/ 86468 h 354719"/>
              <a:gd name="connsiteX1" fmla="*/ 12170908 w 12170908"/>
              <a:gd name="connsiteY1" fmla="*/ 86468 h 354719"/>
              <a:gd name="connsiteX2" fmla="*/ 12170908 w 12170908"/>
              <a:gd name="connsiteY2" fmla="*/ 86468 h 354719"/>
              <a:gd name="connsiteX3" fmla="*/ 12170908 w 12170908"/>
              <a:gd name="connsiteY3" fmla="*/ 354719 h 354719"/>
              <a:gd name="connsiteX4" fmla="*/ 0 w 12170908"/>
              <a:gd name="connsiteY4" fmla="*/ 211958 h 354719"/>
              <a:gd name="connsiteX5" fmla="*/ 1133 w 12170908"/>
              <a:gd name="connsiteY5" fmla="*/ 86468 h 354719"/>
              <a:gd name="connsiteX0" fmla="*/ 1133 w 12170908"/>
              <a:gd name="connsiteY0" fmla="*/ 48939 h 317190"/>
              <a:gd name="connsiteX1" fmla="*/ 12170908 w 12170908"/>
              <a:gd name="connsiteY1" fmla="*/ 48939 h 317190"/>
              <a:gd name="connsiteX2" fmla="*/ 12170908 w 12170908"/>
              <a:gd name="connsiteY2" fmla="*/ 48939 h 317190"/>
              <a:gd name="connsiteX3" fmla="*/ 12170908 w 12170908"/>
              <a:gd name="connsiteY3" fmla="*/ 317190 h 317190"/>
              <a:gd name="connsiteX4" fmla="*/ 0 w 12170908"/>
              <a:gd name="connsiteY4" fmla="*/ 174429 h 317190"/>
              <a:gd name="connsiteX5" fmla="*/ 1133 w 12170908"/>
              <a:gd name="connsiteY5" fmla="*/ 48939 h 317190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  <a:gd name="connsiteX0" fmla="*/ 1133 w 12170908"/>
              <a:gd name="connsiteY0" fmla="*/ 67241 h 335492"/>
              <a:gd name="connsiteX1" fmla="*/ 12170908 w 12170908"/>
              <a:gd name="connsiteY1" fmla="*/ 67241 h 335492"/>
              <a:gd name="connsiteX2" fmla="*/ 12170908 w 12170908"/>
              <a:gd name="connsiteY2" fmla="*/ 67241 h 335492"/>
              <a:gd name="connsiteX3" fmla="*/ 12170908 w 12170908"/>
              <a:gd name="connsiteY3" fmla="*/ 335492 h 335492"/>
              <a:gd name="connsiteX4" fmla="*/ 0 w 12170908"/>
              <a:gd name="connsiteY4" fmla="*/ 192731 h 335492"/>
              <a:gd name="connsiteX5" fmla="*/ 1133 w 12170908"/>
              <a:gd name="connsiteY5" fmla="*/ 67241 h 33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0908" h="335492">
                <a:moveTo>
                  <a:pt x="1133" y="67241"/>
                </a:moveTo>
                <a:cubicBezTo>
                  <a:pt x="3123869" y="-175951"/>
                  <a:pt x="8804980" y="339615"/>
                  <a:pt x="12170908" y="67241"/>
                </a:cubicBezTo>
                <a:lnTo>
                  <a:pt x="12170908" y="67241"/>
                </a:lnTo>
                <a:lnTo>
                  <a:pt x="12170908" y="335492"/>
                </a:lnTo>
                <a:cubicBezTo>
                  <a:pt x="8396041" y="112808"/>
                  <a:pt x="4056969" y="532148"/>
                  <a:pt x="0" y="192731"/>
                </a:cubicBezTo>
                <a:cubicBezTo>
                  <a:pt x="378" y="151695"/>
                  <a:pt x="755" y="108277"/>
                  <a:pt x="1133" y="672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nl-NL" sz="700" baseline="0" dirty="0" smtClean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 algn="ctr"/>
            <a:r>
              <a:rPr lang="nl-NL" dirty="0"/>
              <a:t>NIET VERWIJDEREN! - Tekst in dit vlak is niet zichtbaar in dia-modus (shift+F5)</a:t>
            </a:r>
          </a:p>
        </p:txBody>
      </p:sp>
      <p:sp>
        <p:nvSpPr>
          <p:cNvPr id="14" name="Rechthoek 13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Tabel (volledig) met subtitel</a:t>
            </a:r>
          </a:p>
        </p:txBody>
      </p:sp>
      <p:sp>
        <p:nvSpPr>
          <p:cNvPr id="60" name="Rechthoek 59"/>
          <p:cNvSpPr/>
          <p:nvPr userDrawn="1"/>
        </p:nvSpPr>
        <p:spPr>
          <a:xfrm>
            <a:off x="-2213268" y="0"/>
            <a:ext cx="218786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TEXT LEVELS</a:t>
            </a:r>
          </a:p>
        </p:txBody>
      </p:sp>
      <p:grpSp>
        <p:nvGrpSpPr>
          <p:cNvPr id="61" name="Groep 60"/>
          <p:cNvGrpSpPr/>
          <p:nvPr userDrawn="1"/>
        </p:nvGrpSpPr>
        <p:grpSpPr>
          <a:xfrm>
            <a:off x="-1374003" y="507639"/>
            <a:ext cx="515688" cy="506526"/>
            <a:chOff x="-1085063" y="758027"/>
            <a:chExt cx="633800" cy="622540"/>
          </a:xfrm>
        </p:grpSpPr>
        <p:sp>
          <p:nvSpPr>
            <p:cNvPr id="62" name="Afgeronde rechthoek 61"/>
            <p:cNvSpPr/>
            <p:nvPr userDrawn="1"/>
          </p:nvSpPr>
          <p:spPr>
            <a:xfrm>
              <a:off x="-108506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3" name="Groep 62"/>
            <p:cNvGrpSpPr/>
            <p:nvPr userDrawn="1"/>
          </p:nvGrpSpPr>
          <p:grpSpPr>
            <a:xfrm>
              <a:off x="-977739" y="864082"/>
              <a:ext cx="419168" cy="410429"/>
              <a:chOff x="6366933" y="309013"/>
              <a:chExt cx="1901295" cy="1861668"/>
            </a:xfrm>
            <a:solidFill>
              <a:srgbClr val="000000"/>
            </a:solidFill>
          </p:grpSpPr>
          <p:sp>
            <p:nvSpPr>
              <p:cNvPr id="64" name="Rechthoek 63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" name="Rechthoek 64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" name="Rechthoek 65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" name="Rechthoek 66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" name="Rechthoek 67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" name="Rechthoek 68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" name="Rechthoek 70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" name="Rechthoek 71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" name="Rechthoek 72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" name="Vrije vorm 73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5" name="Groep 74"/>
          <p:cNvGrpSpPr/>
          <p:nvPr userDrawn="1"/>
        </p:nvGrpSpPr>
        <p:grpSpPr>
          <a:xfrm>
            <a:off x="-2069589" y="1270889"/>
            <a:ext cx="2069589" cy="1920646"/>
            <a:chOff x="-3092517" y="988213"/>
            <a:chExt cx="3260486" cy="3025842"/>
          </a:xfrm>
        </p:grpSpPr>
        <p:sp>
          <p:nvSpPr>
            <p:cNvPr id="76" name="Textfield placeholder"/>
            <p:cNvSpPr txBox="1">
              <a:spLocks/>
            </p:cNvSpPr>
            <p:nvPr userDrawn="1"/>
          </p:nvSpPr>
          <p:spPr>
            <a:xfrm>
              <a:off x="-2581723" y="103018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46464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Basistekst</a:t>
              </a:r>
            </a:p>
          </p:txBody>
        </p:sp>
        <p:sp>
          <p:nvSpPr>
            <p:cNvPr id="77" name="Ovaal 76"/>
            <p:cNvSpPr/>
            <p:nvPr userDrawn="1"/>
          </p:nvSpPr>
          <p:spPr>
            <a:xfrm>
              <a:off x="-3092517" y="98821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8" name="Ovaal 77"/>
            <p:cNvSpPr/>
            <p:nvPr userDrawn="1"/>
          </p:nvSpPr>
          <p:spPr>
            <a:xfrm>
              <a:off x="-3092517" y="151780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9" name="Ovaal 78"/>
            <p:cNvSpPr/>
            <p:nvPr userDrawn="1"/>
          </p:nvSpPr>
          <p:spPr>
            <a:xfrm>
              <a:off x="-3092517" y="204739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-3092517" y="2576983"/>
              <a:ext cx="377892" cy="377892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1" name="Ovaal 80"/>
            <p:cNvSpPr/>
            <p:nvPr userDrawn="1"/>
          </p:nvSpPr>
          <p:spPr>
            <a:xfrm>
              <a:off x="-3092517" y="310657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2" name="Textfield placeholder"/>
            <p:cNvSpPr txBox="1">
              <a:spLocks/>
            </p:cNvSpPr>
            <p:nvPr userDrawn="1"/>
          </p:nvSpPr>
          <p:spPr>
            <a:xfrm>
              <a:off x="-2581723" y="1559780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marR="0" lvl="1" indent="-180975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Textfield placeholder"/>
            <p:cNvSpPr txBox="1">
              <a:spLocks/>
            </p:cNvSpPr>
            <p:nvPr userDrawn="1"/>
          </p:nvSpPr>
          <p:spPr>
            <a:xfrm>
              <a:off x="-2581723" y="208936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363" marR="0" lvl="2" indent="-18415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2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</a:t>
              </a:r>
              <a:r>
                <a:rPr kumimoji="0" lang="nl-NL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</a:t>
              </a:r>
              <a:endPara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Textfield placeholder"/>
            <p:cNvSpPr txBox="1">
              <a:spLocks/>
            </p:cNvSpPr>
            <p:nvPr userDrawn="1"/>
          </p:nvSpPr>
          <p:spPr>
            <a:xfrm>
              <a:off x="-2581723" y="261895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3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918CC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</a:t>
              </a:r>
            </a:p>
          </p:txBody>
        </p:sp>
        <p:sp>
          <p:nvSpPr>
            <p:cNvPr id="85" name="Textfield placeholder"/>
            <p:cNvSpPr txBox="1">
              <a:spLocks/>
            </p:cNvSpPr>
            <p:nvPr userDrawn="1"/>
          </p:nvSpPr>
          <p:spPr>
            <a:xfrm>
              <a:off x="-2581723" y="3148550"/>
              <a:ext cx="2749692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4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FF00"/>
                </a:buClr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A</a:t>
              </a: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092517" y="3636163"/>
              <a:ext cx="377892" cy="377892"/>
            </a:xfrm>
            <a:prstGeom prst="ellipse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7" name="Textfield placeholder"/>
            <p:cNvSpPr txBox="1">
              <a:spLocks/>
            </p:cNvSpPr>
            <p:nvPr userDrawn="1"/>
          </p:nvSpPr>
          <p:spPr>
            <a:xfrm>
              <a:off x="-2581722" y="3678139"/>
              <a:ext cx="2702813" cy="293940"/>
            </a:xfrm>
            <a:prstGeom prst="rect">
              <a:avLst/>
            </a:prstGeom>
          </p:spPr>
          <p:txBody>
            <a:bodyPr vert="horz" lIns="0" tIns="0" rIns="540000" bIns="0" rtlCol="0" anchor="ctr">
              <a:noAutofit/>
            </a:bodyPr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marR="0" lvl="5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nl-N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Kleurtitel B</a:t>
              </a:r>
            </a:p>
          </p:txBody>
        </p:sp>
      </p:grpSp>
      <p:grpSp>
        <p:nvGrpSpPr>
          <p:cNvPr id="88" name="Groep 87"/>
          <p:cNvGrpSpPr/>
          <p:nvPr userDrawn="1"/>
        </p:nvGrpSpPr>
        <p:grpSpPr>
          <a:xfrm>
            <a:off x="-2045873" y="507639"/>
            <a:ext cx="515688" cy="506526"/>
            <a:chOff x="-1845083" y="758027"/>
            <a:chExt cx="633800" cy="622540"/>
          </a:xfrm>
        </p:grpSpPr>
        <p:sp>
          <p:nvSpPr>
            <p:cNvPr id="89" name="Afgeronde rechthoek 88"/>
            <p:cNvSpPr/>
            <p:nvPr userDrawn="1"/>
          </p:nvSpPr>
          <p:spPr>
            <a:xfrm>
              <a:off x="-1845083" y="758027"/>
              <a:ext cx="633800" cy="622540"/>
            </a:xfrm>
            <a:prstGeom prst="roundRect">
              <a:avLst>
                <a:gd name="adj" fmla="val 10944"/>
              </a:avLst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nl-NL"/>
              </a:defPPr>
              <a:lvl1pPr marL="0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3508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87016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30523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74031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17539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61047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04554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48062" algn="l" defTabSz="108701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0" name="Groep 89"/>
            <p:cNvGrpSpPr/>
            <p:nvPr userDrawn="1"/>
          </p:nvGrpSpPr>
          <p:grpSpPr>
            <a:xfrm>
              <a:off x="-1737762" y="864082"/>
              <a:ext cx="419168" cy="410429"/>
              <a:chOff x="3708400" y="309013"/>
              <a:chExt cx="1901295" cy="1861668"/>
            </a:xfrm>
            <a:solidFill>
              <a:srgbClr val="000000"/>
            </a:solidFill>
          </p:grpSpPr>
          <p:sp>
            <p:nvSpPr>
              <p:cNvPr id="91" name="Rechthoek 90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" name="Rechthoek 91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" name="Rechthoek 92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" name="Rechthoek 93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" name="Rechthoek 94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" name="Rechthoek 96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" name="Rechthoek 97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" name="Rechthoek 98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" name="Rechthoek 99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" name="Vrije vorm 100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A1A0A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nl-NL"/>
                </a:defPPr>
                <a:lvl1pPr marL="0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3508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87016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30523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74031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17539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61047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04554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48062" algn="l" defTabSz="108701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87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2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2" name="Rechte verbindingslijn 101"/>
          <p:cNvCxnSpPr/>
          <p:nvPr userDrawn="1"/>
        </p:nvCxnSpPr>
        <p:spPr>
          <a:xfrm>
            <a:off x="-2069589" y="384986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3" name="Rechte verbindingslijn 102"/>
          <p:cNvCxnSpPr/>
          <p:nvPr userDrawn="1"/>
        </p:nvCxnSpPr>
        <p:spPr>
          <a:xfrm>
            <a:off x="-2069589" y="1155453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  <p:cxnSp>
        <p:nvCxnSpPr>
          <p:cNvPr id="104" name="Rechte verbindingslijn 103"/>
          <p:cNvCxnSpPr/>
          <p:nvPr userDrawn="1"/>
        </p:nvCxnSpPr>
        <p:spPr>
          <a:xfrm>
            <a:off x="-2069589" y="3305987"/>
            <a:ext cx="1894536" cy="0"/>
          </a:xfrm>
          <a:prstGeom prst="line">
            <a:avLst/>
          </a:prstGeom>
          <a:noFill/>
          <a:ln w="9525" cap="flat" cmpd="sng" algn="ctr">
            <a:solidFill>
              <a:srgbClr val="A1A0A0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9054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0"/>
          <p:cNvSpPr/>
          <p:nvPr userDrawn="1"/>
        </p:nvSpPr>
        <p:spPr>
          <a:xfrm>
            <a:off x="0" y="5914349"/>
            <a:ext cx="12169775" cy="747407"/>
          </a:xfrm>
          <a:custGeom>
            <a:avLst/>
            <a:gdLst>
              <a:gd name="connsiteX0" fmla="*/ 0 w 12169775"/>
              <a:gd name="connsiteY0" fmla="*/ 0 h 457200"/>
              <a:gd name="connsiteX1" fmla="*/ 12169775 w 12169775"/>
              <a:gd name="connsiteY1" fmla="*/ 0 h 457200"/>
              <a:gd name="connsiteX2" fmla="*/ 12169775 w 12169775"/>
              <a:gd name="connsiteY2" fmla="*/ 457200 h 457200"/>
              <a:gd name="connsiteX3" fmla="*/ 0 w 12169775"/>
              <a:gd name="connsiteY3" fmla="*/ 457200 h 457200"/>
              <a:gd name="connsiteX4" fmla="*/ 0 w 12169775"/>
              <a:gd name="connsiteY4" fmla="*/ 0 h 457200"/>
              <a:gd name="connsiteX0" fmla="*/ 0 w 12169775"/>
              <a:gd name="connsiteY0" fmla="*/ 118139 h 575339"/>
              <a:gd name="connsiteX1" fmla="*/ 12169775 w 12169775"/>
              <a:gd name="connsiteY1" fmla="*/ 118139 h 575339"/>
              <a:gd name="connsiteX2" fmla="*/ 12169775 w 12169775"/>
              <a:gd name="connsiteY2" fmla="*/ 575339 h 575339"/>
              <a:gd name="connsiteX3" fmla="*/ 0 w 12169775"/>
              <a:gd name="connsiteY3" fmla="*/ 575339 h 575339"/>
              <a:gd name="connsiteX4" fmla="*/ 0 w 12169775"/>
              <a:gd name="connsiteY4" fmla="*/ 118139 h 575339"/>
              <a:gd name="connsiteX0" fmla="*/ 0 w 12169775"/>
              <a:gd name="connsiteY0" fmla="*/ 96067 h 553267"/>
              <a:gd name="connsiteX1" fmla="*/ 12169775 w 12169775"/>
              <a:gd name="connsiteY1" fmla="*/ 96067 h 553267"/>
              <a:gd name="connsiteX2" fmla="*/ 12169775 w 12169775"/>
              <a:gd name="connsiteY2" fmla="*/ 553267 h 553267"/>
              <a:gd name="connsiteX3" fmla="*/ 0 w 12169775"/>
              <a:gd name="connsiteY3" fmla="*/ 553267 h 553267"/>
              <a:gd name="connsiteX4" fmla="*/ 0 w 12169775"/>
              <a:gd name="connsiteY4" fmla="*/ 96067 h 553267"/>
              <a:gd name="connsiteX0" fmla="*/ 0 w 12169775"/>
              <a:gd name="connsiteY0" fmla="*/ 78696 h 535896"/>
              <a:gd name="connsiteX1" fmla="*/ 12169775 w 12169775"/>
              <a:gd name="connsiteY1" fmla="*/ 78696 h 535896"/>
              <a:gd name="connsiteX2" fmla="*/ 12169775 w 12169775"/>
              <a:gd name="connsiteY2" fmla="*/ 535896 h 535896"/>
              <a:gd name="connsiteX3" fmla="*/ 0 w 12169775"/>
              <a:gd name="connsiteY3" fmla="*/ 535896 h 535896"/>
              <a:gd name="connsiteX4" fmla="*/ 0 w 12169775"/>
              <a:gd name="connsiteY4" fmla="*/ 78696 h 535896"/>
              <a:gd name="connsiteX0" fmla="*/ 0 w 12169775"/>
              <a:gd name="connsiteY0" fmla="*/ 85652 h 542852"/>
              <a:gd name="connsiteX1" fmla="*/ 12169775 w 12169775"/>
              <a:gd name="connsiteY1" fmla="*/ 85652 h 542852"/>
              <a:gd name="connsiteX2" fmla="*/ 12169775 w 12169775"/>
              <a:gd name="connsiteY2" fmla="*/ 542852 h 542852"/>
              <a:gd name="connsiteX3" fmla="*/ 0 w 12169775"/>
              <a:gd name="connsiteY3" fmla="*/ 542852 h 542852"/>
              <a:gd name="connsiteX4" fmla="*/ 0 w 12169775"/>
              <a:gd name="connsiteY4" fmla="*/ 85652 h 542852"/>
              <a:gd name="connsiteX0" fmla="*/ 0 w 12169775"/>
              <a:gd name="connsiteY0" fmla="*/ 42064 h 499264"/>
              <a:gd name="connsiteX1" fmla="*/ 12169775 w 12169775"/>
              <a:gd name="connsiteY1" fmla="*/ 42064 h 499264"/>
              <a:gd name="connsiteX2" fmla="*/ 12169775 w 12169775"/>
              <a:gd name="connsiteY2" fmla="*/ 499264 h 499264"/>
              <a:gd name="connsiteX3" fmla="*/ 0 w 12169775"/>
              <a:gd name="connsiteY3" fmla="*/ 499264 h 499264"/>
              <a:gd name="connsiteX4" fmla="*/ 0 w 12169775"/>
              <a:gd name="connsiteY4" fmla="*/ 42064 h 499264"/>
              <a:gd name="connsiteX0" fmla="*/ 0 w 12169775"/>
              <a:gd name="connsiteY0" fmla="*/ 53289 h 510489"/>
              <a:gd name="connsiteX1" fmla="*/ 12169775 w 12169775"/>
              <a:gd name="connsiteY1" fmla="*/ 53289 h 510489"/>
              <a:gd name="connsiteX2" fmla="*/ 12169775 w 12169775"/>
              <a:gd name="connsiteY2" fmla="*/ 510489 h 510489"/>
              <a:gd name="connsiteX3" fmla="*/ 0 w 12169775"/>
              <a:gd name="connsiteY3" fmla="*/ 510489 h 510489"/>
              <a:gd name="connsiteX4" fmla="*/ 0 w 12169775"/>
              <a:gd name="connsiteY4" fmla="*/ 53289 h 51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9775" h="510489">
                <a:moveTo>
                  <a:pt x="0" y="53289"/>
                </a:moveTo>
                <a:cubicBezTo>
                  <a:pt x="3216620" y="-132640"/>
                  <a:pt x="7432700" y="242869"/>
                  <a:pt x="12169775" y="53289"/>
                </a:cubicBezTo>
                <a:lnTo>
                  <a:pt x="12169775" y="510489"/>
                </a:lnTo>
                <a:lnTo>
                  <a:pt x="0" y="510489"/>
                </a:lnTo>
                <a:lnTo>
                  <a:pt x="0" y="53289"/>
                </a:lnTo>
                <a:close/>
              </a:path>
            </a:pathLst>
          </a:custGeom>
          <a:gradFill flip="none" rotWithShape="1">
            <a:gsLst>
              <a:gs pos="100000">
                <a:srgbClr val="0078C8"/>
              </a:gs>
              <a:gs pos="0">
                <a:srgbClr val="642D91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1" name="Rechthoek 20"/>
          <p:cNvSpPr/>
          <p:nvPr userDrawn="1"/>
        </p:nvSpPr>
        <p:spPr>
          <a:xfrm flipH="1">
            <a:off x="0" y="6113195"/>
            <a:ext cx="12169775" cy="651777"/>
          </a:xfrm>
          <a:custGeom>
            <a:avLst/>
            <a:gdLst>
              <a:gd name="connsiteX0" fmla="*/ 0 w 12169775"/>
              <a:gd name="connsiteY0" fmla="*/ 0 h 457200"/>
              <a:gd name="connsiteX1" fmla="*/ 12169775 w 12169775"/>
              <a:gd name="connsiteY1" fmla="*/ 0 h 457200"/>
              <a:gd name="connsiteX2" fmla="*/ 12169775 w 12169775"/>
              <a:gd name="connsiteY2" fmla="*/ 457200 h 457200"/>
              <a:gd name="connsiteX3" fmla="*/ 0 w 12169775"/>
              <a:gd name="connsiteY3" fmla="*/ 457200 h 457200"/>
              <a:gd name="connsiteX4" fmla="*/ 0 w 12169775"/>
              <a:gd name="connsiteY4" fmla="*/ 0 h 457200"/>
              <a:gd name="connsiteX0" fmla="*/ 0 w 12169775"/>
              <a:gd name="connsiteY0" fmla="*/ 118139 h 575339"/>
              <a:gd name="connsiteX1" fmla="*/ 12169775 w 12169775"/>
              <a:gd name="connsiteY1" fmla="*/ 118139 h 575339"/>
              <a:gd name="connsiteX2" fmla="*/ 12169775 w 12169775"/>
              <a:gd name="connsiteY2" fmla="*/ 575339 h 575339"/>
              <a:gd name="connsiteX3" fmla="*/ 0 w 12169775"/>
              <a:gd name="connsiteY3" fmla="*/ 575339 h 575339"/>
              <a:gd name="connsiteX4" fmla="*/ 0 w 12169775"/>
              <a:gd name="connsiteY4" fmla="*/ 118139 h 575339"/>
              <a:gd name="connsiteX0" fmla="*/ 0 w 12169775"/>
              <a:gd name="connsiteY0" fmla="*/ 96067 h 553267"/>
              <a:gd name="connsiteX1" fmla="*/ 12169775 w 12169775"/>
              <a:gd name="connsiteY1" fmla="*/ 96067 h 553267"/>
              <a:gd name="connsiteX2" fmla="*/ 12169775 w 12169775"/>
              <a:gd name="connsiteY2" fmla="*/ 553267 h 553267"/>
              <a:gd name="connsiteX3" fmla="*/ 0 w 12169775"/>
              <a:gd name="connsiteY3" fmla="*/ 553267 h 553267"/>
              <a:gd name="connsiteX4" fmla="*/ 0 w 12169775"/>
              <a:gd name="connsiteY4" fmla="*/ 96067 h 553267"/>
              <a:gd name="connsiteX0" fmla="*/ 0 w 12169775"/>
              <a:gd name="connsiteY0" fmla="*/ 78696 h 535896"/>
              <a:gd name="connsiteX1" fmla="*/ 12169775 w 12169775"/>
              <a:gd name="connsiteY1" fmla="*/ 78696 h 535896"/>
              <a:gd name="connsiteX2" fmla="*/ 12169775 w 12169775"/>
              <a:gd name="connsiteY2" fmla="*/ 535896 h 535896"/>
              <a:gd name="connsiteX3" fmla="*/ 0 w 12169775"/>
              <a:gd name="connsiteY3" fmla="*/ 535896 h 535896"/>
              <a:gd name="connsiteX4" fmla="*/ 0 w 12169775"/>
              <a:gd name="connsiteY4" fmla="*/ 78696 h 535896"/>
              <a:gd name="connsiteX0" fmla="*/ 0 w 12169775"/>
              <a:gd name="connsiteY0" fmla="*/ 85652 h 542852"/>
              <a:gd name="connsiteX1" fmla="*/ 12169775 w 12169775"/>
              <a:gd name="connsiteY1" fmla="*/ 85652 h 542852"/>
              <a:gd name="connsiteX2" fmla="*/ 12169775 w 12169775"/>
              <a:gd name="connsiteY2" fmla="*/ 542852 h 542852"/>
              <a:gd name="connsiteX3" fmla="*/ 0 w 12169775"/>
              <a:gd name="connsiteY3" fmla="*/ 542852 h 542852"/>
              <a:gd name="connsiteX4" fmla="*/ 0 w 12169775"/>
              <a:gd name="connsiteY4" fmla="*/ 85652 h 542852"/>
              <a:gd name="connsiteX0" fmla="*/ 0 w 12169775"/>
              <a:gd name="connsiteY0" fmla="*/ 42064 h 499264"/>
              <a:gd name="connsiteX1" fmla="*/ 12169775 w 12169775"/>
              <a:gd name="connsiteY1" fmla="*/ 42064 h 499264"/>
              <a:gd name="connsiteX2" fmla="*/ 12169775 w 12169775"/>
              <a:gd name="connsiteY2" fmla="*/ 499264 h 499264"/>
              <a:gd name="connsiteX3" fmla="*/ 0 w 12169775"/>
              <a:gd name="connsiteY3" fmla="*/ 499264 h 499264"/>
              <a:gd name="connsiteX4" fmla="*/ 0 w 12169775"/>
              <a:gd name="connsiteY4" fmla="*/ 42064 h 499264"/>
              <a:gd name="connsiteX0" fmla="*/ 0 w 12169775"/>
              <a:gd name="connsiteY0" fmla="*/ 53289 h 510489"/>
              <a:gd name="connsiteX1" fmla="*/ 12169775 w 12169775"/>
              <a:gd name="connsiteY1" fmla="*/ 53289 h 510489"/>
              <a:gd name="connsiteX2" fmla="*/ 12169775 w 12169775"/>
              <a:gd name="connsiteY2" fmla="*/ 510489 h 510489"/>
              <a:gd name="connsiteX3" fmla="*/ 0 w 12169775"/>
              <a:gd name="connsiteY3" fmla="*/ 510489 h 510489"/>
              <a:gd name="connsiteX4" fmla="*/ 0 w 12169775"/>
              <a:gd name="connsiteY4" fmla="*/ 53289 h 510489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9775" h="592524">
                <a:moveTo>
                  <a:pt x="0" y="135324"/>
                </a:moveTo>
                <a:cubicBezTo>
                  <a:pt x="2206526" y="-50605"/>
                  <a:pt x="7889899" y="286239"/>
                  <a:pt x="12169775" y="0"/>
                </a:cubicBezTo>
                <a:lnTo>
                  <a:pt x="12169775" y="592524"/>
                </a:lnTo>
                <a:lnTo>
                  <a:pt x="0" y="592524"/>
                </a:lnTo>
                <a:lnTo>
                  <a:pt x="0" y="135324"/>
                </a:lnTo>
                <a:close/>
              </a:path>
            </a:pathLst>
          </a:custGeom>
          <a:gradFill flip="none" rotWithShape="1">
            <a:gsLst>
              <a:gs pos="100000">
                <a:srgbClr val="024A98"/>
              </a:gs>
              <a:gs pos="0">
                <a:srgbClr val="421A66"/>
              </a:gs>
            </a:gsLst>
            <a:lin ang="108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2" name="Rechthoek 20"/>
          <p:cNvSpPr/>
          <p:nvPr userDrawn="1"/>
        </p:nvSpPr>
        <p:spPr>
          <a:xfrm>
            <a:off x="0" y="6304733"/>
            <a:ext cx="12169775" cy="553267"/>
          </a:xfrm>
          <a:custGeom>
            <a:avLst/>
            <a:gdLst>
              <a:gd name="connsiteX0" fmla="*/ 0 w 12169775"/>
              <a:gd name="connsiteY0" fmla="*/ 0 h 457200"/>
              <a:gd name="connsiteX1" fmla="*/ 12169775 w 12169775"/>
              <a:gd name="connsiteY1" fmla="*/ 0 h 457200"/>
              <a:gd name="connsiteX2" fmla="*/ 12169775 w 12169775"/>
              <a:gd name="connsiteY2" fmla="*/ 457200 h 457200"/>
              <a:gd name="connsiteX3" fmla="*/ 0 w 12169775"/>
              <a:gd name="connsiteY3" fmla="*/ 457200 h 457200"/>
              <a:gd name="connsiteX4" fmla="*/ 0 w 12169775"/>
              <a:gd name="connsiteY4" fmla="*/ 0 h 457200"/>
              <a:gd name="connsiteX0" fmla="*/ 0 w 12169775"/>
              <a:gd name="connsiteY0" fmla="*/ 118139 h 575339"/>
              <a:gd name="connsiteX1" fmla="*/ 12169775 w 12169775"/>
              <a:gd name="connsiteY1" fmla="*/ 118139 h 575339"/>
              <a:gd name="connsiteX2" fmla="*/ 12169775 w 12169775"/>
              <a:gd name="connsiteY2" fmla="*/ 575339 h 575339"/>
              <a:gd name="connsiteX3" fmla="*/ 0 w 12169775"/>
              <a:gd name="connsiteY3" fmla="*/ 575339 h 575339"/>
              <a:gd name="connsiteX4" fmla="*/ 0 w 12169775"/>
              <a:gd name="connsiteY4" fmla="*/ 118139 h 575339"/>
              <a:gd name="connsiteX0" fmla="*/ 0 w 12169775"/>
              <a:gd name="connsiteY0" fmla="*/ 96067 h 553267"/>
              <a:gd name="connsiteX1" fmla="*/ 12169775 w 12169775"/>
              <a:gd name="connsiteY1" fmla="*/ 96067 h 553267"/>
              <a:gd name="connsiteX2" fmla="*/ 12169775 w 12169775"/>
              <a:gd name="connsiteY2" fmla="*/ 553267 h 553267"/>
              <a:gd name="connsiteX3" fmla="*/ 0 w 12169775"/>
              <a:gd name="connsiteY3" fmla="*/ 553267 h 553267"/>
              <a:gd name="connsiteX4" fmla="*/ 0 w 12169775"/>
              <a:gd name="connsiteY4" fmla="*/ 96067 h 5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9775" h="553267">
                <a:moveTo>
                  <a:pt x="0" y="96067"/>
                </a:moveTo>
                <a:cubicBezTo>
                  <a:pt x="3174090" y="-169747"/>
                  <a:pt x="7432699" y="213026"/>
                  <a:pt x="12169775" y="96067"/>
                </a:cubicBezTo>
                <a:lnTo>
                  <a:pt x="12169775" y="553267"/>
                </a:lnTo>
                <a:lnTo>
                  <a:pt x="0" y="553267"/>
                </a:lnTo>
                <a:lnTo>
                  <a:pt x="0" y="96067"/>
                </a:lnTo>
                <a:close/>
              </a:path>
            </a:pathLst>
          </a:custGeom>
          <a:gradFill flip="none" rotWithShape="1">
            <a:gsLst>
              <a:gs pos="100000">
                <a:srgbClr val="28A7DA"/>
              </a:gs>
              <a:gs pos="0">
                <a:srgbClr val="918CC8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272920" y="46352"/>
            <a:ext cx="11535898" cy="8971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313699" y="1420238"/>
            <a:ext cx="5777196" cy="43466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5"/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42921" y="6434860"/>
            <a:ext cx="756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D076199-DF50-9546-8BD9-5AD9B20FD6B8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5" name="Group 6"/>
          <p:cNvGrpSpPr>
            <a:grpSpLocks noChangeAspect="1"/>
          </p:cNvGrpSpPr>
          <p:nvPr userDrawn="1"/>
        </p:nvGrpSpPr>
        <p:grpSpPr bwMode="auto">
          <a:xfrm>
            <a:off x="313700" y="6413831"/>
            <a:ext cx="1464212" cy="280254"/>
            <a:chOff x="1626" y="-294"/>
            <a:chExt cx="5141" cy="984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042" y="-37"/>
              <a:ext cx="725" cy="727"/>
            </a:xfrm>
            <a:custGeom>
              <a:avLst/>
              <a:gdLst>
                <a:gd name="T0" fmla="*/ 362 w 725"/>
                <a:gd name="T1" fmla="*/ 0 h 727"/>
                <a:gd name="T2" fmla="*/ 421 w 725"/>
                <a:gd name="T3" fmla="*/ 5 h 727"/>
                <a:gd name="T4" fmla="*/ 477 w 725"/>
                <a:gd name="T5" fmla="*/ 19 h 727"/>
                <a:gd name="T6" fmla="*/ 529 w 725"/>
                <a:gd name="T7" fmla="*/ 41 h 727"/>
                <a:gd name="T8" fmla="*/ 577 w 725"/>
                <a:gd name="T9" fmla="*/ 70 h 727"/>
                <a:gd name="T10" fmla="*/ 619 w 725"/>
                <a:gd name="T11" fmla="*/ 106 h 727"/>
                <a:gd name="T12" fmla="*/ 655 w 725"/>
                <a:gd name="T13" fmla="*/ 148 h 727"/>
                <a:gd name="T14" fmla="*/ 685 w 725"/>
                <a:gd name="T15" fmla="*/ 197 h 727"/>
                <a:gd name="T16" fmla="*/ 707 w 725"/>
                <a:gd name="T17" fmla="*/ 248 h 727"/>
                <a:gd name="T18" fmla="*/ 721 w 725"/>
                <a:gd name="T19" fmla="*/ 304 h 727"/>
                <a:gd name="T20" fmla="*/ 725 w 725"/>
                <a:gd name="T21" fmla="*/ 364 h 727"/>
                <a:gd name="T22" fmla="*/ 721 w 725"/>
                <a:gd name="T23" fmla="*/ 423 h 727"/>
                <a:gd name="T24" fmla="*/ 707 w 725"/>
                <a:gd name="T25" fmla="*/ 477 h 727"/>
                <a:gd name="T26" fmla="*/ 685 w 725"/>
                <a:gd name="T27" fmla="*/ 531 h 727"/>
                <a:gd name="T28" fmla="*/ 655 w 725"/>
                <a:gd name="T29" fmla="*/ 577 h 727"/>
                <a:gd name="T30" fmla="*/ 619 w 725"/>
                <a:gd name="T31" fmla="*/ 619 h 727"/>
                <a:gd name="T32" fmla="*/ 577 w 725"/>
                <a:gd name="T33" fmla="*/ 657 h 727"/>
                <a:gd name="T34" fmla="*/ 529 w 725"/>
                <a:gd name="T35" fmla="*/ 686 h 727"/>
                <a:gd name="T36" fmla="*/ 477 w 725"/>
                <a:gd name="T37" fmla="*/ 708 h 727"/>
                <a:gd name="T38" fmla="*/ 421 w 725"/>
                <a:gd name="T39" fmla="*/ 722 h 727"/>
                <a:gd name="T40" fmla="*/ 362 w 725"/>
                <a:gd name="T41" fmla="*/ 727 h 727"/>
                <a:gd name="T42" fmla="*/ 303 w 725"/>
                <a:gd name="T43" fmla="*/ 722 h 727"/>
                <a:gd name="T44" fmla="*/ 248 w 725"/>
                <a:gd name="T45" fmla="*/ 708 h 727"/>
                <a:gd name="T46" fmla="*/ 195 w 725"/>
                <a:gd name="T47" fmla="*/ 686 h 727"/>
                <a:gd name="T48" fmla="*/ 148 w 725"/>
                <a:gd name="T49" fmla="*/ 657 h 727"/>
                <a:gd name="T50" fmla="*/ 106 w 725"/>
                <a:gd name="T51" fmla="*/ 619 h 727"/>
                <a:gd name="T52" fmla="*/ 69 w 725"/>
                <a:gd name="T53" fmla="*/ 577 h 727"/>
                <a:gd name="T54" fmla="*/ 39 w 725"/>
                <a:gd name="T55" fmla="*/ 531 h 727"/>
                <a:gd name="T56" fmla="*/ 17 w 725"/>
                <a:gd name="T57" fmla="*/ 477 h 727"/>
                <a:gd name="T58" fmla="*/ 5 w 725"/>
                <a:gd name="T59" fmla="*/ 423 h 727"/>
                <a:gd name="T60" fmla="*/ 0 w 725"/>
                <a:gd name="T61" fmla="*/ 364 h 727"/>
                <a:gd name="T62" fmla="*/ 5 w 725"/>
                <a:gd name="T63" fmla="*/ 304 h 727"/>
                <a:gd name="T64" fmla="*/ 17 w 725"/>
                <a:gd name="T65" fmla="*/ 248 h 727"/>
                <a:gd name="T66" fmla="*/ 39 w 725"/>
                <a:gd name="T67" fmla="*/ 197 h 727"/>
                <a:gd name="T68" fmla="*/ 69 w 725"/>
                <a:gd name="T69" fmla="*/ 148 h 727"/>
                <a:gd name="T70" fmla="*/ 106 w 725"/>
                <a:gd name="T71" fmla="*/ 106 h 727"/>
                <a:gd name="T72" fmla="*/ 148 w 725"/>
                <a:gd name="T73" fmla="*/ 70 h 727"/>
                <a:gd name="T74" fmla="*/ 195 w 725"/>
                <a:gd name="T75" fmla="*/ 41 h 727"/>
                <a:gd name="T76" fmla="*/ 248 w 725"/>
                <a:gd name="T77" fmla="*/ 19 h 727"/>
                <a:gd name="T78" fmla="*/ 303 w 725"/>
                <a:gd name="T79" fmla="*/ 5 h 727"/>
                <a:gd name="T80" fmla="*/ 362 w 725"/>
                <a:gd name="T81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5" h="727">
                  <a:moveTo>
                    <a:pt x="362" y="0"/>
                  </a:moveTo>
                  <a:lnTo>
                    <a:pt x="421" y="5"/>
                  </a:lnTo>
                  <a:lnTo>
                    <a:pt x="477" y="19"/>
                  </a:lnTo>
                  <a:lnTo>
                    <a:pt x="529" y="41"/>
                  </a:lnTo>
                  <a:lnTo>
                    <a:pt x="577" y="70"/>
                  </a:lnTo>
                  <a:lnTo>
                    <a:pt x="619" y="106"/>
                  </a:lnTo>
                  <a:lnTo>
                    <a:pt x="655" y="148"/>
                  </a:lnTo>
                  <a:lnTo>
                    <a:pt x="685" y="197"/>
                  </a:lnTo>
                  <a:lnTo>
                    <a:pt x="707" y="248"/>
                  </a:lnTo>
                  <a:lnTo>
                    <a:pt x="721" y="304"/>
                  </a:lnTo>
                  <a:lnTo>
                    <a:pt x="725" y="364"/>
                  </a:lnTo>
                  <a:lnTo>
                    <a:pt x="721" y="423"/>
                  </a:lnTo>
                  <a:lnTo>
                    <a:pt x="707" y="477"/>
                  </a:lnTo>
                  <a:lnTo>
                    <a:pt x="685" y="531"/>
                  </a:lnTo>
                  <a:lnTo>
                    <a:pt x="655" y="577"/>
                  </a:lnTo>
                  <a:lnTo>
                    <a:pt x="619" y="619"/>
                  </a:lnTo>
                  <a:lnTo>
                    <a:pt x="577" y="657"/>
                  </a:lnTo>
                  <a:lnTo>
                    <a:pt x="529" y="686"/>
                  </a:lnTo>
                  <a:lnTo>
                    <a:pt x="477" y="708"/>
                  </a:lnTo>
                  <a:lnTo>
                    <a:pt x="421" y="722"/>
                  </a:lnTo>
                  <a:lnTo>
                    <a:pt x="362" y="727"/>
                  </a:lnTo>
                  <a:lnTo>
                    <a:pt x="303" y="722"/>
                  </a:lnTo>
                  <a:lnTo>
                    <a:pt x="248" y="708"/>
                  </a:lnTo>
                  <a:lnTo>
                    <a:pt x="195" y="686"/>
                  </a:lnTo>
                  <a:lnTo>
                    <a:pt x="148" y="657"/>
                  </a:lnTo>
                  <a:lnTo>
                    <a:pt x="106" y="619"/>
                  </a:lnTo>
                  <a:lnTo>
                    <a:pt x="69" y="577"/>
                  </a:lnTo>
                  <a:lnTo>
                    <a:pt x="39" y="531"/>
                  </a:lnTo>
                  <a:lnTo>
                    <a:pt x="17" y="477"/>
                  </a:lnTo>
                  <a:lnTo>
                    <a:pt x="5" y="423"/>
                  </a:lnTo>
                  <a:lnTo>
                    <a:pt x="0" y="364"/>
                  </a:lnTo>
                  <a:lnTo>
                    <a:pt x="5" y="304"/>
                  </a:lnTo>
                  <a:lnTo>
                    <a:pt x="17" y="248"/>
                  </a:lnTo>
                  <a:lnTo>
                    <a:pt x="39" y="197"/>
                  </a:lnTo>
                  <a:lnTo>
                    <a:pt x="69" y="148"/>
                  </a:lnTo>
                  <a:lnTo>
                    <a:pt x="106" y="106"/>
                  </a:lnTo>
                  <a:lnTo>
                    <a:pt x="148" y="70"/>
                  </a:lnTo>
                  <a:lnTo>
                    <a:pt x="195" y="41"/>
                  </a:lnTo>
                  <a:lnTo>
                    <a:pt x="248" y="19"/>
                  </a:lnTo>
                  <a:lnTo>
                    <a:pt x="303" y="5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506" y="-21"/>
              <a:ext cx="349" cy="700"/>
            </a:xfrm>
            <a:custGeom>
              <a:avLst/>
              <a:gdLst>
                <a:gd name="T0" fmla="*/ 229 w 349"/>
                <a:gd name="T1" fmla="*/ 0 h 700"/>
                <a:gd name="T2" fmla="*/ 349 w 349"/>
                <a:gd name="T3" fmla="*/ 0 h 700"/>
                <a:gd name="T4" fmla="*/ 349 w 349"/>
                <a:gd name="T5" fmla="*/ 700 h 700"/>
                <a:gd name="T6" fmla="*/ 175 w 349"/>
                <a:gd name="T7" fmla="*/ 700 h 700"/>
                <a:gd name="T8" fmla="*/ 175 w 349"/>
                <a:gd name="T9" fmla="*/ 178 h 700"/>
                <a:gd name="T10" fmla="*/ 36 w 349"/>
                <a:gd name="T11" fmla="*/ 212 h 700"/>
                <a:gd name="T12" fmla="*/ 0 w 349"/>
                <a:gd name="T13" fmla="*/ 69 h 700"/>
                <a:gd name="T14" fmla="*/ 229 w 349"/>
                <a:gd name="T1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700">
                  <a:moveTo>
                    <a:pt x="229" y="0"/>
                  </a:moveTo>
                  <a:lnTo>
                    <a:pt x="349" y="0"/>
                  </a:lnTo>
                  <a:lnTo>
                    <a:pt x="349" y="700"/>
                  </a:lnTo>
                  <a:lnTo>
                    <a:pt x="175" y="700"/>
                  </a:lnTo>
                  <a:lnTo>
                    <a:pt x="175" y="178"/>
                  </a:lnTo>
                  <a:lnTo>
                    <a:pt x="36" y="212"/>
                  </a:lnTo>
                  <a:lnTo>
                    <a:pt x="0" y="6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21" y="168"/>
              <a:ext cx="412" cy="413"/>
            </a:xfrm>
            <a:custGeom>
              <a:avLst/>
              <a:gdLst>
                <a:gd name="T0" fmla="*/ 206 w 412"/>
                <a:gd name="T1" fmla="*/ 0 h 413"/>
                <a:gd name="T2" fmla="*/ 248 w 412"/>
                <a:gd name="T3" fmla="*/ 4 h 413"/>
                <a:gd name="T4" fmla="*/ 287 w 412"/>
                <a:gd name="T5" fmla="*/ 17 h 413"/>
                <a:gd name="T6" fmla="*/ 321 w 412"/>
                <a:gd name="T7" fmla="*/ 35 h 413"/>
                <a:gd name="T8" fmla="*/ 353 w 412"/>
                <a:gd name="T9" fmla="*/ 60 h 413"/>
                <a:gd name="T10" fmla="*/ 378 w 412"/>
                <a:gd name="T11" fmla="*/ 92 h 413"/>
                <a:gd name="T12" fmla="*/ 396 w 412"/>
                <a:gd name="T13" fmla="*/ 126 h 413"/>
                <a:gd name="T14" fmla="*/ 409 w 412"/>
                <a:gd name="T15" fmla="*/ 165 h 413"/>
                <a:gd name="T16" fmla="*/ 412 w 412"/>
                <a:gd name="T17" fmla="*/ 207 h 413"/>
                <a:gd name="T18" fmla="*/ 409 w 412"/>
                <a:gd name="T19" fmla="*/ 248 h 413"/>
                <a:gd name="T20" fmla="*/ 396 w 412"/>
                <a:gd name="T21" fmla="*/ 287 h 413"/>
                <a:gd name="T22" fmla="*/ 378 w 412"/>
                <a:gd name="T23" fmla="*/ 322 h 413"/>
                <a:gd name="T24" fmla="*/ 353 w 412"/>
                <a:gd name="T25" fmla="*/ 352 h 413"/>
                <a:gd name="T26" fmla="*/ 321 w 412"/>
                <a:gd name="T27" fmla="*/ 377 h 413"/>
                <a:gd name="T28" fmla="*/ 287 w 412"/>
                <a:gd name="T29" fmla="*/ 396 h 413"/>
                <a:gd name="T30" fmla="*/ 248 w 412"/>
                <a:gd name="T31" fmla="*/ 408 h 413"/>
                <a:gd name="T32" fmla="*/ 206 w 412"/>
                <a:gd name="T33" fmla="*/ 413 h 413"/>
                <a:gd name="T34" fmla="*/ 164 w 412"/>
                <a:gd name="T35" fmla="*/ 408 h 413"/>
                <a:gd name="T36" fmla="*/ 127 w 412"/>
                <a:gd name="T37" fmla="*/ 396 h 413"/>
                <a:gd name="T38" fmla="*/ 91 w 412"/>
                <a:gd name="T39" fmla="*/ 377 h 413"/>
                <a:gd name="T40" fmla="*/ 61 w 412"/>
                <a:gd name="T41" fmla="*/ 352 h 413"/>
                <a:gd name="T42" fmla="*/ 36 w 412"/>
                <a:gd name="T43" fmla="*/ 322 h 413"/>
                <a:gd name="T44" fmla="*/ 16 w 412"/>
                <a:gd name="T45" fmla="*/ 287 h 413"/>
                <a:gd name="T46" fmla="*/ 5 w 412"/>
                <a:gd name="T47" fmla="*/ 248 h 413"/>
                <a:gd name="T48" fmla="*/ 0 w 412"/>
                <a:gd name="T49" fmla="*/ 207 h 413"/>
                <a:gd name="T50" fmla="*/ 5 w 412"/>
                <a:gd name="T51" fmla="*/ 165 h 413"/>
                <a:gd name="T52" fmla="*/ 16 w 412"/>
                <a:gd name="T53" fmla="*/ 126 h 413"/>
                <a:gd name="T54" fmla="*/ 36 w 412"/>
                <a:gd name="T55" fmla="*/ 92 h 413"/>
                <a:gd name="T56" fmla="*/ 61 w 412"/>
                <a:gd name="T57" fmla="*/ 60 h 413"/>
                <a:gd name="T58" fmla="*/ 91 w 412"/>
                <a:gd name="T59" fmla="*/ 35 h 413"/>
                <a:gd name="T60" fmla="*/ 127 w 412"/>
                <a:gd name="T61" fmla="*/ 17 h 413"/>
                <a:gd name="T62" fmla="*/ 164 w 412"/>
                <a:gd name="T63" fmla="*/ 4 h 413"/>
                <a:gd name="T64" fmla="*/ 206 w 412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2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3" y="60"/>
                  </a:lnTo>
                  <a:lnTo>
                    <a:pt x="378" y="92"/>
                  </a:lnTo>
                  <a:lnTo>
                    <a:pt x="396" y="126"/>
                  </a:lnTo>
                  <a:lnTo>
                    <a:pt x="409" y="165"/>
                  </a:lnTo>
                  <a:lnTo>
                    <a:pt x="412" y="207"/>
                  </a:lnTo>
                  <a:lnTo>
                    <a:pt x="409" y="248"/>
                  </a:lnTo>
                  <a:lnTo>
                    <a:pt x="396" y="287"/>
                  </a:lnTo>
                  <a:lnTo>
                    <a:pt x="378" y="322"/>
                  </a:lnTo>
                  <a:lnTo>
                    <a:pt x="353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4" y="408"/>
                  </a:lnTo>
                  <a:lnTo>
                    <a:pt x="127" y="396"/>
                  </a:lnTo>
                  <a:lnTo>
                    <a:pt x="91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6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6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1" y="35"/>
                  </a:lnTo>
                  <a:lnTo>
                    <a:pt x="127" y="17"/>
                  </a:lnTo>
                  <a:lnTo>
                    <a:pt x="164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098" y="168"/>
              <a:ext cx="413" cy="413"/>
            </a:xfrm>
            <a:custGeom>
              <a:avLst/>
              <a:gdLst>
                <a:gd name="T0" fmla="*/ 206 w 413"/>
                <a:gd name="T1" fmla="*/ 0 h 413"/>
                <a:gd name="T2" fmla="*/ 248 w 413"/>
                <a:gd name="T3" fmla="*/ 4 h 413"/>
                <a:gd name="T4" fmla="*/ 287 w 413"/>
                <a:gd name="T5" fmla="*/ 17 h 413"/>
                <a:gd name="T6" fmla="*/ 321 w 413"/>
                <a:gd name="T7" fmla="*/ 35 h 413"/>
                <a:gd name="T8" fmla="*/ 352 w 413"/>
                <a:gd name="T9" fmla="*/ 60 h 413"/>
                <a:gd name="T10" fmla="*/ 377 w 413"/>
                <a:gd name="T11" fmla="*/ 92 h 413"/>
                <a:gd name="T12" fmla="*/ 396 w 413"/>
                <a:gd name="T13" fmla="*/ 126 h 413"/>
                <a:gd name="T14" fmla="*/ 408 w 413"/>
                <a:gd name="T15" fmla="*/ 165 h 413"/>
                <a:gd name="T16" fmla="*/ 413 w 413"/>
                <a:gd name="T17" fmla="*/ 207 h 413"/>
                <a:gd name="T18" fmla="*/ 408 w 413"/>
                <a:gd name="T19" fmla="*/ 248 h 413"/>
                <a:gd name="T20" fmla="*/ 396 w 413"/>
                <a:gd name="T21" fmla="*/ 287 h 413"/>
                <a:gd name="T22" fmla="*/ 377 w 413"/>
                <a:gd name="T23" fmla="*/ 322 h 413"/>
                <a:gd name="T24" fmla="*/ 352 w 413"/>
                <a:gd name="T25" fmla="*/ 352 h 413"/>
                <a:gd name="T26" fmla="*/ 321 w 413"/>
                <a:gd name="T27" fmla="*/ 377 h 413"/>
                <a:gd name="T28" fmla="*/ 287 w 413"/>
                <a:gd name="T29" fmla="*/ 396 h 413"/>
                <a:gd name="T30" fmla="*/ 248 w 413"/>
                <a:gd name="T31" fmla="*/ 408 h 413"/>
                <a:gd name="T32" fmla="*/ 206 w 413"/>
                <a:gd name="T33" fmla="*/ 413 h 413"/>
                <a:gd name="T34" fmla="*/ 165 w 413"/>
                <a:gd name="T35" fmla="*/ 408 h 413"/>
                <a:gd name="T36" fmla="*/ 126 w 413"/>
                <a:gd name="T37" fmla="*/ 396 h 413"/>
                <a:gd name="T38" fmla="*/ 90 w 413"/>
                <a:gd name="T39" fmla="*/ 377 h 413"/>
                <a:gd name="T40" fmla="*/ 61 w 413"/>
                <a:gd name="T41" fmla="*/ 352 h 413"/>
                <a:gd name="T42" fmla="*/ 36 w 413"/>
                <a:gd name="T43" fmla="*/ 322 h 413"/>
                <a:gd name="T44" fmla="*/ 17 w 413"/>
                <a:gd name="T45" fmla="*/ 287 h 413"/>
                <a:gd name="T46" fmla="*/ 5 w 413"/>
                <a:gd name="T47" fmla="*/ 248 h 413"/>
                <a:gd name="T48" fmla="*/ 0 w 413"/>
                <a:gd name="T49" fmla="*/ 207 h 413"/>
                <a:gd name="T50" fmla="*/ 5 w 413"/>
                <a:gd name="T51" fmla="*/ 165 h 413"/>
                <a:gd name="T52" fmla="*/ 17 w 413"/>
                <a:gd name="T53" fmla="*/ 126 h 413"/>
                <a:gd name="T54" fmla="*/ 36 w 413"/>
                <a:gd name="T55" fmla="*/ 92 h 413"/>
                <a:gd name="T56" fmla="*/ 61 w 413"/>
                <a:gd name="T57" fmla="*/ 60 h 413"/>
                <a:gd name="T58" fmla="*/ 90 w 413"/>
                <a:gd name="T59" fmla="*/ 35 h 413"/>
                <a:gd name="T60" fmla="*/ 126 w 413"/>
                <a:gd name="T61" fmla="*/ 17 h 413"/>
                <a:gd name="T62" fmla="*/ 165 w 413"/>
                <a:gd name="T63" fmla="*/ 4 h 413"/>
                <a:gd name="T64" fmla="*/ 206 w 413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3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2" y="60"/>
                  </a:lnTo>
                  <a:lnTo>
                    <a:pt x="377" y="92"/>
                  </a:lnTo>
                  <a:lnTo>
                    <a:pt x="396" y="126"/>
                  </a:lnTo>
                  <a:lnTo>
                    <a:pt x="408" y="165"/>
                  </a:lnTo>
                  <a:lnTo>
                    <a:pt x="413" y="207"/>
                  </a:lnTo>
                  <a:lnTo>
                    <a:pt x="408" y="248"/>
                  </a:lnTo>
                  <a:lnTo>
                    <a:pt x="396" y="287"/>
                  </a:lnTo>
                  <a:lnTo>
                    <a:pt x="377" y="322"/>
                  </a:lnTo>
                  <a:lnTo>
                    <a:pt x="352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5" y="408"/>
                  </a:lnTo>
                  <a:lnTo>
                    <a:pt x="126" y="396"/>
                  </a:lnTo>
                  <a:lnTo>
                    <a:pt x="90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7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7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0" y="35"/>
                  </a:lnTo>
                  <a:lnTo>
                    <a:pt x="126" y="17"/>
                  </a:lnTo>
                  <a:lnTo>
                    <a:pt x="165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167" y="-90"/>
              <a:ext cx="390" cy="780"/>
            </a:xfrm>
            <a:custGeom>
              <a:avLst/>
              <a:gdLst>
                <a:gd name="T0" fmla="*/ 72 w 390"/>
                <a:gd name="T1" fmla="*/ 0 h 780"/>
                <a:gd name="T2" fmla="*/ 246 w 390"/>
                <a:gd name="T3" fmla="*/ 0 h 780"/>
                <a:gd name="T4" fmla="*/ 246 w 390"/>
                <a:gd name="T5" fmla="*/ 158 h 780"/>
                <a:gd name="T6" fmla="*/ 390 w 390"/>
                <a:gd name="T7" fmla="*/ 158 h 780"/>
                <a:gd name="T8" fmla="*/ 390 w 390"/>
                <a:gd name="T9" fmla="*/ 306 h 780"/>
                <a:gd name="T10" fmla="*/ 246 w 390"/>
                <a:gd name="T11" fmla="*/ 306 h 780"/>
                <a:gd name="T12" fmla="*/ 246 w 390"/>
                <a:gd name="T13" fmla="*/ 566 h 780"/>
                <a:gd name="T14" fmla="*/ 248 w 390"/>
                <a:gd name="T15" fmla="*/ 588 h 780"/>
                <a:gd name="T16" fmla="*/ 254 w 390"/>
                <a:gd name="T17" fmla="*/ 605 h 780"/>
                <a:gd name="T18" fmla="*/ 265 w 390"/>
                <a:gd name="T19" fmla="*/ 618 h 780"/>
                <a:gd name="T20" fmla="*/ 281 w 390"/>
                <a:gd name="T21" fmla="*/ 624 h 780"/>
                <a:gd name="T22" fmla="*/ 302 w 390"/>
                <a:gd name="T23" fmla="*/ 627 h 780"/>
                <a:gd name="T24" fmla="*/ 332 w 390"/>
                <a:gd name="T25" fmla="*/ 624 h 780"/>
                <a:gd name="T26" fmla="*/ 362 w 390"/>
                <a:gd name="T27" fmla="*/ 616 h 780"/>
                <a:gd name="T28" fmla="*/ 387 w 390"/>
                <a:gd name="T29" fmla="*/ 605 h 780"/>
                <a:gd name="T30" fmla="*/ 387 w 390"/>
                <a:gd name="T31" fmla="*/ 744 h 780"/>
                <a:gd name="T32" fmla="*/ 359 w 390"/>
                <a:gd name="T33" fmla="*/ 758 h 780"/>
                <a:gd name="T34" fmla="*/ 327 w 390"/>
                <a:gd name="T35" fmla="*/ 771 h 780"/>
                <a:gd name="T36" fmla="*/ 292 w 390"/>
                <a:gd name="T37" fmla="*/ 777 h 780"/>
                <a:gd name="T38" fmla="*/ 251 w 390"/>
                <a:gd name="T39" fmla="*/ 780 h 780"/>
                <a:gd name="T40" fmla="*/ 212 w 390"/>
                <a:gd name="T41" fmla="*/ 775 h 780"/>
                <a:gd name="T42" fmla="*/ 178 w 390"/>
                <a:gd name="T43" fmla="*/ 766 h 780"/>
                <a:gd name="T44" fmla="*/ 148 w 390"/>
                <a:gd name="T45" fmla="*/ 749 h 780"/>
                <a:gd name="T46" fmla="*/ 122 w 390"/>
                <a:gd name="T47" fmla="*/ 727 h 780"/>
                <a:gd name="T48" fmla="*/ 101 w 390"/>
                <a:gd name="T49" fmla="*/ 699 h 780"/>
                <a:gd name="T50" fmla="*/ 86 w 390"/>
                <a:gd name="T51" fmla="*/ 668 h 780"/>
                <a:gd name="T52" fmla="*/ 76 w 390"/>
                <a:gd name="T53" fmla="*/ 633 h 780"/>
                <a:gd name="T54" fmla="*/ 72 w 390"/>
                <a:gd name="T55" fmla="*/ 596 h 780"/>
                <a:gd name="T56" fmla="*/ 72 w 390"/>
                <a:gd name="T57" fmla="*/ 306 h 780"/>
                <a:gd name="T58" fmla="*/ 0 w 390"/>
                <a:gd name="T59" fmla="*/ 306 h 780"/>
                <a:gd name="T60" fmla="*/ 0 w 390"/>
                <a:gd name="T61" fmla="*/ 158 h 780"/>
                <a:gd name="T62" fmla="*/ 72 w 390"/>
                <a:gd name="T63" fmla="*/ 158 h 780"/>
                <a:gd name="T64" fmla="*/ 72 w 390"/>
                <a:gd name="T65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0" h="780">
                  <a:moveTo>
                    <a:pt x="72" y="0"/>
                  </a:moveTo>
                  <a:lnTo>
                    <a:pt x="246" y="0"/>
                  </a:lnTo>
                  <a:lnTo>
                    <a:pt x="246" y="158"/>
                  </a:lnTo>
                  <a:lnTo>
                    <a:pt x="390" y="158"/>
                  </a:lnTo>
                  <a:lnTo>
                    <a:pt x="390" y="306"/>
                  </a:lnTo>
                  <a:lnTo>
                    <a:pt x="246" y="306"/>
                  </a:lnTo>
                  <a:lnTo>
                    <a:pt x="246" y="566"/>
                  </a:lnTo>
                  <a:lnTo>
                    <a:pt x="248" y="588"/>
                  </a:lnTo>
                  <a:lnTo>
                    <a:pt x="254" y="605"/>
                  </a:lnTo>
                  <a:lnTo>
                    <a:pt x="265" y="618"/>
                  </a:lnTo>
                  <a:lnTo>
                    <a:pt x="281" y="624"/>
                  </a:lnTo>
                  <a:lnTo>
                    <a:pt x="302" y="627"/>
                  </a:lnTo>
                  <a:lnTo>
                    <a:pt x="332" y="624"/>
                  </a:lnTo>
                  <a:lnTo>
                    <a:pt x="362" y="616"/>
                  </a:lnTo>
                  <a:lnTo>
                    <a:pt x="387" y="605"/>
                  </a:lnTo>
                  <a:lnTo>
                    <a:pt x="387" y="744"/>
                  </a:lnTo>
                  <a:lnTo>
                    <a:pt x="359" y="758"/>
                  </a:lnTo>
                  <a:lnTo>
                    <a:pt x="327" y="771"/>
                  </a:lnTo>
                  <a:lnTo>
                    <a:pt x="292" y="777"/>
                  </a:lnTo>
                  <a:lnTo>
                    <a:pt x="251" y="780"/>
                  </a:lnTo>
                  <a:lnTo>
                    <a:pt x="212" y="775"/>
                  </a:lnTo>
                  <a:lnTo>
                    <a:pt x="178" y="766"/>
                  </a:lnTo>
                  <a:lnTo>
                    <a:pt x="148" y="749"/>
                  </a:lnTo>
                  <a:lnTo>
                    <a:pt x="122" y="727"/>
                  </a:lnTo>
                  <a:lnTo>
                    <a:pt x="101" y="699"/>
                  </a:lnTo>
                  <a:lnTo>
                    <a:pt x="86" y="668"/>
                  </a:lnTo>
                  <a:lnTo>
                    <a:pt x="76" y="633"/>
                  </a:lnTo>
                  <a:lnTo>
                    <a:pt x="72" y="596"/>
                  </a:lnTo>
                  <a:lnTo>
                    <a:pt x="72" y="306"/>
                  </a:lnTo>
                  <a:lnTo>
                    <a:pt x="0" y="306"/>
                  </a:lnTo>
                  <a:lnTo>
                    <a:pt x="0" y="158"/>
                  </a:lnTo>
                  <a:lnTo>
                    <a:pt x="72" y="15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683" y="55"/>
              <a:ext cx="559" cy="624"/>
            </a:xfrm>
            <a:custGeom>
              <a:avLst/>
              <a:gdLst>
                <a:gd name="T0" fmla="*/ 352 w 559"/>
                <a:gd name="T1" fmla="*/ 0 h 624"/>
                <a:gd name="T2" fmla="*/ 394 w 559"/>
                <a:gd name="T3" fmla="*/ 3 h 624"/>
                <a:gd name="T4" fmla="*/ 432 w 559"/>
                <a:gd name="T5" fmla="*/ 13 h 624"/>
                <a:gd name="T6" fmla="*/ 464 w 559"/>
                <a:gd name="T7" fmla="*/ 28 h 624"/>
                <a:gd name="T8" fmla="*/ 492 w 559"/>
                <a:gd name="T9" fmla="*/ 50 h 624"/>
                <a:gd name="T10" fmla="*/ 517 w 559"/>
                <a:gd name="T11" fmla="*/ 75 h 624"/>
                <a:gd name="T12" fmla="*/ 536 w 559"/>
                <a:gd name="T13" fmla="*/ 106 h 624"/>
                <a:gd name="T14" fmla="*/ 548 w 559"/>
                <a:gd name="T15" fmla="*/ 142 h 624"/>
                <a:gd name="T16" fmla="*/ 558 w 559"/>
                <a:gd name="T17" fmla="*/ 183 h 624"/>
                <a:gd name="T18" fmla="*/ 559 w 559"/>
                <a:gd name="T19" fmla="*/ 228 h 624"/>
                <a:gd name="T20" fmla="*/ 559 w 559"/>
                <a:gd name="T21" fmla="*/ 624 h 624"/>
                <a:gd name="T22" fmla="*/ 386 w 559"/>
                <a:gd name="T23" fmla="*/ 624 h 624"/>
                <a:gd name="T24" fmla="*/ 386 w 559"/>
                <a:gd name="T25" fmla="*/ 283 h 624"/>
                <a:gd name="T26" fmla="*/ 385 w 559"/>
                <a:gd name="T27" fmla="*/ 250 h 624"/>
                <a:gd name="T28" fmla="*/ 377 w 559"/>
                <a:gd name="T29" fmla="*/ 222 h 624"/>
                <a:gd name="T30" fmla="*/ 366 w 559"/>
                <a:gd name="T31" fmla="*/ 200 h 624"/>
                <a:gd name="T32" fmla="*/ 350 w 559"/>
                <a:gd name="T33" fmla="*/ 181 h 624"/>
                <a:gd name="T34" fmla="*/ 332 w 559"/>
                <a:gd name="T35" fmla="*/ 169 h 624"/>
                <a:gd name="T36" fmla="*/ 308 w 559"/>
                <a:gd name="T37" fmla="*/ 161 h 624"/>
                <a:gd name="T38" fmla="*/ 282 w 559"/>
                <a:gd name="T39" fmla="*/ 158 h 624"/>
                <a:gd name="T40" fmla="*/ 255 w 559"/>
                <a:gd name="T41" fmla="*/ 161 h 624"/>
                <a:gd name="T42" fmla="*/ 232 w 559"/>
                <a:gd name="T43" fmla="*/ 169 h 624"/>
                <a:gd name="T44" fmla="*/ 212 w 559"/>
                <a:gd name="T45" fmla="*/ 181 h 624"/>
                <a:gd name="T46" fmla="*/ 194 w 559"/>
                <a:gd name="T47" fmla="*/ 200 h 624"/>
                <a:gd name="T48" fmla="*/ 184 w 559"/>
                <a:gd name="T49" fmla="*/ 222 h 624"/>
                <a:gd name="T50" fmla="*/ 176 w 559"/>
                <a:gd name="T51" fmla="*/ 250 h 624"/>
                <a:gd name="T52" fmla="*/ 173 w 559"/>
                <a:gd name="T53" fmla="*/ 283 h 624"/>
                <a:gd name="T54" fmla="*/ 173 w 559"/>
                <a:gd name="T55" fmla="*/ 624 h 624"/>
                <a:gd name="T56" fmla="*/ 0 w 559"/>
                <a:gd name="T57" fmla="*/ 624 h 624"/>
                <a:gd name="T58" fmla="*/ 0 w 559"/>
                <a:gd name="T59" fmla="*/ 13 h 624"/>
                <a:gd name="T60" fmla="*/ 173 w 559"/>
                <a:gd name="T61" fmla="*/ 13 h 624"/>
                <a:gd name="T62" fmla="*/ 173 w 559"/>
                <a:gd name="T63" fmla="*/ 99 h 624"/>
                <a:gd name="T64" fmla="*/ 191 w 559"/>
                <a:gd name="T65" fmla="*/ 78 h 624"/>
                <a:gd name="T66" fmla="*/ 212 w 559"/>
                <a:gd name="T67" fmla="*/ 56 h 624"/>
                <a:gd name="T68" fmla="*/ 233 w 559"/>
                <a:gd name="T69" fmla="*/ 39 h 624"/>
                <a:gd name="T70" fmla="*/ 257 w 559"/>
                <a:gd name="T71" fmla="*/ 24 h 624"/>
                <a:gd name="T72" fmla="*/ 285 w 559"/>
                <a:gd name="T73" fmla="*/ 11 h 624"/>
                <a:gd name="T74" fmla="*/ 318 w 559"/>
                <a:gd name="T75" fmla="*/ 3 h 624"/>
                <a:gd name="T76" fmla="*/ 352 w 559"/>
                <a:gd name="T7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624">
                  <a:moveTo>
                    <a:pt x="352" y="0"/>
                  </a:moveTo>
                  <a:lnTo>
                    <a:pt x="394" y="3"/>
                  </a:lnTo>
                  <a:lnTo>
                    <a:pt x="432" y="13"/>
                  </a:lnTo>
                  <a:lnTo>
                    <a:pt x="464" y="28"/>
                  </a:lnTo>
                  <a:lnTo>
                    <a:pt x="492" y="50"/>
                  </a:lnTo>
                  <a:lnTo>
                    <a:pt x="517" y="75"/>
                  </a:lnTo>
                  <a:lnTo>
                    <a:pt x="536" y="106"/>
                  </a:lnTo>
                  <a:lnTo>
                    <a:pt x="548" y="142"/>
                  </a:lnTo>
                  <a:lnTo>
                    <a:pt x="558" y="183"/>
                  </a:lnTo>
                  <a:lnTo>
                    <a:pt x="559" y="228"/>
                  </a:lnTo>
                  <a:lnTo>
                    <a:pt x="559" y="624"/>
                  </a:lnTo>
                  <a:lnTo>
                    <a:pt x="386" y="624"/>
                  </a:lnTo>
                  <a:lnTo>
                    <a:pt x="386" y="283"/>
                  </a:lnTo>
                  <a:lnTo>
                    <a:pt x="385" y="250"/>
                  </a:lnTo>
                  <a:lnTo>
                    <a:pt x="377" y="222"/>
                  </a:lnTo>
                  <a:lnTo>
                    <a:pt x="366" y="200"/>
                  </a:lnTo>
                  <a:lnTo>
                    <a:pt x="350" y="181"/>
                  </a:lnTo>
                  <a:lnTo>
                    <a:pt x="332" y="169"/>
                  </a:lnTo>
                  <a:lnTo>
                    <a:pt x="308" y="161"/>
                  </a:lnTo>
                  <a:lnTo>
                    <a:pt x="282" y="158"/>
                  </a:lnTo>
                  <a:lnTo>
                    <a:pt x="255" y="161"/>
                  </a:lnTo>
                  <a:lnTo>
                    <a:pt x="232" y="169"/>
                  </a:lnTo>
                  <a:lnTo>
                    <a:pt x="212" y="181"/>
                  </a:lnTo>
                  <a:lnTo>
                    <a:pt x="194" y="200"/>
                  </a:lnTo>
                  <a:lnTo>
                    <a:pt x="184" y="222"/>
                  </a:lnTo>
                  <a:lnTo>
                    <a:pt x="176" y="250"/>
                  </a:lnTo>
                  <a:lnTo>
                    <a:pt x="173" y="283"/>
                  </a:lnTo>
                  <a:lnTo>
                    <a:pt x="173" y="624"/>
                  </a:lnTo>
                  <a:lnTo>
                    <a:pt x="0" y="624"/>
                  </a:lnTo>
                  <a:lnTo>
                    <a:pt x="0" y="13"/>
                  </a:lnTo>
                  <a:lnTo>
                    <a:pt x="173" y="13"/>
                  </a:lnTo>
                  <a:lnTo>
                    <a:pt x="173" y="99"/>
                  </a:lnTo>
                  <a:lnTo>
                    <a:pt x="191" y="78"/>
                  </a:lnTo>
                  <a:lnTo>
                    <a:pt x="212" y="56"/>
                  </a:lnTo>
                  <a:lnTo>
                    <a:pt x="233" y="39"/>
                  </a:lnTo>
                  <a:lnTo>
                    <a:pt x="257" y="24"/>
                  </a:lnTo>
                  <a:lnTo>
                    <a:pt x="285" y="11"/>
                  </a:lnTo>
                  <a:lnTo>
                    <a:pt x="318" y="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752" y="68"/>
              <a:ext cx="173" cy="611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626" y="-119"/>
              <a:ext cx="799" cy="798"/>
            </a:xfrm>
            <a:custGeom>
              <a:avLst/>
              <a:gdLst>
                <a:gd name="T0" fmla="*/ 0 w 799"/>
                <a:gd name="T1" fmla="*/ 0 h 798"/>
                <a:gd name="T2" fmla="*/ 191 w 799"/>
                <a:gd name="T3" fmla="*/ 0 h 798"/>
                <a:gd name="T4" fmla="*/ 400 w 799"/>
                <a:gd name="T5" fmla="*/ 336 h 798"/>
                <a:gd name="T6" fmla="*/ 610 w 799"/>
                <a:gd name="T7" fmla="*/ 0 h 798"/>
                <a:gd name="T8" fmla="*/ 799 w 799"/>
                <a:gd name="T9" fmla="*/ 0 h 798"/>
                <a:gd name="T10" fmla="*/ 799 w 799"/>
                <a:gd name="T11" fmla="*/ 798 h 798"/>
                <a:gd name="T12" fmla="*/ 624 w 799"/>
                <a:gd name="T13" fmla="*/ 798 h 798"/>
                <a:gd name="T14" fmla="*/ 624 w 799"/>
                <a:gd name="T15" fmla="*/ 277 h 798"/>
                <a:gd name="T16" fmla="*/ 446 w 799"/>
                <a:gd name="T17" fmla="*/ 547 h 798"/>
                <a:gd name="T18" fmla="*/ 348 w 799"/>
                <a:gd name="T19" fmla="*/ 547 h 798"/>
                <a:gd name="T20" fmla="*/ 174 w 799"/>
                <a:gd name="T21" fmla="*/ 280 h 798"/>
                <a:gd name="T22" fmla="*/ 174 w 799"/>
                <a:gd name="T23" fmla="*/ 798 h 798"/>
                <a:gd name="T24" fmla="*/ 0 w 799"/>
                <a:gd name="T25" fmla="*/ 798 h 798"/>
                <a:gd name="T26" fmla="*/ 0 w 799"/>
                <a:gd name="T27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9" h="798">
                  <a:moveTo>
                    <a:pt x="0" y="0"/>
                  </a:moveTo>
                  <a:lnTo>
                    <a:pt x="191" y="0"/>
                  </a:lnTo>
                  <a:lnTo>
                    <a:pt x="400" y="336"/>
                  </a:lnTo>
                  <a:lnTo>
                    <a:pt x="610" y="0"/>
                  </a:lnTo>
                  <a:lnTo>
                    <a:pt x="799" y="0"/>
                  </a:lnTo>
                  <a:lnTo>
                    <a:pt x="799" y="798"/>
                  </a:lnTo>
                  <a:lnTo>
                    <a:pt x="624" y="798"/>
                  </a:lnTo>
                  <a:lnTo>
                    <a:pt x="624" y="277"/>
                  </a:lnTo>
                  <a:lnTo>
                    <a:pt x="446" y="547"/>
                  </a:lnTo>
                  <a:lnTo>
                    <a:pt x="348" y="547"/>
                  </a:lnTo>
                  <a:lnTo>
                    <a:pt x="174" y="280"/>
                  </a:lnTo>
                  <a:lnTo>
                    <a:pt x="174" y="798"/>
                  </a:lnTo>
                  <a:lnTo>
                    <a:pt x="0" y="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6220" y="146"/>
              <a:ext cx="368" cy="366"/>
            </a:xfrm>
            <a:custGeom>
              <a:avLst/>
              <a:gdLst>
                <a:gd name="T0" fmla="*/ 184 w 368"/>
                <a:gd name="T1" fmla="*/ 0 h 366"/>
                <a:gd name="T2" fmla="*/ 226 w 368"/>
                <a:gd name="T3" fmla="*/ 4 h 366"/>
                <a:gd name="T4" fmla="*/ 265 w 368"/>
                <a:gd name="T5" fmla="*/ 18 h 366"/>
                <a:gd name="T6" fmla="*/ 299 w 368"/>
                <a:gd name="T7" fmla="*/ 40 h 366"/>
                <a:gd name="T8" fmla="*/ 327 w 368"/>
                <a:gd name="T9" fmla="*/ 68 h 366"/>
                <a:gd name="T10" fmla="*/ 349 w 368"/>
                <a:gd name="T11" fmla="*/ 103 h 366"/>
                <a:gd name="T12" fmla="*/ 363 w 368"/>
                <a:gd name="T13" fmla="*/ 142 h 366"/>
                <a:gd name="T14" fmla="*/ 368 w 368"/>
                <a:gd name="T15" fmla="*/ 184 h 366"/>
                <a:gd name="T16" fmla="*/ 363 w 368"/>
                <a:gd name="T17" fmla="*/ 226 h 366"/>
                <a:gd name="T18" fmla="*/ 349 w 368"/>
                <a:gd name="T19" fmla="*/ 263 h 366"/>
                <a:gd name="T20" fmla="*/ 327 w 368"/>
                <a:gd name="T21" fmla="*/ 298 h 366"/>
                <a:gd name="T22" fmla="*/ 299 w 368"/>
                <a:gd name="T23" fmla="*/ 327 h 366"/>
                <a:gd name="T24" fmla="*/ 265 w 368"/>
                <a:gd name="T25" fmla="*/ 348 h 366"/>
                <a:gd name="T26" fmla="*/ 226 w 368"/>
                <a:gd name="T27" fmla="*/ 362 h 366"/>
                <a:gd name="T28" fmla="*/ 184 w 368"/>
                <a:gd name="T29" fmla="*/ 366 h 366"/>
                <a:gd name="T30" fmla="*/ 142 w 368"/>
                <a:gd name="T31" fmla="*/ 362 h 366"/>
                <a:gd name="T32" fmla="*/ 103 w 368"/>
                <a:gd name="T33" fmla="*/ 348 h 366"/>
                <a:gd name="T34" fmla="*/ 70 w 368"/>
                <a:gd name="T35" fmla="*/ 327 h 366"/>
                <a:gd name="T36" fmla="*/ 41 w 368"/>
                <a:gd name="T37" fmla="*/ 298 h 366"/>
                <a:gd name="T38" fmla="*/ 19 w 368"/>
                <a:gd name="T39" fmla="*/ 263 h 366"/>
                <a:gd name="T40" fmla="*/ 6 w 368"/>
                <a:gd name="T41" fmla="*/ 226 h 366"/>
                <a:gd name="T42" fmla="*/ 0 w 368"/>
                <a:gd name="T43" fmla="*/ 184 h 366"/>
                <a:gd name="T44" fmla="*/ 6 w 368"/>
                <a:gd name="T45" fmla="*/ 142 h 366"/>
                <a:gd name="T46" fmla="*/ 19 w 368"/>
                <a:gd name="T47" fmla="*/ 103 h 366"/>
                <a:gd name="T48" fmla="*/ 41 w 368"/>
                <a:gd name="T49" fmla="*/ 68 h 366"/>
                <a:gd name="T50" fmla="*/ 70 w 368"/>
                <a:gd name="T51" fmla="*/ 40 h 366"/>
                <a:gd name="T52" fmla="*/ 103 w 368"/>
                <a:gd name="T53" fmla="*/ 18 h 366"/>
                <a:gd name="T54" fmla="*/ 142 w 368"/>
                <a:gd name="T55" fmla="*/ 4 h 366"/>
                <a:gd name="T56" fmla="*/ 184 w 368"/>
                <a:gd name="T5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366">
                  <a:moveTo>
                    <a:pt x="184" y="0"/>
                  </a:moveTo>
                  <a:lnTo>
                    <a:pt x="226" y="4"/>
                  </a:lnTo>
                  <a:lnTo>
                    <a:pt x="265" y="18"/>
                  </a:lnTo>
                  <a:lnTo>
                    <a:pt x="299" y="40"/>
                  </a:lnTo>
                  <a:lnTo>
                    <a:pt x="327" y="68"/>
                  </a:lnTo>
                  <a:lnTo>
                    <a:pt x="349" y="103"/>
                  </a:lnTo>
                  <a:lnTo>
                    <a:pt x="363" y="142"/>
                  </a:lnTo>
                  <a:lnTo>
                    <a:pt x="368" y="184"/>
                  </a:lnTo>
                  <a:lnTo>
                    <a:pt x="363" y="226"/>
                  </a:lnTo>
                  <a:lnTo>
                    <a:pt x="349" y="263"/>
                  </a:lnTo>
                  <a:lnTo>
                    <a:pt x="327" y="298"/>
                  </a:lnTo>
                  <a:lnTo>
                    <a:pt x="299" y="327"/>
                  </a:lnTo>
                  <a:lnTo>
                    <a:pt x="265" y="348"/>
                  </a:lnTo>
                  <a:lnTo>
                    <a:pt x="226" y="362"/>
                  </a:lnTo>
                  <a:lnTo>
                    <a:pt x="184" y="366"/>
                  </a:lnTo>
                  <a:lnTo>
                    <a:pt x="142" y="362"/>
                  </a:lnTo>
                  <a:lnTo>
                    <a:pt x="103" y="348"/>
                  </a:lnTo>
                  <a:lnTo>
                    <a:pt x="70" y="327"/>
                  </a:lnTo>
                  <a:lnTo>
                    <a:pt x="41" y="298"/>
                  </a:lnTo>
                  <a:lnTo>
                    <a:pt x="19" y="263"/>
                  </a:lnTo>
                  <a:lnTo>
                    <a:pt x="6" y="226"/>
                  </a:lnTo>
                  <a:lnTo>
                    <a:pt x="0" y="184"/>
                  </a:lnTo>
                  <a:lnTo>
                    <a:pt x="6" y="142"/>
                  </a:lnTo>
                  <a:lnTo>
                    <a:pt x="19" y="103"/>
                  </a:lnTo>
                  <a:lnTo>
                    <a:pt x="41" y="68"/>
                  </a:lnTo>
                  <a:lnTo>
                    <a:pt x="70" y="40"/>
                  </a:lnTo>
                  <a:lnTo>
                    <a:pt x="103" y="18"/>
                  </a:lnTo>
                  <a:lnTo>
                    <a:pt x="14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721" y="-294"/>
              <a:ext cx="241" cy="242"/>
            </a:xfrm>
            <a:custGeom>
              <a:avLst/>
              <a:gdLst>
                <a:gd name="T0" fmla="*/ 120 w 241"/>
                <a:gd name="T1" fmla="*/ 0 h 242"/>
                <a:gd name="T2" fmla="*/ 152 w 241"/>
                <a:gd name="T3" fmla="*/ 5 h 242"/>
                <a:gd name="T4" fmla="*/ 180 w 241"/>
                <a:gd name="T5" fmla="*/ 17 h 242"/>
                <a:gd name="T6" fmla="*/ 205 w 241"/>
                <a:gd name="T7" fmla="*/ 36 h 242"/>
                <a:gd name="T8" fmla="*/ 224 w 241"/>
                <a:gd name="T9" fmla="*/ 59 h 242"/>
                <a:gd name="T10" fmla="*/ 237 w 241"/>
                <a:gd name="T11" fmla="*/ 89 h 242"/>
                <a:gd name="T12" fmla="*/ 241 w 241"/>
                <a:gd name="T13" fmla="*/ 122 h 242"/>
                <a:gd name="T14" fmla="*/ 237 w 241"/>
                <a:gd name="T15" fmla="*/ 153 h 242"/>
                <a:gd name="T16" fmla="*/ 224 w 241"/>
                <a:gd name="T17" fmla="*/ 182 h 242"/>
                <a:gd name="T18" fmla="*/ 205 w 241"/>
                <a:gd name="T19" fmla="*/ 206 h 242"/>
                <a:gd name="T20" fmla="*/ 180 w 241"/>
                <a:gd name="T21" fmla="*/ 226 h 242"/>
                <a:gd name="T22" fmla="*/ 152 w 241"/>
                <a:gd name="T23" fmla="*/ 237 h 242"/>
                <a:gd name="T24" fmla="*/ 120 w 241"/>
                <a:gd name="T25" fmla="*/ 242 h 242"/>
                <a:gd name="T26" fmla="*/ 88 w 241"/>
                <a:gd name="T27" fmla="*/ 237 h 242"/>
                <a:gd name="T28" fmla="*/ 59 w 241"/>
                <a:gd name="T29" fmla="*/ 226 h 242"/>
                <a:gd name="T30" fmla="*/ 34 w 241"/>
                <a:gd name="T31" fmla="*/ 206 h 242"/>
                <a:gd name="T32" fmla="*/ 15 w 241"/>
                <a:gd name="T33" fmla="*/ 182 h 242"/>
                <a:gd name="T34" fmla="*/ 3 w 241"/>
                <a:gd name="T35" fmla="*/ 153 h 242"/>
                <a:gd name="T36" fmla="*/ 0 w 241"/>
                <a:gd name="T37" fmla="*/ 122 h 242"/>
                <a:gd name="T38" fmla="*/ 3 w 241"/>
                <a:gd name="T39" fmla="*/ 89 h 242"/>
                <a:gd name="T40" fmla="*/ 15 w 241"/>
                <a:gd name="T41" fmla="*/ 59 h 242"/>
                <a:gd name="T42" fmla="*/ 34 w 241"/>
                <a:gd name="T43" fmla="*/ 36 h 242"/>
                <a:gd name="T44" fmla="*/ 59 w 241"/>
                <a:gd name="T45" fmla="*/ 17 h 242"/>
                <a:gd name="T46" fmla="*/ 88 w 241"/>
                <a:gd name="T47" fmla="*/ 5 h 242"/>
                <a:gd name="T48" fmla="*/ 120 w 241"/>
                <a:gd name="T4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1" h="242">
                  <a:moveTo>
                    <a:pt x="120" y="0"/>
                  </a:moveTo>
                  <a:lnTo>
                    <a:pt x="152" y="5"/>
                  </a:lnTo>
                  <a:lnTo>
                    <a:pt x="180" y="17"/>
                  </a:lnTo>
                  <a:lnTo>
                    <a:pt x="205" y="36"/>
                  </a:lnTo>
                  <a:lnTo>
                    <a:pt x="224" y="59"/>
                  </a:lnTo>
                  <a:lnTo>
                    <a:pt x="237" y="89"/>
                  </a:lnTo>
                  <a:lnTo>
                    <a:pt x="241" y="122"/>
                  </a:lnTo>
                  <a:lnTo>
                    <a:pt x="237" y="153"/>
                  </a:lnTo>
                  <a:lnTo>
                    <a:pt x="224" y="182"/>
                  </a:lnTo>
                  <a:lnTo>
                    <a:pt x="205" y="206"/>
                  </a:lnTo>
                  <a:lnTo>
                    <a:pt x="180" y="226"/>
                  </a:lnTo>
                  <a:lnTo>
                    <a:pt x="152" y="237"/>
                  </a:lnTo>
                  <a:lnTo>
                    <a:pt x="120" y="242"/>
                  </a:lnTo>
                  <a:lnTo>
                    <a:pt x="88" y="237"/>
                  </a:lnTo>
                  <a:lnTo>
                    <a:pt x="59" y="226"/>
                  </a:lnTo>
                  <a:lnTo>
                    <a:pt x="34" y="206"/>
                  </a:lnTo>
                  <a:lnTo>
                    <a:pt x="15" y="182"/>
                  </a:lnTo>
                  <a:lnTo>
                    <a:pt x="3" y="153"/>
                  </a:lnTo>
                  <a:lnTo>
                    <a:pt x="0" y="122"/>
                  </a:lnTo>
                  <a:lnTo>
                    <a:pt x="3" y="89"/>
                  </a:lnTo>
                  <a:lnTo>
                    <a:pt x="15" y="59"/>
                  </a:lnTo>
                  <a:lnTo>
                    <a:pt x="34" y="36"/>
                  </a:lnTo>
                  <a:lnTo>
                    <a:pt x="59" y="17"/>
                  </a:lnTo>
                  <a:lnTo>
                    <a:pt x="88" y="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cxnSp>
        <p:nvCxnSpPr>
          <p:cNvPr id="18" name="Rechte verbindingslijn 17"/>
          <p:cNvCxnSpPr/>
          <p:nvPr userDrawn="1"/>
        </p:nvCxnSpPr>
        <p:spPr>
          <a:xfrm>
            <a:off x="362340" y="1041991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7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  <p:sldLayoutId id="2147493529" r:id="rId2"/>
    <p:sldLayoutId id="2147493531" r:id="rId3"/>
    <p:sldLayoutId id="2147493520" r:id="rId4"/>
    <p:sldLayoutId id="2147493530" r:id="rId5"/>
    <p:sldLayoutId id="2147493532" r:id="rId6"/>
    <p:sldLayoutId id="2147493536" r:id="rId7"/>
    <p:sldLayoutId id="2147493533" r:id="rId8"/>
    <p:sldLayoutId id="2147493534" r:id="rId9"/>
    <p:sldLayoutId id="2147493535" r:id="rId10"/>
    <p:sldLayoutId id="2147493538" r:id="rId11"/>
    <p:sldLayoutId id="2147493539" r:id="rId12"/>
    <p:sldLayoutId id="2147493540" r:id="rId13"/>
    <p:sldLayoutId id="2147493541" r:id="rId14"/>
    <p:sldLayoutId id="2147493542" r:id="rId15"/>
    <p:sldLayoutId id="2147493543" r:id="rId16"/>
    <p:sldLayoutId id="2147493544" r:id="rId17"/>
    <p:sldLayoutId id="2147493545" r:id="rId18"/>
    <p:sldLayoutId id="2147493546" r:id="rId19"/>
    <p:sldLayoutId id="2147493547" r:id="rId20"/>
    <p:sldLayoutId id="2147493548" r:id="rId2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3"/>
        </a:buClr>
        <a:buFont typeface="Arial"/>
        <a:buNone/>
        <a:tabLst/>
        <a:defRPr sz="1800" kern="1200">
          <a:solidFill>
            <a:schemeClr val="accent3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80975" indent="-180975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2"/>
        </a:buClr>
        <a:buFont typeface="Arial"/>
        <a:buChar char="•"/>
        <a:tabLst/>
        <a:defRPr sz="1800" kern="1200">
          <a:solidFill>
            <a:schemeClr val="accent3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360363" indent="-184150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5"/>
        </a:buClr>
        <a:buFont typeface="Arial"/>
        <a:buChar char="•"/>
        <a:tabLst/>
        <a:defRPr sz="1600" kern="1200">
          <a:solidFill>
            <a:schemeClr val="accent3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0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5"/>
        </a:buClr>
        <a:buFont typeface="Arial"/>
        <a:buNone/>
        <a:tabLst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174625" indent="0" algn="l" defTabSz="4572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5"/>
        </a:buClr>
        <a:buFont typeface="Arial"/>
        <a:buNone/>
        <a:tabLst/>
        <a:defRPr sz="2000" b="1" i="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74625" indent="0" algn="l" defTabSz="4572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/>
        <a:buNone/>
        <a:defRPr sz="2000" b="1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Power BI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3262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Reports</a:t>
            </a:r>
            <a:endParaRPr lang="nl-NL" dirty="0"/>
          </a:p>
        </p:txBody>
      </p:sp>
      <p:sp>
        <p:nvSpPr>
          <p:cNvPr id="13" name="Tijdelijke aanduiding voor verticale tekst 1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10</a:t>
            </a:fld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0" y="1420240"/>
            <a:ext cx="11626872" cy="44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Dashboards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11</a:t>
            </a:fld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9" y="1181736"/>
            <a:ext cx="11535897" cy="47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12</a:t>
            </a:fld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8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13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Jesse </a:t>
            </a:r>
            <a:r>
              <a:rPr lang="en-US" dirty="0" err="1"/>
              <a:t>Gorter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Name:		Jesse </a:t>
            </a:r>
            <a:r>
              <a:rPr lang="en-US" dirty="0" err="1"/>
              <a:t>Gorter</a:t>
            </a:r>
            <a:endParaRPr lang="en-US" dirty="0"/>
          </a:p>
          <a:p>
            <a:r>
              <a:rPr lang="en-US" dirty="0"/>
              <a:t>Function:	Business Intelligence Consultant at Motion10</a:t>
            </a:r>
          </a:p>
          <a:p>
            <a:r>
              <a:rPr lang="en-US" dirty="0"/>
              <a:t>Email:		jesse.gorter@motion10.com </a:t>
            </a:r>
          </a:p>
          <a:p>
            <a:r>
              <a:rPr lang="en-US" dirty="0"/>
              <a:t>Expertise:	SQL Server 2016, Power BI, Analysis Services, </a:t>
            </a:r>
          </a:p>
          <a:p>
            <a:r>
              <a:rPr lang="en-US" dirty="0"/>
              <a:t>			Reporting Services</a:t>
            </a:r>
          </a:p>
          <a:p>
            <a:endParaRPr lang="en-US" dirty="0"/>
          </a:p>
          <a:p>
            <a:r>
              <a:rPr lang="en-US" dirty="0"/>
              <a:t>Twitter:		@jessegorter1</a:t>
            </a:r>
          </a:p>
          <a:p>
            <a:r>
              <a:rPr lang="en-US" dirty="0"/>
              <a:t>Blog:		https://www.msbiblog.com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2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17" y="159036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3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 BI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4</a:t>
            </a:fld>
            <a:endParaRPr lang="nl-NL" dirty="0"/>
          </a:p>
        </p:txBody>
      </p:sp>
      <p:pic>
        <p:nvPicPr>
          <p:cNvPr id="22" name="Tijdelijke aanduiding voor afbeelding 2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15282" b="15282"/>
          <a:stretch>
            <a:fillRect/>
          </a:stretch>
        </p:blipFill>
        <p:spPr/>
      </p:pic>
      <p:sp>
        <p:nvSpPr>
          <p:cNvPr id="19" name="Tijdelijke aanduiding voor verticale tekst 18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875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 BI – </a:t>
            </a:r>
            <a:r>
              <a:rPr lang="nl-NL" dirty="0" err="1"/>
              <a:t>Self</a:t>
            </a:r>
            <a:r>
              <a:rPr lang="nl-NL" dirty="0"/>
              <a:t> Service BI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Voorheen een verzameling van Excel </a:t>
            </a:r>
            <a:r>
              <a:rPr lang="nl-NL" dirty="0" err="1"/>
              <a:t>plugins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Nu een </a:t>
            </a:r>
            <a:r>
              <a:rPr lang="nl-NL" dirty="0" err="1"/>
              <a:t>cloud</a:t>
            </a:r>
            <a:r>
              <a:rPr lang="nl-NL" dirty="0"/>
              <a:t> service + desktop applicatie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Geschikt voor data analisten, IT Professionals, iedereen die iets met data wil visualiseren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Gratis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Eenvoudig in gebruik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5</a:t>
            </a:fld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51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6</a:t>
            </a:fld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41" y="1166776"/>
            <a:ext cx="6808442" cy="42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7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 BI &amp; </a:t>
            </a:r>
            <a:r>
              <a:rPr lang="nl-NL" dirty="0" err="1"/>
              <a:t>Azure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7</a:t>
            </a:fld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97" y="2000428"/>
            <a:ext cx="9752381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Datasets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Datasets maken het mogelijk om nieuwe rapporten of dashboards te maken.</a:t>
            </a:r>
          </a:p>
          <a:p>
            <a:r>
              <a:rPr lang="nl-NL" dirty="0"/>
              <a:t>Er zijn zeer veel opties om datasets aan te maken: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8</a:t>
            </a:fld>
            <a:endParaRPr lang="nl-NL" dirty="0"/>
          </a:p>
        </p:txBody>
      </p:sp>
      <p:pic>
        <p:nvPicPr>
          <p:cNvPr id="10" name="Tijdelijke aanduiding voor afbeelding 9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16470" b="16470"/>
          <a:stretch>
            <a:fillRect/>
          </a:stretch>
        </p:blipFill>
        <p:spPr/>
      </p:pic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96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data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</p:txBody>
      </p:sp>
      <p:sp>
        <p:nvSpPr>
          <p:cNvPr id="17" name="Tijdelijke aanduiding voor verticale tekst 1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5895-BBDE-49A9-A51C-B1488599A003}" type="datetime1">
              <a:rPr lang="nl-NL" smtClean="0"/>
              <a:t>4-8-2016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AE52-FDF5-433E-9C7C-6ECA2BDE0D9B}" type="slidenum">
              <a:rPr lang="nl-NL" smtClean="0"/>
              <a:t>9</a:t>
            </a:fld>
            <a:endParaRPr lang="nl-NL" dirty="0"/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2" y="1420240"/>
            <a:ext cx="5796005" cy="42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1547daa077c3d89f2ae68116d5e2311d282c87"/>
</p:tagLst>
</file>

<file path=ppt/theme/theme1.xml><?xml version="1.0" encoding="utf-8"?>
<a:theme xmlns:a="http://schemas.openxmlformats.org/drawingml/2006/main" name="PPT Template Motion10">
  <a:themeElements>
    <a:clrScheme name="Motion10_oude kleur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8CC8"/>
      </a:accent1>
      <a:accent2>
        <a:srgbClr val="66308E"/>
      </a:accent2>
      <a:accent3>
        <a:srgbClr val="000000"/>
      </a:accent3>
      <a:accent4>
        <a:srgbClr val="5AC8F5"/>
      </a:accent4>
      <a:accent5>
        <a:srgbClr val="BDB632"/>
      </a:accent5>
      <a:accent6>
        <a:srgbClr val="EB0087"/>
      </a:accent6>
      <a:hlink>
        <a:srgbClr val="000000"/>
      </a:hlink>
      <a:folHlink>
        <a:srgbClr val="00000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xtended Basis Presentatie Template.potx" id="{88B0F741-539C-4119-B681-EEC7D296369E}" vid="{5B1B25AC-FBF1-4750-A017-1B55C279F59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80e1bed-6891-4bb5-b68c-ef06fc6f70cb">M10MARKETING-39-1</_dlc_DocId>
    <_dlc_DocIdUrl xmlns="680e1bed-6891-4bb5-b68c-ef06fc6f70cb">
      <Url>https://mot10.sharepoint.com/teams/Marketing/_layouts/15/DocIdRedir.aspx?ID=M10MARKETING-39-1</Url>
      <Description>M10MARKETING-39-1</Description>
    </_dlc_DocIdUrl>
    <TaxCatchAll xmlns="29dada5e-0ead-4a3f-8027-21f5d9978c4b"/>
    <TaxKeywordTaxHTField xmlns="29dada5e-0ead-4a3f-8027-21f5d9978c4b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b36f15c4-a50f-421b-a210-48de5f054c85" ContentTypeId="0x0101007C1F2170CF00D147B695165F5BB9AA4101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Motion10 Sjabloon" ma:contentTypeID="0x0101007C1F2170CF00D147B695165F5BB9AA41010063F7821E2E31234096F147586A584B77" ma:contentTypeVersion="7" ma:contentTypeDescription="" ma:contentTypeScope="" ma:versionID="a9e4a6f0d88645ba41c783228a50b43d">
  <xsd:schema xmlns:xsd="http://www.w3.org/2001/XMLSchema" xmlns:xs="http://www.w3.org/2001/XMLSchema" xmlns:p="http://schemas.microsoft.com/office/2006/metadata/properties" xmlns:ns2="29dada5e-0ead-4a3f-8027-21f5d9978c4b" xmlns:ns3="680e1bed-6891-4bb5-b68c-ef06fc6f70cb" targetNamespace="http://schemas.microsoft.com/office/2006/metadata/properties" ma:root="true" ma:fieldsID="da1f1770ed9c4c7d5bcf1b61507a78d6" ns2:_="" ns3:_="">
    <xsd:import namespace="29dada5e-0ead-4a3f-8027-21f5d9978c4b"/>
    <xsd:import namespace="680e1bed-6891-4bb5-b68c-ef06fc6f70cb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da5e-0ead-4a3f-8027-21f5d9978c4b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Ondernemingstrefwoorden" ma:fieldId="{23f27201-bee3-471e-b2e7-b64fd8b7ca38}" ma:taxonomyMulti="true" ma:sspId="b36f15c4-a50f-421b-a210-48de5f054c8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e779c601-98d4-4d61-8105-f2ee5944740a}" ma:internalName="TaxCatchAll" ma:showField="CatchAllData" ma:web="680e1bed-6891-4bb5-b68c-ef06fc6f7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e779c601-98d4-4d61-8105-f2ee5944740a}" ma:internalName="TaxCatchAllLabel" ma:readOnly="true" ma:showField="CatchAllDataLabel" ma:web="680e1bed-6891-4bb5-b68c-ef06fc6f7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e1bed-6891-4bb5-b68c-ef06fc6f70cb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13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29dada5e-0ead-4a3f-8027-21f5d9978c4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680e1bed-6891-4bb5-b68c-ef06fc6f70c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DD991D-8E0B-4EFC-AAE1-E7427FCDCB9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64E2CBF-DB04-45D3-A6BB-D815D4599754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C1AAC51C-A664-4A01-AEA8-2F860DB672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ada5e-0ead-4a3f-8027-21f5d9978c4b"/>
    <ds:schemaRef ds:uri="680e1bed-6891-4bb5-b68c-ef06fc6f7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416</TotalTime>
  <Words>114</Words>
  <Application>Microsoft Office PowerPoint</Application>
  <PresentationFormat>Aangepast</PresentationFormat>
  <Paragraphs>57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PPT Template Motion10</vt:lpstr>
      <vt:lpstr>Power BI</vt:lpstr>
      <vt:lpstr>Jesse Gorter</vt:lpstr>
      <vt:lpstr>Agenda</vt:lpstr>
      <vt:lpstr>Power BI</vt:lpstr>
      <vt:lpstr>Power BI – Self Service BI</vt:lpstr>
      <vt:lpstr>PowerPoint-presentatie</vt:lpstr>
      <vt:lpstr>Power BI &amp; Azure</vt:lpstr>
      <vt:lpstr>Datasets</vt:lpstr>
      <vt:lpstr>Get data </vt:lpstr>
      <vt:lpstr>Reports</vt:lpstr>
      <vt:lpstr>Dashboards</vt:lpstr>
      <vt:lpstr>Demo</vt:lpstr>
      <vt:lpstr>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Hub</dc:title>
  <dc:creator>Maik van der Gaag</dc:creator>
  <cp:keywords/>
  <dc:description/>
  <cp:lastModifiedBy>Jesse Gorter</cp:lastModifiedBy>
  <cp:revision>42</cp:revision>
  <dcterms:created xsi:type="dcterms:W3CDTF">2016-07-01T09:37:39Z</dcterms:created>
  <dcterms:modified xsi:type="dcterms:W3CDTF">2016-08-04T17:54:43Z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0x0101007C1F2170CF00D147B695165F5BB9AA41010063F7821E2E31234096F147586A584B77</vt:lpwstr>
  </property>
  <property fmtid="{D5CDD505-2E9C-101B-9397-08002B2CF9AE}" pid="3" name="TaxKeyword">
    <vt:lpwstr/>
  </property>
  <property fmtid="{D5CDD505-2E9C-101B-9397-08002B2CF9AE}" pid="4" name="_dlc_DocIdItemGuid">
    <vt:lpwstr>2e2490ad-015a-49b4-8be7-eaa70581343a</vt:lpwstr>
  </property>
</Properties>
</file>