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7" d="100"/>
          <a:sy n="77" d="100"/>
        </p:scale>
        <p:origin x="33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41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69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4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40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3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7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53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7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31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0753B-B0D2-4EA6-86E5-4C8ADAD69BBD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F25C-3118-4586-AA28-2D5E6FF49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72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9E0341B-CAC2-41B9-B385-C773EA71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13FE0CF-654B-4566-B838-C5411EB0E8DB}"/>
              </a:ext>
            </a:extLst>
          </p:cNvPr>
          <p:cNvSpPr/>
          <p:nvPr/>
        </p:nvSpPr>
        <p:spPr>
          <a:xfrm>
            <a:off x="2517731" y="1415441"/>
            <a:ext cx="2342368" cy="281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0FA35D-63CF-4529-A1A3-51F3DA989CF9}"/>
              </a:ext>
            </a:extLst>
          </p:cNvPr>
          <p:cNvSpPr txBox="1"/>
          <p:nvPr/>
        </p:nvSpPr>
        <p:spPr>
          <a:xfrm>
            <a:off x="313150" y="1352811"/>
            <a:ext cx="22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Atualização de banco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CA2759-9551-4F5C-9207-25D42DEE465B}"/>
              </a:ext>
            </a:extLst>
          </p:cNvPr>
          <p:cNvSpPr txBox="1"/>
          <p:nvPr/>
        </p:nvSpPr>
        <p:spPr>
          <a:xfrm>
            <a:off x="7828767" y="1265129"/>
            <a:ext cx="32442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Admin</a:t>
            </a:r>
            <a:r>
              <a:rPr lang="pt-B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Criar/Deleta banco;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Atualizar banco;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Criar/Deletar Tipo Transação;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Atualizar Tipo Transação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Criar/Deleta forma de </a:t>
            </a:r>
            <a:r>
              <a:rPr lang="pt-BR" dirty="0" err="1"/>
              <a:t>pgto</a:t>
            </a:r>
            <a:r>
              <a:rPr lang="pt-BR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Atualizar forma de </a:t>
            </a:r>
            <a:r>
              <a:rPr lang="pt-BR" dirty="0" err="1"/>
              <a:t>pgto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Criar/Deletar operação;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Atualizar operação;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Criar/Deletar tipo de moeda;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Atualizar tipo de moeda;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541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2369</TotalTime>
  <Words>54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Ferreira</dc:creator>
  <cp:lastModifiedBy>Rodrigo Ferreira</cp:lastModifiedBy>
  <cp:revision>6</cp:revision>
  <dcterms:created xsi:type="dcterms:W3CDTF">2017-11-21T21:37:27Z</dcterms:created>
  <dcterms:modified xsi:type="dcterms:W3CDTF">2017-11-23T13:07:20Z</dcterms:modified>
</cp:coreProperties>
</file>