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7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home.html" TargetMode="External"/><Relationship Id="rId2" Type="http://schemas.openxmlformats.org/officeDocument/2006/relationships/hyperlink" Target="http://www.blogsegurancadotrabalho.com.br/2015/08/o-que-e-is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linkedin.com/pulse/vale-pena-certificar-sua-organiza%C3%A7%C3%A3o-na-iso27001-da-julio-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11C8-2008-4B4E-899F-30DB82553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4C155-BD63-41F8-A115-18F61ED99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Manter suas informações confidenciais em segurança</a:t>
            </a:r>
          </a:p>
          <a:p>
            <a:pPr algn="r"/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lifeguard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8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CC23-6BAB-44EA-B454-527F40B2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em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46D68-B42B-4157-931B-452F40F4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7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C5D7-C1AF-43E5-A550-2A9FB979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carreira nesta área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80302-AF4A-42F2-8220-AB7D984E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9C9F4-911C-4501-AE49-3683743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718F4-1257-4900-8607-37F747A4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2"/>
              </a:rPr>
              <a:t>http://www.blogsegurancadotrabalho.com.br/2015/08/o-que-e-iso.html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3"/>
              </a:rPr>
              <a:t>https://www.iso.org/home.html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4"/>
              </a:rPr>
              <a:t>https://pt.linkedin.com/pulse/vale-pena-certificar-sua-organiza%C3%A7%C3%A3o-na-iso27001-da-julio-c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917F3-19FB-4B9F-948F-3C35C387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ISO?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6C693-DF9F-40DB-AE59-C249878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346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Organização Internacional de Padronização é uma entidade que visa desenvolver e publicar normas a serem usadas em produtos, serviços e sistemas para garantir qualidade, segurança e eficiência, eliminando barreiras técnicas e facilitando o comércio internacional.</a:t>
            </a:r>
          </a:p>
          <a:p>
            <a:pPr marL="0" indent="0" algn="just">
              <a:buNone/>
            </a:pPr>
            <a:r>
              <a:rPr lang="pt-BR" dirty="0"/>
              <a:t>Sua criação é suíça e sua representante no Brasil é a ABNT.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F42EE1-4B13-419E-9AC8-B1DAF879B033}"/>
              </a:ext>
            </a:extLst>
          </p:cNvPr>
          <p:cNvSpPr txBox="1"/>
          <p:nvPr/>
        </p:nvSpPr>
        <p:spPr>
          <a:xfrm>
            <a:off x="7688688" y="5136523"/>
            <a:ext cx="310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Mas o que é a ABNT?</a:t>
            </a:r>
          </a:p>
        </p:txBody>
      </p:sp>
    </p:spTree>
    <p:extLst>
      <p:ext uri="{BB962C8B-B14F-4D97-AF65-F5344CB8AC3E}">
        <p14:creationId xmlns:p14="http://schemas.microsoft.com/office/powerpoint/2010/main" val="254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9FE2-3BAD-4EA9-8499-BB7A72C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A5BDD-59F2-4070-956A-48592DFF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Órgão privado e sem fins-lucrativos, 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/>
              <a:t>Associação Brasileira de Normas Técnicas, fundada em 28 de setembro de 1940 tem como função PADRONIZAR técnicas de fabricação no País. </a:t>
            </a:r>
          </a:p>
          <a:p>
            <a:pPr marL="0" indent="0" algn="just">
              <a:buNone/>
            </a:pPr>
            <a:r>
              <a:rPr lang="pt-BR" dirty="0"/>
              <a:t>O uso das suas normas pelas empresas não é de caráter obrigatório. Contudo ao seguir estas regras a instituição assegura características como eficiência, qualidade, confiabilidade, intercambiabilidade, segurança e, principalmente, o respeito com 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2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6176-9191-4B17-9298-F6D0808E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NBR?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8DAA6-8077-4F95-A682-CAD84AA1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*Marcos</a:t>
            </a:r>
          </a:p>
        </p:txBody>
      </p:sp>
    </p:spTree>
    <p:extLst>
      <p:ext uri="{BB962C8B-B14F-4D97-AF65-F5344CB8AC3E}">
        <p14:creationId xmlns:p14="http://schemas.microsoft.com/office/powerpoint/2010/main" val="420401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E36B-9A99-4710-8566-DF6C6409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da si (</a:t>
            </a:r>
            <a:r>
              <a:rPr lang="pt-BR" cap="none" dirty="0"/>
              <a:t>Segurança da Informação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1B8F8-718D-4905-B9C3-8AA955A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27033-3 – Segurança em redes de computadores;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27033-4 – Comunicação segura entre rede e Gateways;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27033-5 – Comunicações segura para redes virtuais privadas (VPN);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27033-6 – Segurança em Redes Sem Fio;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27036 – Segurança da Informação no relacionamento com fornecedores;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27039 – IDS IPS (Sistema de Detecção de Intrusão/Sistema de Prevenção de Intrusão);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ISO 27040 – Segurança de Armazenamento.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F828D-3CE9-414E-AD1B-D9D9351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ISO/IEC 27002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485A4-9C17-4ABE-9716-A621DE11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A ISO/IEC 27001 é um conjunto de normas padrão usadas internacionalmente para garantir uma perfeita gestão da segurança da informação.</a:t>
            </a:r>
          </a:p>
          <a:p>
            <a:pPr marL="0" indent="0" algn="just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De modo geral é um conjunto de processos, requisitos e controles que tem como objetivo minimizar o risco de que informações valiosas de organizações caiam em mãos erradas.</a:t>
            </a:r>
          </a:p>
        </p:txBody>
      </p:sp>
    </p:spTree>
    <p:extLst>
      <p:ext uri="{BB962C8B-B14F-4D97-AF65-F5344CB8AC3E}">
        <p14:creationId xmlns:p14="http://schemas.microsoft.com/office/powerpoint/2010/main" val="30553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75E1-F352-4CFD-BB81-33A94CAA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A2093-763E-4320-89C3-2ADB219A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Como já vimos anteriormente, as Normas ISO contribuem para uma boa reputação das organizações, desde que estas estejam dispostas a seguir rigorosamente seus requisitos.</a:t>
            </a:r>
          </a:p>
          <a:p>
            <a:pPr marL="0" indent="0">
              <a:buNone/>
            </a:pPr>
            <a:r>
              <a:rPr lang="pt-BR" dirty="0"/>
              <a:t>A decisão de se adequar as Normas ISO deve ser estratégica na empresa, já que se a organização tratar essa opção como “só mais um projeto” a chance de ocorrem sérios problemas durante esse caminho é imensamente fatal.</a:t>
            </a:r>
          </a:p>
        </p:txBody>
      </p:sp>
    </p:spTree>
    <p:extLst>
      <p:ext uri="{BB962C8B-B14F-4D97-AF65-F5344CB8AC3E}">
        <p14:creationId xmlns:p14="http://schemas.microsoft.com/office/powerpoint/2010/main" val="26035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F412-FBA5-4322-AE80-3F55C523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 (</a:t>
            </a:r>
            <a:r>
              <a:rPr lang="pt-BR" cap="none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7814F-34DE-42F1-9E6E-951195E5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Infelizmente, muitas empresas tem a “cultura do imediatismo”, sendo pressionadas pela urgência da informação, uma informação que se tem aos montes, mas não se tem o conhecimento de como usufruí-la da maneira correta.</a:t>
            </a:r>
          </a:p>
          <a:p>
            <a:pPr marL="0" indent="0">
              <a:buNone/>
            </a:pPr>
            <a:r>
              <a:rPr lang="pt-BR" dirty="0"/>
              <a:t>É fato que não existem garantias de que uma organização regularmente certificada pela ISO esteja livre de falhas, mas a vantagem de possuir um sistema de gestão efetivo é a menor probabilidade destas falhas e impactos reduzidos.</a:t>
            </a:r>
          </a:p>
        </p:txBody>
      </p:sp>
    </p:spTree>
    <p:extLst>
      <p:ext uri="{BB962C8B-B14F-4D97-AF65-F5344CB8AC3E}">
        <p14:creationId xmlns:p14="http://schemas.microsoft.com/office/powerpoint/2010/main" val="302691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478A-544C-4BD9-A374-55F00F48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 a SI no Brasil?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1730C-FA99-415D-93FF-E2C2A002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nível de segurança da informação no Brasil é um dos mais fracos do mundo</a:t>
            </a:r>
          </a:p>
        </p:txBody>
      </p:sp>
    </p:spTree>
    <p:extLst>
      <p:ext uri="{BB962C8B-B14F-4D97-AF65-F5344CB8AC3E}">
        <p14:creationId xmlns:p14="http://schemas.microsoft.com/office/powerpoint/2010/main" val="368611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1611</TotalTime>
  <Words>545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Wingdings</vt:lpstr>
      <vt:lpstr>Circuito</vt:lpstr>
      <vt:lpstr>SEGURANÇA DA INFORMAÇÃO</vt:lpstr>
      <vt:lpstr>O QUE É A ISO?</vt:lpstr>
      <vt:lpstr>ABNT</vt:lpstr>
      <vt:lpstr>O QUE É UMA NBR?</vt:lpstr>
      <vt:lpstr>Família iso da si (Segurança da Informação)</vt:lpstr>
      <vt:lpstr>ISO/IEC 27002</vt:lpstr>
      <vt:lpstr>Vale a pena implantar as normas nas organizações?</vt:lpstr>
      <vt:lpstr>Vale a pena implantar as normas nas organizações? (cont)</vt:lpstr>
      <vt:lpstr>Como esta a SI no Brasil?</vt:lpstr>
      <vt:lpstr>Certificações em si</vt:lpstr>
      <vt:lpstr>Como fazer carreira nesta área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22</cp:revision>
  <dcterms:created xsi:type="dcterms:W3CDTF">2017-08-16T22:28:26Z</dcterms:created>
  <dcterms:modified xsi:type="dcterms:W3CDTF">2017-09-12T22:11:50Z</dcterms:modified>
</cp:coreProperties>
</file>