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e Bassi" initials="PdB" lastIdx="1" clrIdx="0">
    <p:extLst>
      <p:ext uri="{19B8F6BF-5375-455C-9EA6-DF929625EA0E}">
        <p15:presenceInfo xmlns:p15="http://schemas.microsoft.com/office/powerpoint/2012/main" userId="44b6d8738350d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79DE-F246-478E-BFE9-13937B4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6D564-F58E-45EA-812F-D4856ABD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55E9D-2BB6-42E6-933F-73441A8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77D0F-83A8-4BA3-ABF2-F2B9E228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916C-85E2-4ECC-BDEB-865C968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B8BB-AFF6-4CD1-94D6-4476507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E4162-2E93-4B92-93AA-DF3AA70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DFAC-BF84-4FD5-9F64-3E1542B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31D3-9222-4F64-9528-E360A2C6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4911-2CE1-4BB5-A3EE-F67D0C5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D200-DE7B-4816-9707-15D2054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9A4C0-BCF2-4A6C-B0F8-950CA986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60DE-C59A-4495-9D72-D3089C2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A50F-88AB-4FEB-9A2E-1CB8C98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99EC3-82D7-4659-856D-0FD3E94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52379-7498-4E1A-A791-360ECB5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C06B3-F9D8-448F-A09B-1343FBF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6AF81-4A79-4E79-B2E5-54A941F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121A-CDE6-428E-8469-9DD98E8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6EB89-41D8-47C2-A973-04A3111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363C-B274-484C-A79D-92A8DE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506DE-F0C7-485C-8AFF-AB00DAA2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7870F-2383-48A1-9768-AB986CA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E42E1-FEBF-4B27-9208-9D716DD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3339A-0E69-467E-B204-EEEA347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4073-DCE2-4676-8D87-C740DB1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41A9-E814-4189-A989-34CC41F8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1998D-D119-4B38-8D3C-2B108E8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12C07-6B54-4399-8CE6-AB386AD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089B6-4B23-4B48-BA33-8001F659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12F9E-4F57-400F-B582-ECC533B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513B-BE9E-40CA-9365-EFFEE9E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786-78CF-4F79-B388-FB642B49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60AE0-4067-4D54-832B-DB75276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F34E-97E8-43C6-97D7-EF5D2BCE6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DC55-4FD6-4426-B6B0-D928CDC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AD7A1-CE8E-4F8D-925C-17F233F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2CA5-F58D-4F18-A79F-98E809D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F7162-0AB6-4138-A4A7-9FFD152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437D-FE5C-4AB6-96F9-DE5100B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2291F-73B8-468F-A1B4-78408B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5B293-8B69-41E5-8D8F-A1ECF52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42A3-C344-4F58-8FB6-89C3A0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EA083D-67C9-479C-9EF5-E5B1CB7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BBC20D-2D1C-475D-AA71-6604AA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2ED6-1202-42AA-AFFA-27FCE7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2A23C-24B0-4CAC-9596-AC07A6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45E6-AD13-4A02-BFB6-FE63754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FD759-9795-4F93-86A6-35AB26AE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C8BA6-053A-4EDC-97C7-2FE689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8D582-4DEA-4E21-A7E4-0149835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2D8F4-B342-4C3C-9642-0DF8874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1766-BBD9-47C0-B29C-63A1D57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36441-8D37-4417-B1C5-82C9E643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1016-96A3-4D57-BFB8-A1D95C7F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2DEA8-5CA8-4886-AD12-E4AB5E3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1345-3DDD-4793-A4A4-1E84F2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3C2BD-7D3C-433F-821E-BD6FA79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D60E47-3781-4D69-9E90-4DFB63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498DC-57EF-442C-A55C-EBB2DCC2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B20AA-A261-422B-81ED-2610B24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8924-3104-47DC-A84A-AEA495A1E001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B656-2693-4200-876D-B0B1C463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4D706-E9EE-4CA6-B452-327B795A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iadebass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A4CE-4BCB-4447-BE5B-C084A20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D89E2-0214-4799-B586-48A133AD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</a:t>
            </a:r>
          </a:p>
          <a:p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/>
              <a:t>sala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30233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21703-32D1-4405-BF5C-303D5CF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– </a:t>
            </a:r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C7E18-7C74-4F8F-8AB6-E2BB204D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4679633"/>
          </a:xfrm>
        </p:spPr>
        <p:txBody>
          <a:bodyPr/>
          <a:lstStyle/>
          <a:p>
            <a:r>
              <a:rPr lang="en-US" dirty="0" err="1"/>
              <a:t>Pesquisar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 4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 de </a:t>
            </a:r>
            <a:r>
              <a:rPr lang="en-US" dirty="0" err="1"/>
              <a:t>empresas</a:t>
            </a:r>
            <a:r>
              <a:rPr lang="en-US" dirty="0"/>
              <a:t> (</a:t>
            </a:r>
            <a:r>
              <a:rPr lang="en-US" dirty="0" err="1"/>
              <a:t>estatal</a:t>
            </a:r>
            <a:r>
              <a:rPr lang="en-US" dirty="0"/>
              <a:t>, </a:t>
            </a:r>
            <a:r>
              <a:rPr lang="en-US" dirty="0" err="1"/>
              <a:t>privada</a:t>
            </a:r>
            <a:r>
              <a:rPr lang="en-US" dirty="0"/>
              <a:t>, </a:t>
            </a:r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manufatura</a:t>
            </a:r>
            <a:r>
              <a:rPr lang="en-US" dirty="0"/>
              <a:t>).</a:t>
            </a:r>
          </a:p>
          <a:p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comparativo</a:t>
            </a:r>
            <a:r>
              <a:rPr lang="en-US" dirty="0"/>
              <a:t>.</a:t>
            </a:r>
          </a:p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pesquisadas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citados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aula.</a:t>
            </a:r>
          </a:p>
          <a:p>
            <a:pPr lvl="1"/>
            <a:endParaRPr lang="en-US" dirty="0"/>
          </a:p>
          <a:p>
            <a:r>
              <a:rPr lang="en-US" dirty="0" err="1"/>
              <a:t>Trazer</a:t>
            </a:r>
            <a:r>
              <a:rPr lang="en-US" dirty="0"/>
              <a:t> o material para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aula.</a:t>
            </a:r>
          </a:p>
          <a:p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da aula via e-mail – </a:t>
            </a:r>
            <a:r>
              <a:rPr lang="en-US" dirty="0">
                <a:hlinkClick r:id="rId2"/>
              </a:rPr>
              <a:t>patriciadebassi@gmail.com</a:t>
            </a:r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até</a:t>
            </a:r>
            <a:r>
              <a:rPr lang="en-US" dirty="0"/>
              <a:t> 4 </a:t>
            </a:r>
            <a:r>
              <a:rPr lang="en-US" dirty="0" err="1"/>
              <a:t>pessoas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41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22E7D-F37D-45D0-B19C-C576E94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AD900-F85A-40D3-878F-88FB8A74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  <a:p>
            <a:pPr lvl="1"/>
            <a:r>
              <a:rPr lang="en-US" dirty="0"/>
              <a:t>Uma das </a:t>
            </a:r>
            <a:r>
              <a:rPr lang="en-US" dirty="0" err="1"/>
              <a:t>maneiras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resguardar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violações</a:t>
            </a:r>
            <a:r>
              <a:rPr lang="en-US" dirty="0"/>
              <a:t> e </a:t>
            </a:r>
            <a:r>
              <a:rPr lang="en-US" dirty="0" err="1"/>
              <a:t>incidentes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Abrange</a:t>
            </a:r>
            <a:r>
              <a:rPr lang="en-US" dirty="0"/>
              <a:t>: </a:t>
            </a:r>
            <a:r>
              <a:rPr lang="en-US" dirty="0" err="1"/>
              <a:t>funcionários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, </a:t>
            </a:r>
            <a:r>
              <a:rPr lang="en-US" dirty="0" err="1"/>
              <a:t>estagiários</a:t>
            </a:r>
            <a:r>
              <a:rPr lang="en-US" dirty="0"/>
              <a:t> e </a:t>
            </a:r>
            <a:r>
              <a:rPr lang="en-US" dirty="0" err="1"/>
              <a:t>terceiros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varia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com:</a:t>
            </a:r>
          </a:p>
          <a:p>
            <a:pPr lvl="2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2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internos</a:t>
            </a:r>
            <a:endParaRPr lang="en-US" dirty="0"/>
          </a:p>
          <a:p>
            <a:pPr lvl="2"/>
            <a:r>
              <a:rPr lang="en-US" dirty="0"/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154737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Segurança e Auditoria de Sistemas</vt:lpstr>
      <vt:lpstr>Atividade – Termo de Responsabilidade de SI</vt:lpstr>
      <vt:lpstr>Termo de Responsabilidade de 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</dc:title>
  <dc:creator>Patricia de Bassi</dc:creator>
  <cp:lastModifiedBy>Patricia de Bassi</cp:lastModifiedBy>
  <cp:revision>37</cp:revision>
  <dcterms:created xsi:type="dcterms:W3CDTF">2017-07-31T13:21:26Z</dcterms:created>
  <dcterms:modified xsi:type="dcterms:W3CDTF">2017-08-14T18:32:24Z</dcterms:modified>
</cp:coreProperties>
</file>