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ti.com.br/tipos-de-backup-para-empresas-importancia-teste-de-restore/" TargetMode="External"/><Relationship Id="rId2" Type="http://schemas.openxmlformats.org/officeDocument/2006/relationships/hyperlink" Target="http://www.encript.com.br/como-e-por-que-testar-seu-plano-de-recuperacao-e-backu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91BED-87D8-467F-B318-85AA76233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RESTORE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987754-33CF-49EA-9EED-A27C4DB12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Para sua segurança</a:t>
            </a:r>
          </a:p>
        </p:txBody>
      </p:sp>
    </p:spTree>
    <p:extLst>
      <p:ext uri="{BB962C8B-B14F-4D97-AF65-F5344CB8AC3E}">
        <p14:creationId xmlns:p14="http://schemas.microsoft.com/office/powerpoint/2010/main" val="350050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40C9C-2282-4205-9078-D7DA6F48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RESTORE?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B7556-FC86-4563-B419-68A95CD7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40025"/>
            <a:ext cx="10233800" cy="2269857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Em resumo, RESTORE é o ato de se fazer a restauração dos dados, quando necessário, pós BACKUP.</a:t>
            </a:r>
          </a:p>
        </p:txBody>
      </p:sp>
    </p:spTree>
    <p:extLst>
      <p:ext uri="{BB962C8B-B14F-4D97-AF65-F5344CB8AC3E}">
        <p14:creationId xmlns:p14="http://schemas.microsoft.com/office/powerpoint/2010/main" val="169421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072B-2482-40DE-8A25-EDCF7048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SAÚDE DO RESTORE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F372C-8571-4D12-803D-B60C7A5F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Quando é feito BACKUP é muito importante que sejam feitos testes periódicos nele.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Fazer a restauração dos dados em um ambiente de testes é fundamental para se ter certeza de que os ativos salvos estão realmente SALVOS e prontos para uso quando necessário.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 isso, criar um cronograma para que este </a:t>
            </a:r>
            <a:r>
              <a:rPr lang="pt-BR" dirty="0" err="1"/>
              <a:t>restore</a:t>
            </a:r>
            <a:r>
              <a:rPr lang="pt-BR" dirty="0"/>
              <a:t> seja avaliado é de suma importância.</a:t>
            </a:r>
          </a:p>
        </p:txBody>
      </p:sp>
    </p:spTree>
    <p:extLst>
      <p:ext uri="{BB962C8B-B14F-4D97-AF65-F5344CB8AC3E}">
        <p14:creationId xmlns:p14="http://schemas.microsoft.com/office/powerpoint/2010/main" val="15217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332D0-4E57-4E63-BE21-B603BE61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RPO / RTO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85AD3-9D92-46C0-AAD6-BF4DE9C0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Quando realizamos testes para saber a confiabilidade do nosso BACKUP precisamos ter o conhecimento de dois indicadores que nos darão informações importantes sobre nossa recuperação: RPO (</a:t>
            </a:r>
            <a:r>
              <a:rPr lang="en-US" dirty="0"/>
              <a:t>Recovery-Point-Objective) e o RTO (Recovery-Time-Objective).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RPO – é utilizado para saber quanto tempo será gasto ao fazer o RESTORE das informações;</a:t>
            </a:r>
          </a:p>
          <a:p>
            <a:r>
              <a:rPr lang="pt-BR" dirty="0"/>
              <a:t>RTO – é utilizado para saber em quanto tempo estes ativos estarão pronto no ambiente, ou seja, quando eles estarão disponíveis a todos.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um cenário ideal, esta diferença de tempo deve ser de milésimos de segundos.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6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F60C0-B823-4FAE-89F1-3A909E79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78775-A7ED-48AE-9E48-6C1F31F1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http://www.encript.com.br/como-e-por-que-testar-seu-plano-de-recuperacao-e-backup/</a:t>
            </a:r>
            <a:endParaRPr lang="pt-BR" dirty="0"/>
          </a:p>
          <a:p>
            <a:r>
              <a:rPr lang="pt-BR" dirty="0">
                <a:hlinkClick r:id="rId3"/>
              </a:rPr>
              <a:t>http://www.ssti.com.br/tipos-de-backup-para-empresas-importancia-teste-de-restore/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13552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82</TotalTime>
  <Words>218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Corbel</vt:lpstr>
      <vt:lpstr>Profundidade</vt:lpstr>
      <vt:lpstr>RESTORE</vt:lpstr>
      <vt:lpstr>O que é RESTORE?</vt:lpstr>
      <vt:lpstr>SAÚDE DO RESTORE</vt:lpstr>
      <vt:lpstr>RPO / RTO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RESTORE</dc:title>
  <dc:creator>Rodrigo Ferreira</dc:creator>
  <cp:lastModifiedBy>Rodrigo Ferreira</cp:lastModifiedBy>
  <cp:revision>5</cp:revision>
  <dcterms:created xsi:type="dcterms:W3CDTF">2017-09-04T17:26:16Z</dcterms:created>
  <dcterms:modified xsi:type="dcterms:W3CDTF">2017-09-04T18:48:25Z</dcterms:modified>
</cp:coreProperties>
</file>