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72F"/>
    <a:srgbClr val="FA9258"/>
    <a:srgbClr val="F8600C"/>
    <a:srgbClr val="CA0684"/>
    <a:srgbClr val="DFFCBC"/>
    <a:srgbClr val="8DF50F"/>
    <a:srgbClr val="CEFA98"/>
    <a:srgbClr val="C2FA7E"/>
    <a:srgbClr val="AFF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5D748-7B76-4053-A6F8-D7A7A936A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23803-0F07-48D4-A21B-337DA6F8E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E3B758-D5CB-4DFD-97E0-97A2B10F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CA432-9652-4D12-AE50-54F99418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4E39F-9DCA-4746-81D9-84DFBB76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0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8F8C3-ED3C-41CB-B6C6-30C9A884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82C05C-816E-429D-9ACB-D7117D1B2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72EC8-6812-4498-AC00-E37967C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332D7-F310-4F4D-B43B-865106E8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B30572-B243-4102-B114-7D995DED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9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A800F0-F8B8-4F01-8A8C-D5F543DAE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C01C8-0200-4FDF-B3C0-0CACE2CE4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EA2BF9-53EB-4179-86FF-064B70D7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E17BB-7A29-4064-B7AD-5EA1A9F7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6756B6-E8AB-4626-A388-6F343CD9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DC361-67D5-452D-86F0-3ABB153B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1146E-38CF-44E7-B075-3F1EE35B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CD835-23A1-489C-BC2C-57FB16AD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6E482-2F35-4163-9F43-645FB35C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7E4216-C210-42E5-B81A-480D3D09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98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65E8C-6095-46F5-9AF4-80B15409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D7C1D8-B937-48E2-9B9F-842460E8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02B0C-1C2A-475D-AC8C-32DE2E3B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3F614B-9637-4304-8CCC-7E63D8D3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4E120-0269-4DA4-91EF-3A61E3AC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4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338A7-81BC-490B-88D2-0E68DB2B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61834-4F62-435B-B783-5F01309AB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827C66-3060-4D0E-B3F5-8870604FE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2DB53D-E238-443C-A9A1-CB22F935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FD59E2-2320-452B-93C1-5F3C5913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72ABE7-904D-4E42-94C4-9C61EA0F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4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2C7B5-251A-4961-9D18-B1D76B8A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53287-B330-45BB-8326-0B9B7A4F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3393CD-FFC6-4B2D-8BC5-184CCE794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7BA9E7-287D-431F-AE50-B9AEBDD5E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7FABBE-47F3-4EA5-B3C9-7586509B4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5910AB-347A-49BF-B586-399DCD29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322A54-40F1-4C46-916A-B0BCA35E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DCAF3B-6AEC-4338-BC93-9625EA13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3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F3C5-6430-4A43-96ED-CFF855EE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515CCF-5172-436C-BE4C-118F94F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0DDC0B-A0E4-4245-9A5E-A969FE60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4750E3-9AED-4357-8276-F1D7F0DC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6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4A9365-CE8E-447C-9385-C03AE8E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3BF297-6680-4EAE-BF8B-BEA1A165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93E2B8-AF5D-4899-BB05-5C924E0A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24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877B-B3A1-4D33-925A-D4E05CE9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01779-5D2C-48A0-8BE9-47A74AF1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FE1CFC-61BE-4B41-81E8-41815DF02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273B61-28E3-4049-A37E-2910C819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AC7CC-8215-4F91-971A-9C6DFB56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3652F1-02CE-49A0-B77C-5BA1DB0A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5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2EAF7-2A3E-47CF-8EEB-CC22A5B1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E86EC-5881-475E-B2CB-A2452435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9DFC89-B880-4A3E-8130-07E1EF264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227727-3C42-4731-B452-7FB4088A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7959C7-ECA6-4701-A4B8-EE63684B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4396BE-E015-4EEF-AA1E-9EEE1036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00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4CC257-020D-44E5-9930-06A81465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8960E2-38AC-4C7B-A8B5-C4914CD4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1F2E8-3AFA-464B-B0E1-1BAB1A673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12F0-4022-4B94-B314-6D3BEAA79688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BBE98-C913-4D10-9709-0B96208E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F43741-B459-426D-B8E6-AB667305B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F8D9-DFA3-455A-A590-C72AEE742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52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6231F141-3BB1-4F2F-A8E3-077CEFB3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934"/>
            <a:ext cx="12192000" cy="685465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27F18A6-39E4-4999-AE29-BA34E1FD6C52}"/>
              </a:ext>
            </a:extLst>
          </p:cNvPr>
          <p:cNvSpPr/>
          <p:nvPr/>
        </p:nvSpPr>
        <p:spPr>
          <a:xfrm>
            <a:off x="0" y="928914"/>
            <a:ext cx="12192000" cy="5654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5BED79B7-5933-4053-9564-02259B5C0AC2}"/>
              </a:ext>
            </a:extLst>
          </p:cNvPr>
          <p:cNvSpPr/>
          <p:nvPr/>
        </p:nvSpPr>
        <p:spPr>
          <a:xfrm>
            <a:off x="2509262" y="1611085"/>
            <a:ext cx="7202813" cy="4047295"/>
          </a:xfrm>
          <a:prstGeom prst="round2DiagRect">
            <a:avLst>
              <a:gd name="adj1" fmla="val 11675"/>
              <a:gd name="adj2" fmla="val 0"/>
            </a:avLst>
          </a:prstGeom>
          <a:solidFill>
            <a:srgbClr val="002060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67E5A94-2A25-4321-BEBC-1A4C3EECAC03}"/>
              </a:ext>
            </a:extLst>
          </p:cNvPr>
          <p:cNvSpPr/>
          <p:nvPr/>
        </p:nvSpPr>
        <p:spPr>
          <a:xfrm>
            <a:off x="3914591" y="2415361"/>
            <a:ext cx="1737576" cy="373498"/>
          </a:xfrm>
          <a:prstGeom prst="roundRect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Extrato</a:t>
            </a:r>
          </a:p>
        </p:txBody>
      </p:sp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A9D2ACCE-0A7C-4728-8E8B-DB50EB7106E2}"/>
              </a:ext>
            </a:extLst>
          </p:cNvPr>
          <p:cNvSpPr/>
          <p:nvPr/>
        </p:nvSpPr>
        <p:spPr>
          <a:xfrm>
            <a:off x="6643716" y="2427403"/>
            <a:ext cx="1737576" cy="373498"/>
          </a:xfrm>
          <a:prstGeom prst="flowChartAlternateProcess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Transferência</a:t>
            </a:r>
          </a:p>
        </p:txBody>
      </p:sp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A337A0CD-F1F4-4977-8BB6-BAFA247A5AA0}"/>
              </a:ext>
            </a:extLst>
          </p:cNvPr>
          <p:cNvSpPr/>
          <p:nvPr/>
        </p:nvSpPr>
        <p:spPr>
          <a:xfrm>
            <a:off x="3914591" y="3392749"/>
            <a:ext cx="1737576" cy="373498"/>
          </a:xfrm>
          <a:prstGeom prst="flowChartTerminator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Pagamentos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C7544FD0-CD17-417E-A604-F1BD84D6B89F}"/>
              </a:ext>
            </a:extLst>
          </p:cNvPr>
          <p:cNvSpPr/>
          <p:nvPr/>
        </p:nvSpPr>
        <p:spPr>
          <a:xfrm>
            <a:off x="6643716" y="3442564"/>
            <a:ext cx="1737576" cy="373498"/>
          </a:xfrm>
          <a:prstGeom prst="flowChartTerminator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Cadastrar Novo Cartão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8A8A692-47E0-415B-9949-40E7E226852E}"/>
              </a:ext>
            </a:extLst>
          </p:cNvPr>
          <p:cNvSpPr/>
          <p:nvPr/>
        </p:nvSpPr>
        <p:spPr>
          <a:xfrm>
            <a:off x="3914590" y="4370137"/>
            <a:ext cx="1737576" cy="373498"/>
          </a:xfrm>
          <a:prstGeom prst="roundRect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Cadastrar Novo Banco</a:t>
            </a:r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35F75DB7-5E29-44CD-B3FB-80FFD514A044}"/>
              </a:ext>
            </a:extLst>
          </p:cNvPr>
          <p:cNvSpPr/>
          <p:nvPr/>
        </p:nvSpPr>
        <p:spPr>
          <a:xfrm>
            <a:off x="6643716" y="4370137"/>
            <a:ext cx="1737576" cy="373498"/>
          </a:xfrm>
          <a:prstGeom prst="flowChartAlternateProcess">
            <a:avLst/>
          </a:prstGeom>
          <a:solidFill>
            <a:srgbClr val="F9772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Upgrade</a:t>
            </a:r>
          </a:p>
        </p:txBody>
      </p:sp>
    </p:spTree>
    <p:extLst>
      <p:ext uri="{BB962C8B-B14F-4D97-AF65-F5344CB8AC3E}">
        <p14:creationId xmlns:p14="http://schemas.microsoft.com/office/powerpoint/2010/main" val="3070765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Ferreira</dc:creator>
  <cp:lastModifiedBy>Rodrigo Ferreira</cp:lastModifiedBy>
  <cp:revision>11</cp:revision>
  <dcterms:created xsi:type="dcterms:W3CDTF">2017-10-18T15:10:16Z</dcterms:created>
  <dcterms:modified xsi:type="dcterms:W3CDTF">2017-10-18T18:45:28Z</dcterms:modified>
</cp:coreProperties>
</file>