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5EEB6-CBD1-4CB5-909A-18375989F7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Software seguro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570D57-5E15-43B3-AAC1-91EAF118C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995" y="5731089"/>
            <a:ext cx="9524005" cy="724302"/>
          </a:xfrm>
        </p:spPr>
        <p:txBody>
          <a:bodyPr>
            <a:normAutofit/>
          </a:bodyPr>
          <a:lstStyle/>
          <a:p>
            <a:r>
              <a:rPr lang="pt-BR" sz="1400" dirty="0" err="1"/>
              <a:t>Antonio</a:t>
            </a:r>
            <a:r>
              <a:rPr lang="pt-BR" sz="1400" dirty="0"/>
              <a:t> Marcos da Silva Pires, Renato Drozdek Junior, Rodrigo Ferreira dos Anjos, Samantha Soares Heil</a:t>
            </a:r>
          </a:p>
        </p:txBody>
      </p:sp>
    </p:spTree>
    <p:extLst>
      <p:ext uri="{BB962C8B-B14F-4D97-AF65-F5344CB8AC3E}">
        <p14:creationId xmlns:p14="http://schemas.microsoft.com/office/powerpoint/2010/main" val="85614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C9CE2-0A64-4FC9-8AD3-73EBFD68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 para desenvolvimento de software seguro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5AD0B1-D107-4F81-BA3F-3723D1498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cada dia o numero de computadores e dispositivos pessoais conectados à internet aumenta, com isso o numero de ataques a estes sistemas também cresce. Isso faz com que desenvolvedores tenham uma maior preocupação em criar softwares cada vez mais seguros contra falhas.</a:t>
            </a:r>
          </a:p>
        </p:txBody>
      </p:sp>
    </p:spTree>
    <p:extLst>
      <p:ext uri="{BB962C8B-B14F-4D97-AF65-F5344CB8AC3E}">
        <p14:creationId xmlns:p14="http://schemas.microsoft.com/office/powerpoint/2010/main" val="4278684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1E2C1-1067-49DD-AFD5-9CC3F655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desenvolvimento de software seguro?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A805D0-0995-45CE-A1A0-E5013B65A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Desenvolver um sistema seguindo a risca todos os protocolos de segurança contidas nas </a:t>
            </a:r>
            <a:r>
              <a:rPr lang="pt-BR" dirty="0" err="1"/>
              <a:t>ISOs</a:t>
            </a:r>
            <a:r>
              <a:rPr lang="pt-BR" dirty="0"/>
              <a:t> atuais onde o desenvolvimento de software é apoiado, incorporando em cada etapa do desenvolvimento a segurança necessária para o sistema.</a:t>
            </a:r>
          </a:p>
        </p:txBody>
      </p:sp>
    </p:spTree>
    <p:extLst>
      <p:ext uri="{BB962C8B-B14F-4D97-AF65-F5344CB8AC3E}">
        <p14:creationId xmlns:p14="http://schemas.microsoft.com/office/powerpoint/2010/main" val="253751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A5125-F1EB-4BBF-A9A1-106E4C5F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de um software seguro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EF5689-4D26-4401-A1D3-EC4189F2A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Um sistema seguro é um sistema que tem como caraterísticas a garantia de que pessoas não autorizadas não tenham acesso a informações privilegiadas, ou ainda, um software cujas as informações nele contidas sejam verdadeiras e que estas informações estejam disponíveis sempre que for necessário ao usuário.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545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807DD-2116-420E-AC67-488B1CC1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Metodologias, processos e/ou ferramentas para desenvolvimento de software seguro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018896-114D-421D-8C4A-97139904E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Processo de segurança = ISO/IEC 27002 ... </a:t>
            </a:r>
            <a:r>
              <a:rPr lang="pt-BR"/>
              <a:t>ISO</a:t>
            </a:r>
            <a:r>
              <a:rPr lang="pt-BR" dirty="0"/>
              <a:t>/IEC 15.408 (COMMON CRITERIA FOR INFORMATION TECHNOLOGY SECURITY EVALUATION);</a:t>
            </a:r>
          </a:p>
          <a:p>
            <a:pPr marL="0" indent="0">
              <a:buNone/>
            </a:pPr>
            <a:r>
              <a:rPr lang="pt-BR" dirty="0"/>
              <a:t>Disponibilidade :Utilizar sistemas em nuvem como </a:t>
            </a:r>
            <a:r>
              <a:rPr lang="pt-BR" dirty="0" err="1"/>
              <a:t>Amazon</a:t>
            </a:r>
            <a:r>
              <a:rPr lang="pt-BR" dirty="0"/>
              <a:t> ou cluster privado;</a:t>
            </a:r>
          </a:p>
          <a:p>
            <a:pPr marL="0" indent="0">
              <a:buNone/>
            </a:pPr>
            <a:r>
              <a:rPr lang="pt-BR" dirty="0"/>
              <a:t>Integridade: Ferramenta para manter a integridade dos dados </a:t>
            </a:r>
            <a:r>
              <a:rPr lang="pt-BR" dirty="0" err="1"/>
              <a:t>Beans</a:t>
            </a:r>
            <a:r>
              <a:rPr lang="pt-BR" dirty="0"/>
              <a:t> </a:t>
            </a:r>
            <a:r>
              <a:rPr lang="pt-BR" dirty="0" err="1"/>
              <a:t>Validation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Confiabilidade: Spring Security permite a customização da autenticidade e controle de acesso.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5683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17</TotalTime>
  <Words>242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Circuito</vt:lpstr>
      <vt:lpstr>Software seguro</vt:lpstr>
      <vt:lpstr>Motivação para desenvolvimento de software seguro</vt:lpstr>
      <vt:lpstr>O que é desenvolvimento de software seguro?</vt:lpstr>
      <vt:lpstr>Características de um software seguro</vt:lpstr>
      <vt:lpstr>Metodologias, processos e/ou ferramentas para desenvolvimento de software seguro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seguro</dc:title>
  <dc:creator>Rodrigo Ferreira</dc:creator>
  <cp:lastModifiedBy>Rodrigo Ferreira</cp:lastModifiedBy>
  <cp:revision>6</cp:revision>
  <dcterms:created xsi:type="dcterms:W3CDTF">2017-10-18T00:03:53Z</dcterms:created>
  <dcterms:modified xsi:type="dcterms:W3CDTF">2017-10-18T00:21:10Z</dcterms:modified>
</cp:coreProperties>
</file>