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59E2-543E-4E7A-BD78-75E93DAE8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Tratamento de i/o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C3442-9F13-48A0-A685-1FDF5510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7B6C8B-02E1-446C-B5B7-11850EF16A29}"/>
              </a:ext>
            </a:extLst>
          </p:cNvPr>
          <p:cNvSpPr txBox="1">
            <a:spLocks/>
          </p:cNvSpPr>
          <p:nvPr/>
        </p:nvSpPr>
        <p:spPr>
          <a:xfrm>
            <a:off x="2667995" y="5731089"/>
            <a:ext cx="9524005" cy="72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/>
              <a:t>Antonio Marcos da Silva Pires, Renato Drozdek Junior, Rodrigo Ferreira dos Anjos, Samantha Soares Heil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75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294A-76F7-4E37-A033-539C4D04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(input de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8F55E-E2B8-42A3-B90B-2390982F8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SQL </a:t>
            </a:r>
            <a:r>
              <a:rPr lang="pt-BR" dirty="0" err="1"/>
              <a:t>Injection</a:t>
            </a:r>
            <a:r>
              <a:rPr lang="pt-BR" dirty="0"/>
              <a:t> é uma falha na lógica da programação de uma aplicação que possibilita por meio de um input a manipulação de uma consulta SQL.</a:t>
            </a:r>
          </a:p>
          <a:p>
            <a:pPr marL="0" indent="0">
              <a:buNone/>
            </a:pPr>
            <a:r>
              <a:rPr lang="pt-BR" dirty="0"/>
              <a:t>	Esta falha acontece pois geralmente as aplicações “acreditam” no texto que foi digitado pelo usuário.</a:t>
            </a:r>
          </a:p>
          <a:p>
            <a:pPr marL="0" indent="0">
              <a:buNone/>
            </a:pPr>
            <a:r>
              <a:rPr lang="pt-BR" dirty="0"/>
              <a:t>	Para evitar esta falha é necessário realizar um tratamento especial dos dados que entram na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0147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94B9-1D25-44F9-A6AB-D20F5ABA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mais do que deveria (OUTput de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A84F4-D413-47C1-BFCB-67BDA604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Erros na programação podem gerar problemas na saída dos dados. Saber tratar quem tem e quem não tem certos privilégios dentro de uma aplicação é de suma importância.</a:t>
            </a:r>
          </a:p>
          <a:p>
            <a:pPr marL="0" indent="0">
              <a:buNone/>
            </a:pPr>
            <a:r>
              <a:rPr lang="pt-BR" dirty="0"/>
              <a:t>	Uma vez que uma pessoa mal-intencionada consiga ter acesso a contas de administradores, por exemplo, esta pode ver dados sigilosos e usá-los para “manipular” a mantenedora da aplicação ou seus usuários.</a:t>
            </a:r>
          </a:p>
        </p:txBody>
      </p:sp>
    </p:spTree>
    <p:extLst>
      <p:ext uri="{BB962C8B-B14F-4D97-AF65-F5344CB8AC3E}">
        <p14:creationId xmlns:p14="http://schemas.microsoft.com/office/powerpoint/2010/main" val="8772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AF94-C602-4FC3-A53F-79107A0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A E/S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EA8C0-981E-4B08-A950-5BEB1496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	Utilizando </a:t>
            </a:r>
            <a:r>
              <a:rPr lang="pt-BR" dirty="0"/>
              <a:t>aplicações em PHP como exemplo, podemos utilizar a técnica de expressão regular par que seja feita uma filtragem de caracteres indesejados. Deste modo, pode-se validar toda a entrada dos dados na aplicação e também a saída que será gerada como resultado do input.</a:t>
            </a:r>
          </a:p>
        </p:txBody>
      </p:sp>
    </p:spTree>
    <p:extLst>
      <p:ext uri="{BB962C8B-B14F-4D97-AF65-F5344CB8AC3E}">
        <p14:creationId xmlns:p14="http://schemas.microsoft.com/office/powerpoint/2010/main" val="432143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49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Tratamento de i/o de dados</vt:lpstr>
      <vt:lpstr>Sql injection (input de dados)</vt:lpstr>
      <vt:lpstr>Mostrar mais do que deveria (OUTput de dados)</vt:lpstr>
      <vt:lpstr>TRATANDO A E/S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i/o de dados</dc:title>
  <dc:creator>Rodrigo Ferreira</dc:creator>
  <cp:lastModifiedBy>Rodrigo Ferreira</cp:lastModifiedBy>
  <cp:revision>6</cp:revision>
  <dcterms:created xsi:type="dcterms:W3CDTF">2017-10-30T22:21:47Z</dcterms:created>
  <dcterms:modified xsi:type="dcterms:W3CDTF">2017-10-30T23:40:54Z</dcterms:modified>
</cp:coreProperties>
</file>