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52560" y="58741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705200" y="58741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458200" y="58741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52560" y="58741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705200" y="58741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458200" y="58741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952560" y="58741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705200" y="58741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458200" y="5874120"/>
            <a:ext cx="357372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-7920" y="-7920"/>
            <a:ext cx="13020120" cy="6288840"/>
          </a:xfrm>
          <a:prstGeom prst="rect">
            <a:avLst/>
          </a:prstGeom>
          <a:blipFill rotWithShape="0">
            <a:blip r:embed="rId1"/>
            <a:tile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573120" y="2575080"/>
            <a:ext cx="10464120" cy="3301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it-IT" sz="5000" spc="-1" strike="noStrike">
                <a:solidFill>
                  <a:srgbClr val="ffffff"/>
                </a:solidFill>
                <a:latin typeface="Helvetica Neue"/>
                <a:ea typeface="DejaVu Sans"/>
              </a:rPr>
              <a:t>ESERCIZI ASSEGNATI 11-03-2022</a:t>
            </a:r>
            <a:endParaRPr b="0" lang="it-IT" sz="5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30200" y="1447920"/>
            <a:ext cx="10464120" cy="112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br/>
            <a:r>
              <a:rPr b="0" lang="it-IT" sz="1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</p:txBody>
      </p:sp>
      <p:pic>
        <p:nvPicPr>
          <p:cNvPr id="117" name="Immagine 5" descr="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18" name="Immagine 42" descr=""/>
          <p:cNvPicPr/>
          <p:nvPr/>
        </p:nvPicPr>
        <p:blipFill>
          <a:blip r:embed="rId3"/>
          <a:stretch/>
        </p:blipFill>
        <p:spPr>
          <a:xfrm>
            <a:off x="360" y="86508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5" descr=""/>
          <p:cNvPicPr/>
          <p:nvPr/>
        </p:nvPicPr>
        <p:blipFill>
          <a:blip r:embed="rId1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0" name="Immagine 46" descr=""/>
          <p:cNvPicPr/>
          <p:nvPr/>
        </p:nvPicPr>
        <p:blipFill>
          <a:blip r:embed="rId2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52560" y="143172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PICCOLA PRECISAZIONE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52560" y="3920760"/>
            <a:ext cx="11099160" cy="298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Quando si svolgono gli esercizi di laboratorio i fogli JAVA, devono essere opportunamente commentati, inserendo l’autore,  la data e la consegna dell’esercizio (veder esempio slide successiva)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magine 5" descr=""/>
          <p:cNvPicPr/>
          <p:nvPr/>
        </p:nvPicPr>
        <p:blipFill>
          <a:blip r:embed="rId1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4" name="Immagine 46" descr=""/>
          <p:cNvPicPr/>
          <p:nvPr/>
        </p:nvPicPr>
        <p:blipFill>
          <a:blip r:embed="rId2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952560" y="1421280"/>
            <a:ext cx="11099160" cy="84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ESEMPIO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magine 6" descr=""/>
          <p:cNvPicPr/>
          <p:nvPr/>
        </p:nvPicPr>
        <p:blipFill>
          <a:blip r:embed="rId3"/>
          <a:stretch/>
        </p:blipFill>
        <p:spPr>
          <a:xfrm>
            <a:off x="1905480" y="2795760"/>
            <a:ext cx="9376200" cy="515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5" descr=""/>
          <p:cNvPicPr/>
          <p:nvPr/>
        </p:nvPicPr>
        <p:blipFill>
          <a:blip r:embed="rId1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8" name="Immagine 46" descr=""/>
          <p:cNvPicPr/>
          <p:nvPr/>
        </p:nvPicPr>
        <p:blipFill>
          <a:blip r:embed="rId2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952560" y="143172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PICCOLA PRECISAZIONE pt,2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952560" y="3920760"/>
            <a:ext cx="11099160" cy="31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Quando implementiamo una funzione, voglio che le documentiate mediante dei commenti.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Es: calcolare una funzione che calcoli il prodotto tra due numeri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it-IT" sz="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magine 5" descr=""/>
          <p:cNvPicPr/>
          <p:nvPr/>
        </p:nvPicPr>
        <p:blipFill>
          <a:blip r:embed="rId1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32" name="Immagine 46" descr=""/>
          <p:cNvPicPr/>
          <p:nvPr/>
        </p:nvPicPr>
        <p:blipFill>
          <a:blip r:embed="rId2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952560" y="1421280"/>
            <a:ext cx="11099160" cy="84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ESEMPIO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magine 3" descr=""/>
          <p:cNvPicPr/>
          <p:nvPr/>
        </p:nvPicPr>
        <p:blipFill>
          <a:blip r:embed="rId3"/>
          <a:stretch/>
        </p:blipFill>
        <p:spPr>
          <a:xfrm>
            <a:off x="282960" y="2867760"/>
            <a:ext cx="12268080" cy="42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10560" y="2267640"/>
            <a:ext cx="11099160" cy="135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ESERCIZI PRIMA PARTE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48800" y="3802320"/>
            <a:ext cx="11099160" cy="417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Scrivere un programma (opportunamente commentato) che svolga le funzioni di una calcolatrice, che implementi quindi la funzione di somma, differenza, moltiplicazione, prodotto, divisione. 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All’esercizio precedente, inserire anche il calcolo delle funzioni trigonometriche, utilizzando i metodi della classe </a:t>
            </a:r>
            <a:r>
              <a:rPr b="1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Math.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Partendo dall’esercizio precedente, implementare la calcolatrice usando le funzioni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Partendo dall’esercizio 3, aggiungere un pezzo di codice che chieda all’utente se vuole rieseguire un calcolo, premendo la lettera ‘y’, altrimenti termina il programma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Implementare un pezzo di codice che permetta di controllare se un numero è divisibile per 2, 3, 4, 5.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Sulla riga dell’esercizio 5, implementare una funzione che permetta di vedere se un qualsiasi numero X sia divisibile per un qualsiasi numero y.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magine 5" descr=""/>
          <p:cNvPicPr/>
          <p:nvPr/>
        </p:nvPicPr>
        <p:blipFill>
          <a:blip r:embed="rId1"/>
          <a:stretch/>
        </p:blipFill>
        <p:spPr>
          <a:xfrm>
            <a:off x="291960" y="9216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38" name="Immagine 4" descr=""/>
          <p:cNvPicPr/>
          <p:nvPr/>
        </p:nvPicPr>
        <p:blipFill>
          <a:blip r:embed="rId2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magine 5" descr=""/>
          <p:cNvPicPr/>
          <p:nvPr/>
        </p:nvPicPr>
        <p:blipFill>
          <a:blip r:embed="rId1"/>
          <a:stretch/>
        </p:blipFill>
        <p:spPr>
          <a:xfrm>
            <a:off x="291960" y="9216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40" name="Immagine 4" descr=""/>
          <p:cNvPicPr/>
          <p:nvPr/>
        </p:nvPicPr>
        <p:blipFill>
          <a:blip r:embed="rId2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1090800" y="230004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ESERCIZI SUI CICLI ED ARRAY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10560" y="1343520"/>
            <a:ext cx="11099160" cy="79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ESERCIZI SECONDA PARTE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48800" y="3111480"/>
            <a:ext cx="11099160" cy="511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Scrivere un programma che dato in input un numero, scelto dall’utente, lo converta in binario (implementare questo esercizio con tutti e tre i cicli visti fino ad ora).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Chiedere all’utente in input un numero ed in base a tale, iterare ed eseguire la somma di due numeri’, tenendo il valore della somma, stampando poi il valore della somma corrente ed il risultato finale (implementare questo esercizio con tutti e tre i cicli visti fino ad ora).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Implementare un programma che dato un array, ne esegua la media(scrivendo una funzione opportunamente commentata),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Scrivere un programma, implementando una funzione che esegua l’ordinamento di un array il cui tipo è scelto da voi.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(BONUS: eseguire l’ordinamento di un array di stringhe)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magine 5" descr=""/>
          <p:cNvPicPr/>
          <p:nvPr/>
        </p:nvPicPr>
        <p:blipFill>
          <a:blip r:embed="rId1"/>
          <a:stretch/>
        </p:blipFill>
        <p:spPr>
          <a:xfrm>
            <a:off x="291960" y="9216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45" name="Immagine 4" descr=""/>
          <p:cNvPicPr/>
          <p:nvPr/>
        </p:nvPicPr>
        <p:blipFill>
          <a:blip r:embed="rId2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10560" y="1343520"/>
            <a:ext cx="11099160" cy="79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ESERCIZI SECONDA PARTE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48800" y="3111480"/>
            <a:ext cx="11099160" cy="511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Scrivere un programma che controlli se vi sono due righe all’interno di un array uguali.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Scrivere un programma che controlli se esiste una riga uguale all’interno di un array, identica alla riga di un altro array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it-IT" sz="2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magine 5" descr=""/>
          <p:cNvPicPr/>
          <p:nvPr/>
        </p:nvPicPr>
        <p:blipFill>
          <a:blip r:embed="rId1"/>
          <a:stretch/>
        </p:blipFill>
        <p:spPr>
          <a:xfrm>
            <a:off x="291960" y="9216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49" name="Immagine 4" descr=""/>
          <p:cNvPicPr/>
          <p:nvPr/>
        </p:nvPicPr>
        <p:blipFill>
          <a:blip r:embed="rId2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Application>LibreOffice/6.0.7.3$Linux_X86_64 LibreOffice_project/00m0$Build-3</Application>
  <Words>310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francesca</dc:creator>
  <dc:description/>
  <dc:language>it-IT</dc:language>
  <cp:lastModifiedBy/>
  <dcterms:modified xsi:type="dcterms:W3CDTF">2022-03-11T12:56:32Z</dcterms:modified>
  <cp:revision>103</cp:revision>
  <dc:subject/>
  <dc:title>TITOLO Sottotitolo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