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59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0520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45820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6000" b="1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Fare clic per modificare lo stile del titolo</a:t>
            </a:r>
            <a:endParaRPr lang="it-IT" sz="60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50760" tIns="50760" rIns="50760" bIns="50760" anchor="ctr">
            <a:noAutofit/>
          </a:bodyPr>
          <a:lstStyle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Fare clic per modificare stili del testo dello schema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888840" lvl="1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Secondo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1333440" lvl="2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Terzo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1778040" lvl="3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Quarto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2222640" lvl="4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Quinto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27720" y="9296280"/>
            <a:ext cx="340920" cy="323640"/>
          </a:xfrm>
          <a:prstGeom prst="rect">
            <a:avLst/>
          </a:prstGeom>
        </p:spPr>
        <p:txBody>
          <a:bodyPr lIns="50760" tIns="50760" rIns="50760" bIns="50760">
            <a:noAutofit/>
          </a:bodyPr>
          <a:lstStyle/>
          <a:p>
            <a:pPr algn="ctr">
              <a:lnSpc>
                <a:spcPct val="100000"/>
              </a:lnSpc>
            </a:pPr>
            <a:fld id="{C7B65F98-B738-4263-933C-31C44B3A7F27}" type="slidenum">
              <a:rPr lang="it-IT" sz="16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t>‹N›</a:t>
            </a:fld>
            <a:endParaRPr lang="it-I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920" y="-7920"/>
            <a:ext cx="13020480" cy="628920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573120" y="257508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5000" b="0" strike="noStrike" spc="-1" dirty="0">
                <a:solidFill>
                  <a:schemeClr val="bg1"/>
                </a:solidFill>
                <a:latin typeface="Helvetica Neue"/>
              </a:rPr>
              <a:t>ESERCIZI ASSEGNATI 11-03-2022</a:t>
            </a:r>
          </a:p>
        </p:txBody>
      </p:sp>
      <p:sp>
        <p:nvSpPr>
          <p:cNvPr id="41" name="TextShape 3"/>
          <p:cNvSpPr txBox="1"/>
          <p:nvPr/>
        </p:nvSpPr>
        <p:spPr>
          <a:xfrm>
            <a:off x="430200" y="144792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42" name="Immagine 5" descr="testata_fse_2017.png"/>
          <p:cNvPicPr/>
          <p:nvPr/>
        </p:nvPicPr>
        <p:blipFill>
          <a:blip r:embed="rId3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3" name="Immagine 42"/>
          <p:cNvPicPr/>
          <p:nvPr/>
        </p:nvPicPr>
        <p:blipFill>
          <a:blip r:embed="rId4"/>
          <a:stretch/>
        </p:blipFill>
        <p:spPr>
          <a:xfrm>
            <a:off x="360" y="8650800"/>
            <a:ext cx="13004280" cy="110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4116071-0B11-49E4-954A-387274F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431696"/>
            <a:ext cx="11099520" cy="2158560"/>
          </a:xfrm>
        </p:spPr>
        <p:txBody>
          <a:bodyPr/>
          <a:lstStyle/>
          <a:p>
            <a:pPr algn="ctr"/>
            <a:r>
              <a:rPr lang="it-IT" dirty="0"/>
              <a:t>PICCOLA PRECISAZIONE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3DFEFC-8EED-4B18-A75B-68AFF7A698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52560" y="3920737"/>
            <a:ext cx="11099520" cy="2986602"/>
          </a:xfrm>
        </p:spPr>
        <p:txBody>
          <a:bodyPr/>
          <a:lstStyle/>
          <a:p>
            <a:r>
              <a:rPr lang="it-IT" dirty="0"/>
              <a:t>Quando si svolgono gli esercizi di laboratorio i fogli JAVA, devono essere opportunamente commentati, inserendo l’autore,  la data e la consegna dell’esercizio (veder esempio slide successiva)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4116071-0B11-49E4-954A-387274F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40" y="1421259"/>
            <a:ext cx="11099520" cy="848295"/>
          </a:xfrm>
        </p:spPr>
        <p:txBody>
          <a:bodyPr/>
          <a:lstStyle/>
          <a:p>
            <a:pPr algn="ctr"/>
            <a:r>
              <a:rPr lang="it-IT" dirty="0"/>
              <a:t>ESEMPIO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05F2B3-1D26-450A-91C0-A35CF9FF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451" y="2795827"/>
            <a:ext cx="9376535" cy="51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4116071-0B11-49E4-954A-387274F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431696"/>
            <a:ext cx="11099520" cy="2158560"/>
          </a:xfrm>
        </p:spPr>
        <p:txBody>
          <a:bodyPr/>
          <a:lstStyle/>
          <a:p>
            <a:pPr algn="ctr"/>
            <a:r>
              <a:rPr lang="it-IT" dirty="0"/>
              <a:t>PICCOLA PRECISAZIONE pt,2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3DFEFC-8EED-4B18-A75B-68AFF7A698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52560" y="3920737"/>
            <a:ext cx="11099520" cy="3144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Quando implementiamo una funzione, voglio che le documentiate mediante dei commenti.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Es: calcolare una funzione che calcoli il prodotto tra due numeri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it-IT" sz="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it-IT" sz="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it-IT" sz="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it-IT" sz="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6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4116071-0B11-49E4-954A-387274F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40" y="1421259"/>
            <a:ext cx="11099520" cy="848295"/>
          </a:xfrm>
        </p:spPr>
        <p:txBody>
          <a:bodyPr/>
          <a:lstStyle/>
          <a:p>
            <a:pPr algn="ctr"/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AAD251-FC3A-4932-A7E0-A29096C5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72" y="2867776"/>
            <a:ext cx="12268456" cy="42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29B0F-6531-420E-9394-A2ADCDBA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83" y="2267610"/>
            <a:ext cx="11099520" cy="1350974"/>
          </a:xfrm>
        </p:spPr>
        <p:txBody>
          <a:bodyPr/>
          <a:lstStyle/>
          <a:p>
            <a:pPr algn="ctr"/>
            <a:r>
              <a:rPr lang="it-IT" dirty="0"/>
              <a:t>ESERCIZI PRIMA PARTE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8400AF-C26A-4FCA-A066-D1C500D718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48629" y="3802326"/>
            <a:ext cx="11099520" cy="41707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500" dirty="0"/>
              <a:t>Scrivere un programma (opportunamente commentato) che svolga le funzioni di una calcolatrice, che implementi quindi la funzione di somma, differenza, moltiplicazione, prodotto, divisione. 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All’esercizio precedente, inserire anche il calcolo delle funzioni trigonometriche, utilizzando i metodi della classe </a:t>
            </a:r>
            <a:r>
              <a:rPr lang="it-IT" sz="2500" b="1" dirty="0"/>
              <a:t>Math.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Partendo dall’esercizio precedente, implementare la calcolatrice usando le funzioni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Partendo dall’esercizio 3, aggiungere un pezzo di codice che chieda all’utente se vuole rieseguire un calcolo, premendo la lettera ‘y’, altrimenti termina il programma</a:t>
            </a:r>
          </a:p>
        </p:txBody>
      </p:sp>
      <p:pic>
        <p:nvPicPr>
          <p:cNvPr id="4" name="Immagine 5" descr="testata_fse_2017.png">
            <a:extLst>
              <a:ext uri="{FF2B5EF4-FFF2-40B4-BE49-F238E27FC236}">
                <a16:creationId xmlns:a16="http://schemas.microsoft.com/office/drawing/2014/main" id="{7A156EFD-4105-4FCB-848A-483112935D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2054" y="92098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3817B1-04B3-4A7A-9BEA-98515AED88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4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 descr="testata_fse_2017.png">
            <a:extLst>
              <a:ext uri="{FF2B5EF4-FFF2-40B4-BE49-F238E27FC236}">
                <a16:creationId xmlns:a16="http://schemas.microsoft.com/office/drawing/2014/main" id="{7A156EFD-4105-4FCB-848A-483112935D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2054" y="92098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3817B1-04B3-4A7A-9BEA-98515AED88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027528BE-F899-46D6-A4C8-3D9487E5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7" y="2300048"/>
            <a:ext cx="11099520" cy="2158560"/>
          </a:xfrm>
        </p:spPr>
        <p:txBody>
          <a:bodyPr/>
          <a:lstStyle/>
          <a:p>
            <a:pPr algn="ctr"/>
            <a:r>
              <a:rPr lang="it-IT" dirty="0"/>
              <a:t>ESERCIZI SUI CICLI ED ARRAY</a:t>
            </a:r>
          </a:p>
        </p:txBody>
      </p:sp>
    </p:spTree>
    <p:extLst>
      <p:ext uri="{BB962C8B-B14F-4D97-AF65-F5344CB8AC3E}">
        <p14:creationId xmlns:p14="http://schemas.microsoft.com/office/powerpoint/2010/main" val="49249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29B0F-6531-420E-9394-A2ADCDBA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83" y="1343639"/>
            <a:ext cx="11099520" cy="794347"/>
          </a:xfrm>
        </p:spPr>
        <p:txBody>
          <a:bodyPr/>
          <a:lstStyle/>
          <a:p>
            <a:pPr algn="ctr"/>
            <a:r>
              <a:rPr lang="it-IT" dirty="0"/>
              <a:t>ESERCIZI SECONDA PARTE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8400AF-C26A-4FCA-A066-D1C500D718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48629" y="3111591"/>
            <a:ext cx="11099520" cy="51114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500" dirty="0"/>
              <a:t>Scrivere un programma che dato in input un numero, scelto dall’utente, lo converta in binario (implementare questo esercizio con tutti e tre i cicli visti fino ad ora).</a:t>
            </a:r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Chiedere all’utente in input un numero ed in base a tale, iterare ed eseguire la somma di due numeri’, tenendo il valore della somma, stampando poi il valore della somma corrente ed il risultato finale (implementare questo esercizio con tutti e tre i cicli visti fino ad ora).</a:t>
            </a:r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Implementare un programma che dato un array, ne esegua la media(scrivendo una funzione opportunamente commentata),</a:t>
            </a:r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  <a:p>
            <a:pPr marL="514350" indent="-514350">
              <a:buFont typeface="+mj-lt"/>
              <a:buAutoNum type="arabicPeriod"/>
            </a:pPr>
            <a:r>
              <a:rPr lang="it-IT" sz="2500" dirty="0"/>
              <a:t>Scrivere un programma, implementando una funzione che esegua l’ordinamento di un array il cui tipo </a:t>
            </a:r>
            <a:r>
              <a:rPr lang="it-IT" sz="2500"/>
              <a:t>è scelto da voi.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500"/>
              <a:t>(</a:t>
            </a:r>
            <a:r>
              <a:rPr lang="it-IT" sz="2500" dirty="0"/>
              <a:t>BONUS: eseguire l’ordinamento di un array di stringhe)</a:t>
            </a:r>
          </a:p>
          <a:p>
            <a:endParaRPr lang="it-IT" sz="2500" dirty="0"/>
          </a:p>
          <a:p>
            <a:endParaRPr lang="it-IT" sz="2500" dirty="0"/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  <a:p>
            <a:pPr marL="514350" indent="-514350">
              <a:buFont typeface="+mj-lt"/>
              <a:buAutoNum type="arabicPeriod"/>
            </a:pPr>
            <a:endParaRPr lang="it-IT" sz="2500" dirty="0"/>
          </a:p>
        </p:txBody>
      </p:sp>
      <p:pic>
        <p:nvPicPr>
          <p:cNvPr id="4" name="Immagine 5" descr="testata_fse_2017.png">
            <a:extLst>
              <a:ext uri="{FF2B5EF4-FFF2-40B4-BE49-F238E27FC236}">
                <a16:creationId xmlns:a16="http://schemas.microsoft.com/office/drawing/2014/main" id="{7A156EFD-4105-4FCB-848A-483112935D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2054" y="92098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3817B1-04B3-4A7A-9BEA-98515AED88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310</Words>
  <Application>Microsoft Office PowerPoint</Application>
  <PresentationFormat>Personalizzato</PresentationFormat>
  <Paragraphs>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Helvetica Neue</vt:lpstr>
      <vt:lpstr>Helvetica Neue Light</vt:lpstr>
      <vt:lpstr>Symbol</vt:lpstr>
      <vt:lpstr>Times New Roman</vt:lpstr>
      <vt:lpstr>Office Theme</vt:lpstr>
      <vt:lpstr>Presentazione standard di PowerPoint</vt:lpstr>
      <vt:lpstr>PICCOLA PRECISAZIONE</vt:lpstr>
      <vt:lpstr>ESEMPIO</vt:lpstr>
      <vt:lpstr>PICCOLA PRECISAZIONE pt,2</vt:lpstr>
      <vt:lpstr>ESEMPIO</vt:lpstr>
      <vt:lpstr>ESERCIZI PRIMA PARTE</vt:lpstr>
      <vt:lpstr>ESERCIZI SUI CICLI ED ARRAY</vt:lpstr>
      <vt:lpstr>ESERCIZI SECONDA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Sottotitolo</dc:title>
  <dc:creator>francesca</dc:creator>
  <cp:lastModifiedBy>Hassan Marji</cp:lastModifiedBy>
  <cp:revision>101</cp:revision>
  <dcterms:modified xsi:type="dcterms:W3CDTF">2022-03-10T19:59:59Z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