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_rels/.rels" ContentType="application/vnd.openxmlformats-package.relationships+xml"/>
  <Override PartName="/ppt/presentation.xml" ContentType="application/vnd.openxmlformats-officedocument.presentationml.presentation.main+xml"/>
  <Override PartName="/ppt/notesMasters/_rels/notesMaster1.xml.rels" ContentType="application/vnd.openxmlformats-package.relationships+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slideLayouts/slideLayout19.xml" ContentType="application/vnd.openxmlformats-officedocument.presentationml.slideLayout+xml"/>
  <Override PartName="/ppt/slideLayouts/slideLayout17.xml" ContentType="application/vnd.openxmlformats-officedocument.presentationml.slideLayout+xml"/>
  <Override PartName="/ppt/slideLayouts/slideLayout8.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9.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Override PartName="/ppt/slideLayouts/slideLayout1.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1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_rels/slideLayout14.xml.rels" ContentType="application/vnd.openxmlformats-package.relationships+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23.xml.rels" ContentType="application/vnd.openxmlformats-package.relationships+xml"/>
  <Override PartName="/ppt/slideLayouts/_rels/slideLayout15.xml.rels" ContentType="application/vnd.openxmlformats-package.relationships+xml"/>
  <Override PartName="/ppt/slideLayouts/_rels/slideLayout24.xml.rels" ContentType="application/vnd.openxmlformats-package.relationships+xml"/>
  <Override PartName="/ppt/slideLayouts/_rels/slideLayout16.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13.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1.xml.rels" ContentType="application/vnd.openxmlformats-package.relationships+xml"/>
  <Override PartName="/ppt/slideLayouts/_rels/slideLayout18.xml.rels" ContentType="application/vnd.openxmlformats-package.relationships+xml"/>
  <Override PartName="/ppt/slideLayouts/_rels/slideLayout11.xml.rels" ContentType="application/vnd.openxmlformats-package.relationships+xml"/>
  <Override PartName="/ppt/slideLayouts/_rels/slideLayout17.xml.rels" ContentType="application/vnd.openxmlformats-package.relationships+xml"/>
  <Override PartName="/ppt/slideLayouts/_rels/slideLayout10.xml.rels" ContentType="application/vnd.openxmlformats-package.relationships+xml"/>
  <Override PartName="/ppt/slideLayouts/_rels/slideLayout12.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slideLayout5.xml" ContentType="application/vnd.openxmlformats-officedocument.presentationml.slideLayout+xml"/>
  <Override PartName="/ppt/slideLayouts/slideLayout14.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slideLayout7.xml" ContentType="application/vnd.openxmlformats-officedocument.presentationml.slideLayout+xml"/>
  <Override PartName="/ppt/slideLayouts/slideLayout16.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_rels/presentation.xml.rels" ContentType="application/vnd.openxmlformats-package.relationships+xml"/>
  <Override PartName="/ppt/media/image1.jpeg" ContentType="image/jpeg"/>
  <Override PartName="/ppt/media/image6.png" ContentType="image/png"/>
  <Override PartName="/ppt/media/image11.png" ContentType="image/png"/>
  <Override PartName="/ppt/media/image3.png" ContentType="image/png"/>
  <Override PartName="/ppt/media/image2.jpeg" ContentType="image/jpeg"/>
  <Override PartName="/ppt/media/image8.png" ContentType="image/png"/>
  <Override PartName="/ppt/media/image7.jpeg" ContentType="image/jpeg"/>
  <Override PartName="/ppt/media/image5.png" ContentType="image/png"/>
  <Override PartName="/ppt/media/image10.png" ContentType="image/png"/>
  <Override PartName="/ppt/media/image4.png" ContentType="image/png"/>
  <Override PartName="/ppt/media/image9.png" ContentType="image/png"/>
  <Override PartName="/ppt/slides/_rels/slide9.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_rels/slide3.xml.rels" ContentType="application/vnd.openxmlformats-package.relationships+xml"/>
  <Override PartName="/ppt/slides/_rels/slide2.xml.rels" ContentType="application/vnd.openxmlformats-package.relationships+xml"/>
  <Override PartName="/ppt/slides/_rels/slide11.xml.rels" ContentType="application/vnd.openxmlformats-package.relationships+xml"/>
  <Override PartName="/ppt/slides/_rels/slide10.xml.rels" ContentType="application/vnd.openxmlformats-package.relationships+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1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Slides/_rels/notesSlide9.xml.rels" ContentType="application/vnd.openxmlformats-package.relationships+xml"/>
  <Override PartName="/ppt/notesSlides/_rels/notesSlide7.xml.rels" ContentType="application/vnd.openxmlformats-package.relationships+xml"/>
  <Override PartName="/ppt/notesSlides/_rels/notesSlide8.xml.rels" ContentType="application/vnd.openxmlformats-package.relationships+xml"/>
  <Override PartName="/ppt/notesSlides/_rels/notesSlide6.xml.rels" ContentType="application/vnd.openxmlformats-package.relationships+xml"/>
  <Override PartName="/ppt/notesSlides/_rels/notesSlide5.xml.rels" ContentType="application/vnd.openxmlformats-package.relationships+xml"/>
  <Override PartName="/ppt/notesSlides/_rels/notesSlide4.xml.rels" ContentType="application/vnd.openxmlformats-package.relationships+xml"/>
  <Override PartName="/ppt/notesSlides/_rels/notesSlide3.xml.rels" ContentType="application/vnd.openxmlformats-package.relationships+xml"/>
  <Override PartName="/ppt/notesSlides/_rels/notesSlide11.xml.rels" ContentType="application/vnd.openxmlformats-package.relationships+xml"/>
  <Override PartName="/ppt/notesSlides/_rels/notesSlide10.xml.rels" ContentType="application/vnd.openxmlformats-package.relationships+xml"/>
  <Override PartName="/ppt/notesSlides/notesSlide3.xml" ContentType="application/vnd.openxmlformats-officedocument.presentationml.notesSlide+xml"/>
  <Override PartName="/ppt/notesSlides/notesSlide10.xml" ContentType="application/vnd.openxmlformats-officedocument.presentationml.notesSlide+xml"/>
  <Override PartName="/ppt/notesSlides/notesSlide4.xml" ContentType="application/vnd.openxmlformats-officedocument.presentationml.notesSlide+xml"/>
  <Override PartName="/ppt/notesSlides/notesSlide11.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Lst>
  <p:sldSz cx="9144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
</Relationships>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9" name="PlaceHolder 1"/>
          <p:cNvSpPr>
            <a:spLocks noGrp="1"/>
          </p:cNvSpPr>
          <p:nvPr>
            <p:ph type="sldImg"/>
          </p:nvPr>
        </p:nvSpPr>
        <p:spPr>
          <a:xfrm>
            <a:off x="216000" y="812520"/>
            <a:ext cx="7127280" cy="4008960"/>
          </a:xfrm>
          <a:prstGeom prst="rect">
            <a:avLst/>
          </a:prstGeom>
        </p:spPr>
        <p:txBody>
          <a:bodyPr lIns="0" rIns="0" tIns="0" bIns="0" anchor="ctr">
            <a:noAutofit/>
          </a:bodyPr>
          <a:p>
            <a:pPr algn="ctr"/>
            <a:r>
              <a:rPr b="0" lang="it-IT" sz="4400" spc="-1" strike="noStrike">
                <a:latin typeface="Arial"/>
              </a:rPr>
              <a:t>Click to move the slide</a:t>
            </a:r>
            <a:endParaRPr b="0" lang="it-IT" sz="4400" spc="-1" strike="noStrike">
              <a:latin typeface="Arial"/>
            </a:endParaRPr>
          </a:p>
        </p:txBody>
      </p:sp>
      <p:sp>
        <p:nvSpPr>
          <p:cNvPr id="80" name="PlaceHolder 2"/>
          <p:cNvSpPr>
            <a:spLocks noGrp="1"/>
          </p:cNvSpPr>
          <p:nvPr>
            <p:ph type="body"/>
          </p:nvPr>
        </p:nvSpPr>
        <p:spPr>
          <a:xfrm>
            <a:off x="756000" y="5078520"/>
            <a:ext cx="6047640" cy="4811040"/>
          </a:xfrm>
          <a:prstGeom prst="rect">
            <a:avLst/>
          </a:prstGeom>
        </p:spPr>
        <p:txBody>
          <a:bodyPr lIns="0" rIns="0" tIns="0" bIns="0">
            <a:noAutofit/>
          </a:bodyPr>
          <a:p>
            <a:r>
              <a:rPr b="0" lang="it-IT" sz="2000" spc="-1" strike="noStrike">
                <a:latin typeface="Arial"/>
              </a:rPr>
              <a:t>Click to edit the notes format</a:t>
            </a:r>
            <a:endParaRPr b="0" lang="it-IT" sz="2000" spc="-1" strike="noStrike">
              <a:latin typeface="Arial"/>
            </a:endParaRPr>
          </a:p>
        </p:txBody>
      </p:sp>
      <p:sp>
        <p:nvSpPr>
          <p:cNvPr id="81" name="PlaceHolder 3"/>
          <p:cNvSpPr>
            <a:spLocks noGrp="1"/>
          </p:cNvSpPr>
          <p:nvPr>
            <p:ph type="hdr"/>
          </p:nvPr>
        </p:nvSpPr>
        <p:spPr>
          <a:xfrm>
            <a:off x="0" y="0"/>
            <a:ext cx="3280680" cy="534240"/>
          </a:xfrm>
          <a:prstGeom prst="rect">
            <a:avLst/>
          </a:prstGeom>
        </p:spPr>
        <p:txBody>
          <a:bodyPr lIns="0" rIns="0" tIns="0" bIns="0">
            <a:noAutofit/>
          </a:bodyPr>
          <a:p>
            <a:r>
              <a:rPr b="0" lang="it-IT" sz="1400" spc="-1" strike="noStrike">
                <a:latin typeface="Times New Roman"/>
              </a:rPr>
              <a:t>&lt;header&gt;</a:t>
            </a:r>
            <a:endParaRPr b="0" lang="it-IT" sz="1400" spc="-1" strike="noStrike">
              <a:latin typeface="Times New Roman"/>
            </a:endParaRPr>
          </a:p>
        </p:txBody>
      </p:sp>
      <p:sp>
        <p:nvSpPr>
          <p:cNvPr id="82" name="PlaceHolder 4"/>
          <p:cNvSpPr>
            <a:spLocks noGrp="1"/>
          </p:cNvSpPr>
          <p:nvPr>
            <p:ph type="dt"/>
          </p:nvPr>
        </p:nvSpPr>
        <p:spPr>
          <a:xfrm>
            <a:off x="4278960" y="0"/>
            <a:ext cx="3280680" cy="534240"/>
          </a:xfrm>
          <a:prstGeom prst="rect">
            <a:avLst/>
          </a:prstGeom>
        </p:spPr>
        <p:txBody>
          <a:bodyPr lIns="0" rIns="0" tIns="0" bIns="0">
            <a:noAutofit/>
          </a:bodyPr>
          <a:p>
            <a:pPr algn="r"/>
            <a:r>
              <a:rPr b="0" lang="it-IT" sz="1400" spc="-1" strike="noStrike">
                <a:latin typeface="Times New Roman"/>
              </a:rPr>
              <a:t>&lt;date/time&gt;</a:t>
            </a:r>
            <a:endParaRPr b="0" lang="it-IT" sz="1400" spc="-1" strike="noStrike">
              <a:latin typeface="Times New Roman"/>
            </a:endParaRPr>
          </a:p>
        </p:txBody>
      </p:sp>
      <p:sp>
        <p:nvSpPr>
          <p:cNvPr id="83" name="PlaceHolder 5"/>
          <p:cNvSpPr>
            <a:spLocks noGrp="1"/>
          </p:cNvSpPr>
          <p:nvPr>
            <p:ph type="ftr"/>
          </p:nvPr>
        </p:nvSpPr>
        <p:spPr>
          <a:xfrm>
            <a:off x="0" y="10157400"/>
            <a:ext cx="3280680" cy="534240"/>
          </a:xfrm>
          <a:prstGeom prst="rect">
            <a:avLst/>
          </a:prstGeom>
        </p:spPr>
        <p:txBody>
          <a:bodyPr lIns="0" rIns="0" tIns="0" bIns="0" anchor="b">
            <a:noAutofit/>
          </a:bodyPr>
          <a:p>
            <a:r>
              <a:rPr b="0" lang="it-IT" sz="1400" spc="-1" strike="noStrike">
                <a:latin typeface="Times New Roman"/>
              </a:rPr>
              <a:t>&lt;footer&gt;</a:t>
            </a:r>
            <a:endParaRPr b="0" lang="it-IT" sz="1400" spc="-1" strike="noStrike">
              <a:latin typeface="Times New Roman"/>
            </a:endParaRPr>
          </a:p>
        </p:txBody>
      </p:sp>
      <p:sp>
        <p:nvSpPr>
          <p:cNvPr id="84" name="PlaceHolder 6"/>
          <p:cNvSpPr>
            <a:spLocks noGrp="1"/>
          </p:cNvSpPr>
          <p:nvPr>
            <p:ph type="sldNum"/>
          </p:nvPr>
        </p:nvSpPr>
        <p:spPr>
          <a:xfrm>
            <a:off x="4278960" y="10157400"/>
            <a:ext cx="3280680" cy="534240"/>
          </a:xfrm>
          <a:prstGeom prst="rect">
            <a:avLst/>
          </a:prstGeom>
        </p:spPr>
        <p:txBody>
          <a:bodyPr lIns="0" rIns="0" tIns="0" bIns="0" anchor="b">
            <a:noAutofit/>
          </a:bodyPr>
          <a:p>
            <a:pPr algn="r"/>
            <a:fld id="{56334F8B-DE3C-44FE-8306-E21017FFC41A}" type="slidenum">
              <a:rPr b="0" lang="it-IT" sz="1400" spc="-1" strike="noStrike">
                <a:latin typeface="Times New Roman"/>
              </a:rPr>
              <a:t>&lt;number&gt;</a:t>
            </a:fld>
            <a:endParaRPr b="0" lang="it-IT"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0" name="PlaceHolder 1"/>
          <p:cNvSpPr>
            <a:spLocks noGrp="1"/>
          </p:cNvSpPr>
          <p:nvPr>
            <p:ph type="body"/>
          </p:nvPr>
        </p:nvSpPr>
        <p:spPr>
          <a:xfrm>
            <a:off x="755640" y="5145120"/>
            <a:ext cx="6046920" cy="4208760"/>
          </a:xfrm>
          <a:prstGeom prst="rect">
            <a:avLst/>
          </a:prstGeom>
        </p:spPr>
        <p:txBody>
          <a:bodyPr lIns="0" rIns="0" tIns="0" bIns="0">
            <a:noAutofit/>
          </a:bodyPr>
          <a:p>
            <a:pPr marL="216000" indent="-215280">
              <a:lnSpc>
                <a:spcPct val="100000"/>
              </a:lnSpc>
              <a:tabLst>
                <a:tab algn="l" pos="0"/>
              </a:tabLst>
            </a:pPr>
            <a:r>
              <a:rPr b="0" lang="it-IT" sz="2000" spc="-1" strike="noStrike">
                <a:latin typeface="Arial"/>
              </a:rPr>
              <a:t>Il progetto fu avviato per avere uno strumento in grado di gestire l’interazione tra alcune semplici pagine web. Il termine PHP è l’acronimo di PHP: Hypertext Preprocessor», anceh se in origini aveva il significato di «personal Home page tools»</a:t>
            </a:r>
            <a:endParaRPr b="0" lang="it-IT" sz="2000" spc="-1" strike="noStrike">
              <a:latin typeface="Arial"/>
            </a:endParaRPr>
          </a:p>
          <a:p>
            <a:pPr marL="216000" indent="-215280">
              <a:lnSpc>
                <a:spcPct val="100000"/>
              </a:lnSpc>
              <a:tabLst>
                <a:tab algn="l" pos="0"/>
              </a:tabLst>
            </a:pPr>
            <a:r>
              <a:rPr b="0" lang="it-IT" sz="2000" spc="-1" strike="noStrike">
                <a:latin typeface="Arial"/>
              </a:rPr>
              <a:t>La prima versione di PHP era costituita da una semplice collezione di script CGI (Common Gateway Interface) sviluppati nel linguaggio C. La seconda versione del linguaggio venne completamente riscritta da Lerdorf nel 1996, che per l’occasione aveva rinominato il progetto PHP/FI (Form Interpreter)</a:t>
            </a:r>
            <a:endParaRPr b="0" lang="it-IT" sz="2000" spc="-1" strike="noStrike">
              <a:latin typeface="Arial"/>
            </a:endParaRPr>
          </a:p>
        </p:txBody>
      </p:sp>
      <p:sp>
        <p:nvSpPr>
          <p:cNvPr id="131" name="TextShape 2"/>
          <p:cNvSpPr/>
          <p:nvPr/>
        </p:nvSpPr>
        <p:spPr>
          <a:xfrm>
            <a:off x="4281480" y="10155240"/>
            <a:ext cx="3275280" cy="534960"/>
          </a:xfrm>
          <a:prstGeom prst="rect">
            <a:avLst/>
          </a:prstGeom>
          <a:noFill/>
          <a:ln w="0">
            <a:noFill/>
          </a:ln>
        </p:spPr>
        <p:style>
          <a:lnRef idx="0"/>
          <a:fillRef idx="0"/>
          <a:effectRef idx="0"/>
          <a:fontRef idx="minor"/>
        </p:style>
        <p:txBody>
          <a:bodyPr lIns="90000" rIns="90000" tIns="45000" bIns="45000" anchor="b">
            <a:noAutofit/>
          </a:bodyPr>
          <a:p>
            <a:pPr algn="r">
              <a:lnSpc>
                <a:spcPct val="100000"/>
              </a:lnSpc>
            </a:pPr>
            <a:fld id="{B81E34E4-088C-491C-A789-7BB90854E7E0}" type="slidenum">
              <a:rPr b="0" lang="it-IT" sz="1200" spc="-1" strike="noStrike">
                <a:solidFill>
                  <a:srgbClr val="000000"/>
                </a:solidFill>
                <a:latin typeface="Times New Roman"/>
              </a:rPr>
              <a:t>&lt;number&gt;</a:t>
            </a:fld>
            <a:endParaRPr b="0" lang="it-IT" sz="1200" spc="-1" strike="noStrike">
              <a:latin typeface="Arial"/>
            </a:endParaRPr>
          </a:p>
        </p:txBody>
      </p:sp>
    </p:spTree>
  </p:cSld>
</p:notes>
</file>

<file path=ppt/notesSlides/notesSlide1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2" name="PlaceHolder 1"/>
          <p:cNvSpPr>
            <a:spLocks noGrp="1"/>
          </p:cNvSpPr>
          <p:nvPr>
            <p:ph type="body"/>
          </p:nvPr>
        </p:nvSpPr>
        <p:spPr>
          <a:xfrm>
            <a:off x="755640" y="5145120"/>
            <a:ext cx="6046920" cy="4208760"/>
          </a:xfrm>
          <a:prstGeom prst="rect">
            <a:avLst/>
          </a:prstGeom>
        </p:spPr>
        <p:txBody>
          <a:bodyPr lIns="0" rIns="0" tIns="0" bIns="0">
            <a:noAutofit/>
          </a:bodyPr>
          <a:p>
            <a:pPr marL="216000" indent="-215280">
              <a:lnSpc>
                <a:spcPct val="100000"/>
              </a:lnSpc>
              <a:tabLst>
                <a:tab algn="l" pos="0"/>
              </a:tabLst>
            </a:pPr>
            <a:r>
              <a:rPr b="0" lang="it-IT" sz="2000" spc="-1" strike="noStrike">
                <a:latin typeface="Arial"/>
              </a:rPr>
              <a:t>Il progetto fu avviato per avere uno strumento in grado di gestire l’interazione tra alcune semplici pagine web. Il termine PHP è l’acronimo di PHP: Hypertext Preprocessor», anceh se in origini aveva il significato di «personal Home page tools»</a:t>
            </a:r>
            <a:endParaRPr b="0" lang="it-IT" sz="2000" spc="-1" strike="noStrike">
              <a:latin typeface="Arial"/>
            </a:endParaRPr>
          </a:p>
          <a:p>
            <a:pPr marL="216000" indent="-215280">
              <a:lnSpc>
                <a:spcPct val="100000"/>
              </a:lnSpc>
              <a:tabLst>
                <a:tab algn="l" pos="0"/>
              </a:tabLst>
            </a:pPr>
            <a:r>
              <a:rPr b="0" lang="it-IT" sz="2000" spc="-1" strike="noStrike">
                <a:latin typeface="Arial"/>
              </a:rPr>
              <a:t>La prima versione di PHP era costituita da una semplice collezione di script CGI (Common Gateway Interface) sviluppati nel linguaggio C. La seconda versione del linguaggio venne completamente riscritta da Lerdorf nel 1996, che per l’occasione aveva rinominato il progetto PHP/FI (Form Interpreter)</a:t>
            </a:r>
            <a:endParaRPr b="0" lang="it-IT" sz="2000" spc="-1" strike="noStrike">
              <a:latin typeface="Arial"/>
            </a:endParaRPr>
          </a:p>
        </p:txBody>
      </p:sp>
      <p:sp>
        <p:nvSpPr>
          <p:cNvPr id="133" name="TextShape 2"/>
          <p:cNvSpPr/>
          <p:nvPr/>
        </p:nvSpPr>
        <p:spPr>
          <a:xfrm>
            <a:off x="4281480" y="10155240"/>
            <a:ext cx="3275280" cy="534960"/>
          </a:xfrm>
          <a:prstGeom prst="rect">
            <a:avLst/>
          </a:prstGeom>
          <a:noFill/>
          <a:ln w="0">
            <a:noFill/>
          </a:ln>
        </p:spPr>
        <p:style>
          <a:lnRef idx="0"/>
          <a:fillRef idx="0"/>
          <a:effectRef idx="0"/>
          <a:fontRef idx="minor"/>
        </p:style>
        <p:txBody>
          <a:bodyPr lIns="90000" rIns="90000" tIns="45000" bIns="45000" anchor="b">
            <a:noAutofit/>
          </a:bodyPr>
          <a:p>
            <a:pPr algn="r">
              <a:lnSpc>
                <a:spcPct val="100000"/>
              </a:lnSpc>
            </a:pPr>
            <a:fld id="{66E4089E-B91B-44A0-9F4A-56A9AE2DFC4E}" type="slidenum">
              <a:rPr b="0" lang="it-IT" sz="1200" spc="-1" strike="noStrike">
                <a:solidFill>
                  <a:srgbClr val="000000"/>
                </a:solidFill>
                <a:latin typeface="Times New Roman"/>
              </a:rPr>
              <a:t>&lt;number&gt;</a:t>
            </a:fld>
            <a:endParaRPr b="0" lang="it-IT" sz="1200" spc="-1" strike="noStrike">
              <a:latin typeface="Arial"/>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6" name="PlaceHolder 1"/>
          <p:cNvSpPr>
            <a:spLocks noGrp="1"/>
          </p:cNvSpPr>
          <p:nvPr>
            <p:ph type="body"/>
          </p:nvPr>
        </p:nvSpPr>
        <p:spPr>
          <a:xfrm>
            <a:off x="755640" y="5145120"/>
            <a:ext cx="6046920" cy="4208760"/>
          </a:xfrm>
          <a:prstGeom prst="rect">
            <a:avLst/>
          </a:prstGeom>
        </p:spPr>
        <p:txBody>
          <a:bodyPr lIns="0" rIns="0" tIns="0" bIns="0">
            <a:noAutofit/>
          </a:bodyPr>
          <a:p>
            <a:pPr marL="216000" indent="-215280">
              <a:lnSpc>
                <a:spcPct val="100000"/>
              </a:lnSpc>
              <a:tabLst>
                <a:tab algn="l" pos="0"/>
              </a:tabLst>
            </a:pPr>
            <a:r>
              <a:rPr b="0" lang="it-IT" sz="2000" spc="-1" strike="noStrike">
                <a:latin typeface="Arial"/>
              </a:rPr>
              <a:t>Il progetto fu avviato per avere uno strumento in grado di gestire l’interazione tra alcune semplici pagine web. Il termine PHP è l’acronimo di PHP: Hypertext Preprocessor», anceh se in origini aveva il significato di «personal Home page tools»</a:t>
            </a:r>
            <a:endParaRPr b="0" lang="it-IT" sz="2000" spc="-1" strike="noStrike">
              <a:latin typeface="Arial"/>
            </a:endParaRPr>
          </a:p>
          <a:p>
            <a:pPr marL="216000" indent="-215280">
              <a:lnSpc>
                <a:spcPct val="100000"/>
              </a:lnSpc>
              <a:tabLst>
                <a:tab algn="l" pos="0"/>
              </a:tabLst>
            </a:pPr>
            <a:r>
              <a:rPr b="0" lang="it-IT" sz="2000" spc="-1" strike="noStrike">
                <a:latin typeface="Arial"/>
              </a:rPr>
              <a:t>La prima versione di PHP era costituita da una semplice collezione di script CGI (Common Gateway Interface) sviluppati nel linguaggio C. La seconda versione del linguaggio venne completamente riscritta da Lerdorf nel 1996, che per l’occasione aveva rinominato il progetto PHP/FI (Form Interpreter)</a:t>
            </a:r>
            <a:endParaRPr b="0" lang="it-IT" sz="2000" spc="-1" strike="noStrike">
              <a:latin typeface="Arial"/>
            </a:endParaRPr>
          </a:p>
        </p:txBody>
      </p:sp>
      <p:sp>
        <p:nvSpPr>
          <p:cNvPr id="117" name="TextShape 2"/>
          <p:cNvSpPr/>
          <p:nvPr/>
        </p:nvSpPr>
        <p:spPr>
          <a:xfrm>
            <a:off x="4281480" y="10155240"/>
            <a:ext cx="3275280" cy="534960"/>
          </a:xfrm>
          <a:prstGeom prst="rect">
            <a:avLst/>
          </a:prstGeom>
          <a:noFill/>
          <a:ln w="0">
            <a:noFill/>
          </a:ln>
        </p:spPr>
        <p:style>
          <a:lnRef idx="0"/>
          <a:fillRef idx="0"/>
          <a:effectRef idx="0"/>
          <a:fontRef idx="minor"/>
        </p:style>
        <p:txBody>
          <a:bodyPr lIns="90000" rIns="90000" tIns="45000" bIns="45000" anchor="b">
            <a:noAutofit/>
          </a:bodyPr>
          <a:p>
            <a:pPr algn="r">
              <a:lnSpc>
                <a:spcPct val="100000"/>
              </a:lnSpc>
            </a:pPr>
            <a:fld id="{BFD00A13-9FF7-490E-9C44-7D050BA8F24A}" type="slidenum">
              <a:rPr b="0" lang="it-IT" sz="1200" spc="-1" strike="noStrike">
                <a:solidFill>
                  <a:srgbClr val="000000"/>
                </a:solidFill>
                <a:latin typeface="Times New Roman"/>
              </a:rPr>
              <a:t>&lt;number&gt;</a:t>
            </a:fld>
            <a:endParaRPr b="0" lang="it-IT" sz="1200" spc="-1" strike="noStrike">
              <a:latin typeface="Arial"/>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8" name="PlaceHolder 1"/>
          <p:cNvSpPr>
            <a:spLocks noGrp="1"/>
          </p:cNvSpPr>
          <p:nvPr>
            <p:ph type="body"/>
          </p:nvPr>
        </p:nvSpPr>
        <p:spPr>
          <a:xfrm>
            <a:off x="755640" y="5145120"/>
            <a:ext cx="6046920" cy="4208760"/>
          </a:xfrm>
          <a:prstGeom prst="rect">
            <a:avLst/>
          </a:prstGeom>
        </p:spPr>
        <p:txBody>
          <a:bodyPr lIns="0" rIns="0" tIns="0" bIns="0">
            <a:noAutofit/>
          </a:bodyPr>
          <a:p>
            <a:endParaRPr b="0" lang="it-IT" sz="2000" spc="-1" strike="noStrike">
              <a:latin typeface="Arial"/>
            </a:endParaRPr>
          </a:p>
        </p:txBody>
      </p:sp>
      <p:sp>
        <p:nvSpPr>
          <p:cNvPr id="119" name="TextShape 2"/>
          <p:cNvSpPr/>
          <p:nvPr/>
        </p:nvSpPr>
        <p:spPr>
          <a:xfrm>
            <a:off x="4281480" y="10155240"/>
            <a:ext cx="3275280" cy="534960"/>
          </a:xfrm>
          <a:prstGeom prst="rect">
            <a:avLst/>
          </a:prstGeom>
          <a:noFill/>
          <a:ln w="0">
            <a:noFill/>
          </a:ln>
        </p:spPr>
        <p:style>
          <a:lnRef idx="0"/>
          <a:fillRef idx="0"/>
          <a:effectRef idx="0"/>
          <a:fontRef idx="minor"/>
        </p:style>
        <p:txBody>
          <a:bodyPr lIns="90000" rIns="90000" tIns="45000" bIns="45000" anchor="b">
            <a:noAutofit/>
          </a:bodyPr>
          <a:p>
            <a:pPr algn="r">
              <a:lnSpc>
                <a:spcPct val="100000"/>
              </a:lnSpc>
            </a:pPr>
            <a:fld id="{D1684577-8052-4DDB-BE80-752AC39FD33B}" type="slidenum">
              <a:rPr b="0" lang="it-IT" sz="1200" spc="-1" strike="noStrike">
                <a:solidFill>
                  <a:srgbClr val="000000"/>
                </a:solidFill>
                <a:latin typeface="Times New Roman"/>
              </a:rPr>
              <a:t>&lt;number&gt;</a:t>
            </a:fld>
            <a:endParaRPr b="0" lang="it-IT" sz="1200" spc="-1" strike="noStrike">
              <a:latin typeface="Arial"/>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0" name="PlaceHolder 1"/>
          <p:cNvSpPr>
            <a:spLocks noGrp="1"/>
          </p:cNvSpPr>
          <p:nvPr>
            <p:ph type="body"/>
          </p:nvPr>
        </p:nvSpPr>
        <p:spPr>
          <a:xfrm>
            <a:off x="755640" y="5145120"/>
            <a:ext cx="6046920" cy="4208760"/>
          </a:xfrm>
          <a:prstGeom prst="rect">
            <a:avLst/>
          </a:prstGeom>
        </p:spPr>
        <p:txBody>
          <a:bodyPr lIns="0" rIns="0" tIns="0" bIns="0">
            <a:noAutofit/>
          </a:bodyPr>
          <a:p>
            <a:endParaRPr b="0" lang="it-IT" sz="2000" spc="-1" strike="noStrike">
              <a:latin typeface="Arial"/>
            </a:endParaRPr>
          </a:p>
        </p:txBody>
      </p:sp>
      <p:sp>
        <p:nvSpPr>
          <p:cNvPr id="121" name="TextShape 2"/>
          <p:cNvSpPr/>
          <p:nvPr/>
        </p:nvSpPr>
        <p:spPr>
          <a:xfrm>
            <a:off x="4281480" y="10155240"/>
            <a:ext cx="3275280" cy="534960"/>
          </a:xfrm>
          <a:prstGeom prst="rect">
            <a:avLst/>
          </a:prstGeom>
          <a:noFill/>
          <a:ln w="0">
            <a:noFill/>
          </a:ln>
        </p:spPr>
        <p:style>
          <a:lnRef idx="0"/>
          <a:fillRef idx="0"/>
          <a:effectRef idx="0"/>
          <a:fontRef idx="minor"/>
        </p:style>
        <p:txBody>
          <a:bodyPr lIns="90000" rIns="90000" tIns="45000" bIns="45000" anchor="b">
            <a:noAutofit/>
          </a:bodyPr>
          <a:p>
            <a:pPr algn="r">
              <a:lnSpc>
                <a:spcPct val="100000"/>
              </a:lnSpc>
            </a:pPr>
            <a:fld id="{3621AD66-AFD0-4412-B439-738BC7106CEC}" type="slidenum">
              <a:rPr b="0" lang="it-IT" sz="1200" spc="-1" strike="noStrike">
                <a:solidFill>
                  <a:srgbClr val="000000"/>
                </a:solidFill>
                <a:latin typeface="Times New Roman"/>
              </a:rPr>
              <a:t>&lt;number&gt;</a:t>
            </a:fld>
            <a:endParaRPr b="0" lang="it-IT" sz="1200" spc="-1" strike="noStrike">
              <a:latin typeface="Arial"/>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2" name="PlaceHolder 1"/>
          <p:cNvSpPr>
            <a:spLocks noGrp="1"/>
          </p:cNvSpPr>
          <p:nvPr>
            <p:ph type="body"/>
          </p:nvPr>
        </p:nvSpPr>
        <p:spPr>
          <a:xfrm>
            <a:off x="755640" y="5145120"/>
            <a:ext cx="6046920" cy="4208760"/>
          </a:xfrm>
          <a:prstGeom prst="rect">
            <a:avLst/>
          </a:prstGeom>
        </p:spPr>
        <p:txBody>
          <a:bodyPr lIns="0" rIns="0" tIns="0" bIns="0">
            <a:noAutofit/>
          </a:bodyPr>
          <a:p>
            <a:endParaRPr b="0" lang="it-IT" sz="2000" spc="-1" strike="noStrike">
              <a:latin typeface="Arial"/>
            </a:endParaRPr>
          </a:p>
        </p:txBody>
      </p:sp>
      <p:sp>
        <p:nvSpPr>
          <p:cNvPr id="123" name="TextShape 2"/>
          <p:cNvSpPr/>
          <p:nvPr/>
        </p:nvSpPr>
        <p:spPr>
          <a:xfrm>
            <a:off x="4281480" y="10155240"/>
            <a:ext cx="3275280" cy="534960"/>
          </a:xfrm>
          <a:prstGeom prst="rect">
            <a:avLst/>
          </a:prstGeom>
          <a:noFill/>
          <a:ln w="0">
            <a:noFill/>
          </a:ln>
        </p:spPr>
        <p:style>
          <a:lnRef idx="0"/>
          <a:fillRef idx="0"/>
          <a:effectRef idx="0"/>
          <a:fontRef idx="minor"/>
        </p:style>
        <p:txBody>
          <a:bodyPr lIns="90000" rIns="90000" tIns="45000" bIns="45000" anchor="b">
            <a:noAutofit/>
          </a:bodyPr>
          <a:p>
            <a:pPr algn="r">
              <a:lnSpc>
                <a:spcPct val="100000"/>
              </a:lnSpc>
            </a:pPr>
            <a:fld id="{CBFA797B-5877-4955-B69A-E757EFCEA8C4}" type="slidenum">
              <a:rPr b="0" lang="it-IT" sz="1200" spc="-1" strike="noStrike">
                <a:solidFill>
                  <a:srgbClr val="000000"/>
                </a:solidFill>
                <a:latin typeface="Times New Roman"/>
              </a:rPr>
              <a:t>&lt;number&gt;</a:t>
            </a:fld>
            <a:endParaRPr b="0" lang="it-IT" sz="1200" spc="-1" strike="noStrike">
              <a:latin typeface="Arial"/>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4" name="PlaceHolder 1"/>
          <p:cNvSpPr>
            <a:spLocks noGrp="1"/>
          </p:cNvSpPr>
          <p:nvPr>
            <p:ph type="body"/>
          </p:nvPr>
        </p:nvSpPr>
        <p:spPr>
          <a:xfrm>
            <a:off x="755640" y="5145120"/>
            <a:ext cx="6046920" cy="4208760"/>
          </a:xfrm>
          <a:prstGeom prst="rect">
            <a:avLst/>
          </a:prstGeom>
        </p:spPr>
        <p:txBody>
          <a:bodyPr lIns="0" rIns="0" tIns="0" bIns="0">
            <a:noAutofit/>
          </a:bodyPr>
          <a:p>
            <a:pPr marL="216000" indent="-215280">
              <a:lnSpc>
                <a:spcPct val="100000"/>
              </a:lnSpc>
              <a:tabLst>
                <a:tab algn="l" pos="0"/>
              </a:tabLst>
            </a:pPr>
            <a:r>
              <a:rPr b="0" lang="it-IT" sz="2000" spc="-1" strike="noStrike">
                <a:latin typeface="Arial"/>
              </a:rPr>
              <a:t>Lo zend engine è l’interprete del linguaggio, composto da un compilatore del codice a Run time, e un esecutore</a:t>
            </a:r>
            <a:endParaRPr b="0" lang="it-IT" sz="2000" spc="-1" strike="noStrike">
              <a:latin typeface="Arial"/>
            </a:endParaRPr>
          </a:p>
          <a:p>
            <a:pPr marL="216000" indent="-215280">
              <a:lnSpc>
                <a:spcPct val="100000"/>
              </a:lnSpc>
              <a:tabLst>
                <a:tab algn="l" pos="0"/>
              </a:tabLst>
            </a:pPr>
            <a:r>
              <a:rPr b="0" lang="it-IT" sz="2000" spc="-1" strike="noStrike">
                <a:latin typeface="Arial"/>
              </a:rPr>
              <a:t>La zend  API , l’interfaccia di comunicazione verso il motore.  Queste API vengono usate dalle funzioni e dalle classi dei base del linguaggio </a:t>
            </a:r>
            <a:endParaRPr b="0" lang="it-IT" sz="2000" spc="-1" strike="noStrike">
              <a:latin typeface="Arial"/>
            </a:endParaRPr>
          </a:p>
          <a:p>
            <a:pPr marL="216000" indent="-215280">
              <a:lnSpc>
                <a:spcPct val="100000"/>
              </a:lnSpc>
              <a:tabLst>
                <a:tab algn="l" pos="0"/>
              </a:tabLst>
            </a:pPr>
            <a:r>
              <a:rPr b="0" lang="it-IT" sz="2000" spc="-1" strike="noStrike">
                <a:latin typeface="Arial"/>
              </a:rPr>
              <a:t>Al livello maggiore troviamo il modulo SAPI (Server Application Programming Interface) per la comunicazione con il web server</a:t>
            </a:r>
            <a:endParaRPr b="0" lang="it-IT" sz="2000" spc="-1" strike="noStrike">
              <a:latin typeface="Arial"/>
            </a:endParaRPr>
          </a:p>
          <a:p>
            <a:pPr marL="216000" indent="-215280">
              <a:lnSpc>
                <a:spcPct val="100000"/>
              </a:lnSpc>
              <a:tabLst>
                <a:tab algn="l" pos="0"/>
              </a:tabLst>
            </a:pPr>
            <a:r>
              <a:rPr b="0" lang="it-IT" sz="2000" spc="-1" strike="noStrike">
                <a:latin typeface="Arial"/>
              </a:rPr>
              <a:t>Oltra i livelli discussi è presente anche il modulo Thread-Safe Resource Manager (TSRM), per lo sviluppo di codice trhead-safe, ovvero per le modalità di esecuzione multiple da parte di più thred (un thred è una porzione di un processo eseguita in maniera concorrente da una CPU </a:t>
            </a:r>
            <a:endParaRPr b="0" lang="it-IT" sz="2000" spc="-1" strike="noStrike">
              <a:latin typeface="Arial"/>
            </a:endParaRPr>
          </a:p>
          <a:p>
            <a:pPr marL="216000" indent="-215280">
              <a:lnSpc>
                <a:spcPct val="100000"/>
              </a:lnSpc>
              <a:tabLst>
                <a:tab algn="l" pos="0"/>
              </a:tabLst>
            </a:pPr>
            <a:endParaRPr b="0" lang="it-IT" sz="2000" spc="-1" strike="noStrike">
              <a:latin typeface="Arial"/>
            </a:endParaRPr>
          </a:p>
        </p:txBody>
      </p:sp>
      <p:sp>
        <p:nvSpPr>
          <p:cNvPr id="125" name="TextShape 2"/>
          <p:cNvSpPr/>
          <p:nvPr/>
        </p:nvSpPr>
        <p:spPr>
          <a:xfrm>
            <a:off x="4281480" y="10155240"/>
            <a:ext cx="3275280" cy="534960"/>
          </a:xfrm>
          <a:prstGeom prst="rect">
            <a:avLst/>
          </a:prstGeom>
          <a:noFill/>
          <a:ln w="0">
            <a:noFill/>
          </a:ln>
        </p:spPr>
        <p:style>
          <a:lnRef idx="0"/>
          <a:fillRef idx="0"/>
          <a:effectRef idx="0"/>
          <a:fontRef idx="minor"/>
        </p:style>
        <p:txBody>
          <a:bodyPr lIns="90000" rIns="90000" tIns="45000" bIns="45000" anchor="b">
            <a:noAutofit/>
          </a:bodyPr>
          <a:p>
            <a:pPr algn="r">
              <a:lnSpc>
                <a:spcPct val="100000"/>
              </a:lnSpc>
            </a:pPr>
            <a:fld id="{98E25816-1AE8-48B4-813D-E6411D8962BC}" type="slidenum">
              <a:rPr b="0" lang="it-IT" sz="1200" spc="-1" strike="noStrike">
                <a:solidFill>
                  <a:srgbClr val="000000"/>
                </a:solidFill>
                <a:latin typeface="Times New Roman"/>
              </a:rPr>
              <a:t>&lt;number&gt;</a:t>
            </a:fld>
            <a:endParaRPr b="0" lang="it-IT" sz="1200" spc="-1" strike="noStrike">
              <a:latin typeface="Arial"/>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6" name="PlaceHolder 1"/>
          <p:cNvSpPr>
            <a:spLocks noGrp="1"/>
          </p:cNvSpPr>
          <p:nvPr>
            <p:ph type="body"/>
          </p:nvPr>
        </p:nvSpPr>
        <p:spPr>
          <a:xfrm>
            <a:off x="755640" y="5145120"/>
            <a:ext cx="6046920" cy="4208760"/>
          </a:xfrm>
          <a:prstGeom prst="rect">
            <a:avLst/>
          </a:prstGeom>
        </p:spPr>
        <p:txBody>
          <a:bodyPr lIns="0" rIns="0" tIns="0" bIns="0">
            <a:noAutofit/>
          </a:bodyPr>
          <a:p>
            <a:pPr marL="216000" indent="-215280">
              <a:lnSpc>
                <a:spcPct val="100000"/>
              </a:lnSpc>
              <a:tabLst>
                <a:tab algn="l" pos="0"/>
              </a:tabLst>
            </a:pPr>
            <a:r>
              <a:rPr b="0" lang="it-IT" sz="2000" spc="-1" strike="noStrike">
                <a:latin typeface="Arial"/>
              </a:rPr>
              <a:t>Il progetto fu avviato per avere uno strumento in grado di gestire l’interazione tra alcune semplici pagine web. Il termine PHP è l’acronimo di PHP: Hypertext Preprocessor», anceh se in origini aveva il significato di «personal Home page tools»</a:t>
            </a:r>
            <a:endParaRPr b="0" lang="it-IT" sz="2000" spc="-1" strike="noStrike">
              <a:latin typeface="Arial"/>
            </a:endParaRPr>
          </a:p>
          <a:p>
            <a:pPr marL="216000" indent="-215280">
              <a:lnSpc>
                <a:spcPct val="100000"/>
              </a:lnSpc>
              <a:tabLst>
                <a:tab algn="l" pos="0"/>
              </a:tabLst>
            </a:pPr>
            <a:r>
              <a:rPr b="0" lang="it-IT" sz="2000" spc="-1" strike="noStrike">
                <a:latin typeface="Arial"/>
              </a:rPr>
              <a:t>La prima versione di PHP era costituita da una semplice collezione di script CGI (Common Gateway Interface) sviluppati nel linguaggio C. La seconda versione del linguaggio venne completamente riscritta da Lerdorf nel 1996, che per l’occasione aveva rinominato il progetto PHP/FI (Form Interpreter)</a:t>
            </a:r>
            <a:endParaRPr b="0" lang="it-IT" sz="2000" spc="-1" strike="noStrike">
              <a:latin typeface="Arial"/>
            </a:endParaRPr>
          </a:p>
        </p:txBody>
      </p:sp>
      <p:sp>
        <p:nvSpPr>
          <p:cNvPr id="127" name="TextShape 2"/>
          <p:cNvSpPr/>
          <p:nvPr/>
        </p:nvSpPr>
        <p:spPr>
          <a:xfrm>
            <a:off x="4281480" y="10155240"/>
            <a:ext cx="3275280" cy="534960"/>
          </a:xfrm>
          <a:prstGeom prst="rect">
            <a:avLst/>
          </a:prstGeom>
          <a:noFill/>
          <a:ln w="0">
            <a:noFill/>
          </a:ln>
        </p:spPr>
        <p:style>
          <a:lnRef idx="0"/>
          <a:fillRef idx="0"/>
          <a:effectRef idx="0"/>
          <a:fontRef idx="minor"/>
        </p:style>
        <p:txBody>
          <a:bodyPr lIns="90000" rIns="90000" tIns="45000" bIns="45000" anchor="b">
            <a:noAutofit/>
          </a:bodyPr>
          <a:p>
            <a:pPr algn="r">
              <a:lnSpc>
                <a:spcPct val="100000"/>
              </a:lnSpc>
            </a:pPr>
            <a:fld id="{B1AFE3EB-BFE6-4E56-8E37-BA41DE763D39}" type="slidenum">
              <a:rPr b="0" lang="it-IT" sz="1200" spc="-1" strike="noStrike">
                <a:solidFill>
                  <a:srgbClr val="000000"/>
                </a:solidFill>
                <a:latin typeface="Times New Roman"/>
              </a:rPr>
              <a:t>&lt;number&gt;</a:t>
            </a:fld>
            <a:endParaRPr b="0" lang="it-IT" sz="1200" spc="-1" strike="noStrike">
              <a:latin typeface="Arial"/>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8" name="PlaceHolder 1"/>
          <p:cNvSpPr>
            <a:spLocks noGrp="1"/>
          </p:cNvSpPr>
          <p:nvPr>
            <p:ph type="body"/>
          </p:nvPr>
        </p:nvSpPr>
        <p:spPr>
          <a:xfrm>
            <a:off x="755640" y="5145120"/>
            <a:ext cx="6046920" cy="4208760"/>
          </a:xfrm>
          <a:prstGeom prst="rect">
            <a:avLst/>
          </a:prstGeom>
        </p:spPr>
        <p:txBody>
          <a:bodyPr lIns="0" rIns="0" tIns="0" bIns="0">
            <a:noAutofit/>
          </a:bodyPr>
          <a:p>
            <a:pPr marL="216000" indent="-215280">
              <a:lnSpc>
                <a:spcPct val="100000"/>
              </a:lnSpc>
              <a:tabLst>
                <a:tab algn="l" pos="0"/>
              </a:tabLst>
            </a:pPr>
            <a:r>
              <a:rPr b="0" lang="it-IT" sz="2000" spc="-1" strike="noStrike">
                <a:latin typeface="Arial"/>
              </a:rPr>
              <a:t>Il progetto fu avviato per avere uno strumento in grado di gestire l’interazione tra alcune semplici pagine web. Il termine PHP è l’acronimo di PHP: Hypertext Preprocessor», anceh se in origini aveva il significato di «personal Home page tools»</a:t>
            </a:r>
            <a:endParaRPr b="0" lang="it-IT" sz="2000" spc="-1" strike="noStrike">
              <a:latin typeface="Arial"/>
            </a:endParaRPr>
          </a:p>
          <a:p>
            <a:pPr marL="216000" indent="-215280">
              <a:lnSpc>
                <a:spcPct val="100000"/>
              </a:lnSpc>
              <a:tabLst>
                <a:tab algn="l" pos="0"/>
              </a:tabLst>
            </a:pPr>
            <a:r>
              <a:rPr b="0" lang="it-IT" sz="2000" spc="-1" strike="noStrike">
                <a:latin typeface="Arial"/>
              </a:rPr>
              <a:t>La prima versione di PHP era costituita da una semplice collezione di script CGI (Common Gateway Interface) sviluppati nel linguaggio C. La seconda versione del linguaggio venne completamente riscritta da Lerdorf nel 1996, che per l’occasione aveva rinominato il progetto PHP/FI (Form Interpreter)</a:t>
            </a:r>
            <a:endParaRPr b="0" lang="it-IT" sz="2000" spc="-1" strike="noStrike">
              <a:latin typeface="Arial"/>
            </a:endParaRPr>
          </a:p>
        </p:txBody>
      </p:sp>
      <p:sp>
        <p:nvSpPr>
          <p:cNvPr id="129" name="TextShape 2"/>
          <p:cNvSpPr/>
          <p:nvPr/>
        </p:nvSpPr>
        <p:spPr>
          <a:xfrm>
            <a:off x="4281480" y="10155240"/>
            <a:ext cx="3275280" cy="534960"/>
          </a:xfrm>
          <a:prstGeom prst="rect">
            <a:avLst/>
          </a:prstGeom>
          <a:noFill/>
          <a:ln w="0">
            <a:noFill/>
          </a:ln>
        </p:spPr>
        <p:style>
          <a:lnRef idx="0"/>
          <a:fillRef idx="0"/>
          <a:effectRef idx="0"/>
          <a:fontRef idx="minor"/>
        </p:style>
        <p:txBody>
          <a:bodyPr lIns="90000" rIns="90000" tIns="45000" bIns="45000" anchor="b">
            <a:noAutofit/>
          </a:bodyPr>
          <a:p>
            <a:pPr algn="r">
              <a:lnSpc>
                <a:spcPct val="100000"/>
              </a:lnSpc>
            </a:pPr>
            <a:fld id="{F3B0E2C5-5C46-4A34-9471-7D43E8611C43}" type="slidenum">
              <a:rPr b="0" lang="it-IT" sz="1200" spc="-1" strike="noStrike">
                <a:solidFill>
                  <a:srgbClr val="000000"/>
                </a:solidFill>
                <a:latin typeface="Times New Roman"/>
              </a:rPr>
              <a:t>&lt;number&gt;</a:t>
            </a:fld>
            <a:endParaRPr b="0" lang="it-IT" sz="1200" spc="-1" strike="noStrike">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it-IT" sz="4400" spc="-1" strike="noStrike">
              <a:latin typeface="Arial"/>
            </a:endParaRPr>
          </a:p>
        </p:txBody>
      </p:sp>
      <p:sp>
        <p:nvSpPr>
          <p:cNvPr id="24" name="PlaceHolder 2"/>
          <p:cNvSpPr>
            <a:spLocks noGrp="1"/>
          </p:cNvSpPr>
          <p:nvPr>
            <p:ph type="body"/>
          </p:nvPr>
        </p:nvSpPr>
        <p:spPr>
          <a:xfrm>
            <a:off x="457200" y="1604520"/>
            <a:ext cx="8229240" cy="1896840"/>
          </a:xfrm>
          <a:prstGeom prst="rect">
            <a:avLst/>
          </a:prstGeom>
        </p:spPr>
        <p:txBody>
          <a:bodyPr lIns="0" rIns="0" tIns="0" bIns="0">
            <a:normAutofit/>
          </a:bodyPr>
          <a:p>
            <a:endParaRPr b="0" lang="it-IT" sz="3200" spc="-1" strike="noStrike">
              <a:latin typeface="Arial"/>
            </a:endParaRPr>
          </a:p>
        </p:txBody>
      </p:sp>
      <p:sp>
        <p:nvSpPr>
          <p:cNvPr id="25" name="PlaceHolder 3"/>
          <p:cNvSpPr>
            <a:spLocks noGrp="1"/>
          </p:cNvSpPr>
          <p:nvPr>
            <p:ph type="body"/>
          </p:nvPr>
        </p:nvSpPr>
        <p:spPr>
          <a:xfrm>
            <a:off x="457200" y="3682080"/>
            <a:ext cx="8229240" cy="1896840"/>
          </a:xfrm>
          <a:prstGeom prst="rect">
            <a:avLst/>
          </a:prstGeom>
        </p:spPr>
        <p:txBody>
          <a:bodyPr lIns="0" rIns="0" tIns="0" bIns="0">
            <a:normAutofit/>
          </a:bodyPr>
          <a:p>
            <a:endParaRPr b="0" lang="it-IT"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it-IT" sz="4400" spc="-1" strike="noStrike">
              <a:latin typeface="Arial"/>
            </a:endParaRPr>
          </a:p>
        </p:txBody>
      </p:sp>
      <p:sp>
        <p:nvSpPr>
          <p:cNvPr id="27" name="PlaceHolder 2"/>
          <p:cNvSpPr>
            <a:spLocks noGrp="1"/>
          </p:cNvSpPr>
          <p:nvPr>
            <p:ph type="body"/>
          </p:nvPr>
        </p:nvSpPr>
        <p:spPr>
          <a:xfrm>
            <a:off x="457200" y="1604520"/>
            <a:ext cx="4015800" cy="1896840"/>
          </a:xfrm>
          <a:prstGeom prst="rect">
            <a:avLst/>
          </a:prstGeom>
        </p:spPr>
        <p:txBody>
          <a:bodyPr lIns="0" rIns="0" tIns="0" bIns="0">
            <a:normAutofit/>
          </a:bodyPr>
          <a:p>
            <a:endParaRPr b="0" lang="it-IT" sz="3200" spc="-1" strike="noStrike">
              <a:latin typeface="Arial"/>
            </a:endParaRPr>
          </a:p>
        </p:txBody>
      </p:sp>
      <p:sp>
        <p:nvSpPr>
          <p:cNvPr id="28" name="PlaceHolder 3"/>
          <p:cNvSpPr>
            <a:spLocks noGrp="1"/>
          </p:cNvSpPr>
          <p:nvPr>
            <p:ph type="body"/>
          </p:nvPr>
        </p:nvSpPr>
        <p:spPr>
          <a:xfrm>
            <a:off x="4674240" y="1604520"/>
            <a:ext cx="4015800" cy="1896840"/>
          </a:xfrm>
          <a:prstGeom prst="rect">
            <a:avLst/>
          </a:prstGeom>
        </p:spPr>
        <p:txBody>
          <a:bodyPr lIns="0" rIns="0" tIns="0" bIns="0">
            <a:normAutofit/>
          </a:bodyPr>
          <a:p>
            <a:endParaRPr b="0" lang="it-IT" sz="3200" spc="-1" strike="noStrike">
              <a:latin typeface="Arial"/>
            </a:endParaRPr>
          </a:p>
        </p:txBody>
      </p:sp>
      <p:sp>
        <p:nvSpPr>
          <p:cNvPr id="29" name="PlaceHolder 4"/>
          <p:cNvSpPr>
            <a:spLocks noGrp="1"/>
          </p:cNvSpPr>
          <p:nvPr>
            <p:ph type="body"/>
          </p:nvPr>
        </p:nvSpPr>
        <p:spPr>
          <a:xfrm>
            <a:off x="457200" y="3682080"/>
            <a:ext cx="4015800" cy="1896840"/>
          </a:xfrm>
          <a:prstGeom prst="rect">
            <a:avLst/>
          </a:prstGeom>
        </p:spPr>
        <p:txBody>
          <a:bodyPr lIns="0" rIns="0" tIns="0" bIns="0">
            <a:normAutofit/>
          </a:bodyPr>
          <a:p>
            <a:endParaRPr b="0" lang="it-IT" sz="3200" spc="-1" strike="noStrike">
              <a:latin typeface="Arial"/>
            </a:endParaRPr>
          </a:p>
        </p:txBody>
      </p:sp>
      <p:sp>
        <p:nvSpPr>
          <p:cNvPr id="30" name="PlaceHolder 5"/>
          <p:cNvSpPr>
            <a:spLocks noGrp="1"/>
          </p:cNvSpPr>
          <p:nvPr>
            <p:ph type="body"/>
          </p:nvPr>
        </p:nvSpPr>
        <p:spPr>
          <a:xfrm>
            <a:off x="4674240" y="3682080"/>
            <a:ext cx="4015800" cy="1896840"/>
          </a:xfrm>
          <a:prstGeom prst="rect">
            <a:avLst/>
          </a:prstGeom>
        </p:spPr>
        <p:txBody>
          <a:bodyPr lIns="0" rIns="0" tIns="0" bIns="0">
            <a:normAutofit/>
          </a:bodyPr>
          <a:p>
            <a:endParaRPr b="0" lang="it-IT"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it-IT" sz="4400" spc="-1" strike="noStrike">
              <a:latin typeface="Arial"/>
            </a:endParaRPr>
          </a:p>
        </p:txBody>
      </p:sp>
      <p:sp>
        <p:nvSpPr>
          <p:cNvPr id="32" name="PlaceHolder 2"/>
          <p:cNvSpPr>
            <a:spLocks noGrp="1"/>
          </p:cNvSpPr>
          <p:nvPr>
            <p:ph type="body"/>
          </p:nvPr>
        </p:nvSpPr>
        <p:spPr>
          <a:xfrm>
            <a:off x="457200" y="1604520"/>
            <a:ext cx="2649600" cy="1896840"/>
          </a:xfrm>
          <a:prstGeom prst="rect">
            <a:avLst/>
          </a:prstGeom>
        </p:spPr>
        <p:txBody>
          <a:bodyPr lIns="0" rIns="0" tIns="0" bIns="0">
            <a:normAutofit/>
          </a:bodyPr>
          <a:p>
            <a:endParaRPr b="0" lang="it-IT" sz="3200" spc="-1" strike="noStrike">
              <a:latin typeface="Arial"/>
            </a:endParaRPr>
          </a:p>
        </p:txBody>
      </p:sp>
      <p:sp>
        <p:nvSpPr>
          <p:cNvPr id="33" name="PlaceHolder 3"/>
          <p:cNvSpPr>
            <a:spLocks noGrp="1"/>
          </p:cNvSpPr>
          <p:nvPr>
            <p:ph type="body"/>
          </p:nvPr>
        </p:nvSpPr>
        <p:spPr>
          <a:xfrm>
            <a:off x="3239640" y="1604520"/>
            <a:ext cx="2649600" cy="1896840"/>
          </a:xfrm>
          <a:prstGeom prst="rect">
            <a:avLst/>
          </a:prstGeom>
        </p:spPr>
        <p:txBody>
          <a:bodyPr lIns="0" rIns="0" tIns="0" bIns="0">
            <a:normAutofit/>
          </a:bodyPr>
          <a:p>
            <a:endParaRPr b="0" lang="it-IT" sz="3200" spc="-1" strike="noStrike">
              <a:latin typeface="Arial"/>
            </a:endParaRPr>
          </a:p>
        </p:txBody>
      </p:sp>
      <p:sp>
        <p:nvSpPr>
          <p:cNvPr id="34" name="PlaceHolder 4"/>
          <p:cNvSpPr>
            <a:spLocks noGrp="1"/>
          </p:cNvSpPr>
          <p:nvPr>
            <p:ph type="body"/>
          </p:nvPr>
        </p:nvSpPr>
        <p:spPr>
          <a:xfrm>
            <a:off x="6022080" y="1604520"/>
            <a:ext cx="2649600" cy="1896840"/>
          </a:xfrm>
          <a:prstGeom prst="rect">
            <a:avLst/>
          </a:prstGeom>
        </p:spPr>
        <p:txBody>
          <a:bodyPr lIns="0" rIns="0" tIns="0" bIns="0">
            <a:normAutofit/>
          </a:bodyPr>
          <a:p>
            <a:endParaRPr b="0" lang="it-IT" sz="3200" spc="-1" strike="noStrike">
              <a:latin typeface="Arial"/>
            </a:endParaRPr>
          </a:p>
        </p:txBody>
      </p:sp>
      <p:sp>
        <p:nvSpPr>
          <p:cNvPr id="35" name="PlaceHolder 5"/>
          <p:cNvSpPr>
            <a:spLocks noGrp="1"/>
          </p:cNvSpPr>
          <p:nvPr>
            <p:ph type="body"/>
          </p:nvPr>
        </p:nvSpPr>
        <p:spPr>
          <a:xfrm>
            <a:off x="457200" y="3682080"/>
            <a:ext cx="2649600" cy="1896840"/>
          </a:xfrm>
          <a:prstGeom prst="rect">
            <a:avLst/>
          </a:prstGeom>
        </p:spPr>
        <p:txBody>
          <a:bodyPr lIns="0" rIns="0" tIns="0" bIns="0">
            <a:normAutofit/>
          </a:bodyPr>
          <a:p>
            <a:endParaRPr b="0" lang="it-IT" sz="3200" spc="-1" strike="noStrike">
              <a:latin typeface="Arial"/>
            </a:endParaRPr>
          </a:p>
        </p:txBody>
      </p:sp>
      <p:sp>
        <p:nvSpPr>
          <p:cNvPr id="36" name="PlaceHolder 6"/>
          <p:cNvSpPr>
            <a:spLocks noGrp="1"/>
          </p:cNvSpPr>
          <p:nvPr>
            <p:ph type="body"/>
          </p:nvPr>
        </p:nvSpPr>
        <p:spPr>
          <a:xfrm>
            <a:off x="3239640" y="3682080"/>
            <a:ext cx="2649600" cy="1896840"/>
          </a:xfrm>
          <a:prstGeom prst="rect">
            <a:avLst/>
          </a:prstGeom>
        </p:spPr>
        <p:txBody>
          <a:bodyPr lIns="0" rIns="0" tIns="0" bIns="0">
            <a:normAutofit/>
          </a:bodyPr>
          <a:p>
            <a:endParaRPr b="0" lang="it-IT" sz="3200" spc="-1" strike="noStrike">
              <a:latin typeface="Arial"/>
            </a:endParaRPr>
          </a:p>
        </p:txBody>
      </p:sp>
      <p:sp>
        <p:nvSpPr>
          <p:cNvPr id="37" name="PlaceHolder 7"/>
          <p:cNvSpPr>
            <a:spLocks noGrp="1"/>
          </p:cNvSpPr>
          <p:nvPr>
            <p:ph type="body"/>
          </p:nvPr>
        </p:nvSpPr>
        <p:spPr>
          <a:xfrm>
            <a:off x="6022080" y="3682080"/>
            <a:ext cx="2649600" cy="1896840"/>
          </a:xfrm>
          <a:prstGeom prst="rect">
            <a:avLst/>
          </a:prstGeom>
        </p:spPr>
        <p:txBody>
          <a:bodyPr lIns="0" rIns="0" tIns="0" bIns="0">
            <a:normAutofit/>
          </a:bodyPr>
          <a:p>
            <a:endParaRPr b="0" lang="it-IT"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3"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it-IT" sz="4400" spc="-1" strike="noStrike">
              <a:latin typeface="Arial"/>
            </a:endParaRPr>
          </a:p>
        </p:txBody>
      </p:sp>
      <p:sp>
        <p:nvSpPr>
          <p:cNvPr id="44" name="PlaceHolder 2"/>
          <p:cNvSpPr>
            <a:spLocks noGrp="1"/>
          </p:cNvSpPr>
          <p:nvPr>
            <p:ph type="subTitle"/>
          </p:nvPr>
        </p:nvSpPr>
        <p:spPr>
          <a:xfrm>
            <a:off x="457200" y="1604520"/>
            <a:ext cx="8229240" cy="3977280"/>
          </a:xfrm>
          <a:prstGeom prst="rect">
            <a:avLst/>
          </a:prstGeom>
        </p:spPr>
        <p:txBody>
          <a:bodyPr lIns="0" rIns="0" tIns="0" bIns="0" anchor="ctr">
            <a:noAutofit/>
          </a:bodyPr>
          <a:p>
            <a:pPr algn="ctr"/>
            <a:endParaRPr b="0" lang="it-IT"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5"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it-IT" sz="4400" spc="-1" strike="noStrike">
              <a:latin typeface="Arial"/>
            </a:endParaRPr>
          </a:p>
        </p:txBody>
      </p:sp>
      <p:sp>
        <p:nvSpPr>
          <p:cNvPr id="46" name="PlaceHolder 2"/>
          <p:cNvSpPr>
            <a:spLocks noGrp="1"/>
          </p:cNvSpPr>
          <p:nvPr>
            <p:ph type="body"/>
          </p:nvPr>
        </p:nvSpPr>
        <p:spPr>
          <a:xfrm>
            <a:off x="457200" y="1604520"/>
            <a:ext cx="8229240" cy="3977280"/>
          </a:xfrm>
          <a:prstGeom prst="rect">
            <a:avLst/>
          </a:prstGeom>
        </p:spPr>
        <p:txBody>
          <a:bodyPr lIns="0" rIns="0" tIns="0" bIns="0">
            <a:normAutofit/>
          </a:bodyPr>
          <a:p>
            <a:endParaRPr b="0" lang="it-IT"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it-IT" sz="4400" spc="-1" strike="noStrike">
              <a:latin typeface="Arial"/>
            </a:endParaRPr>
          </a:p>
        </p:txBody>
      </p:sp>
      <p:sp>
        <p:nvSpPr>
          <p:cNvPr id="48" name="PlaceHolder 2"/>
          <p:cNvSpPr>
            <a:spLocks noGrp="1"/>
          </p:cNvSpPr>
          <p:nvPr>
            <p:ph type="body"/>
          </p:nvPr>
        </p:nvSpPr>
        <p:spPr>
          <a:xfrm>
            <a:off x="457200" y="1604520"/>
            <a:ext cx="4015800" cy="3977280"/>
          </a:xfrm>
          <a:prstGeom prst="rect">
            <a:avLst/>
          </a:prstGeom>
        </p:spPr>
        <p:txBody>
          <a:bodyPr lIns="0" rIns="0" tIns="0" bIns="0">
            <a:normAutofit/>
          </a:bodyPr>
          <a:p>
            <a:endParaRPr b="0" lang="it-IT" sz="3200" spc="-1" strike="noStrike">
              <a:latin typeface="Arial"/>
            </a:endParaRPr>
          </a:p>
        </p:txBody>
      </p:sp>
      <p:sp>
        <p:nvSpPr>
          <p:cNvPr id="49" name="PlaceHolder 3"/>
          <p:cNvSpPr>
            <a:spLocks noGrp="1"/>
          </p:cNvSpPr>
          <p:nvPr>
            <p:ph type="body"/>
          </p:nvPr>
        </p:nvSpPr>
        <p:spPr>
          <a:xfrm>
            <a:off x="4674240" y="1604520"/>
            <a:ext cx="4015800" cy="3977280"/>
          </a:xfrm>
          <a:prstGeom prst="rect">
            <a:avLst/>
          </a:prstGeom>
        </p:spPr>
        <p:txBody>
          <a:bodyPr lIns="0" rIns="0" tIns="0" bIns="0">
            <a:normAutofit/>
          </a:bodyPr>
          <a:p>
            <a:endParaRPr b="0" lang="it-IT"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0"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it-IT"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1" name="PlaceHolder 1"/>
          <p:cNvSpPr>
            <a:spLocks noGrp="1"/>
          </p:cNvSpPr>
          <p:nvPr>
            <p:ph type="subTitle"/>
          </p:nvPr>
        </p:nvSpPr>
        <p:spPr>
          <a:xfrm>
            <a:off x="457200" y="273600"/>
            <a:ext cx="8229240" cy="5307840"/>
          </a:xfrm>
          <a:prstGeom prst="rect">
            <a:avLst/>
          </a:prstGeom>
        </p:spPr>
        <p:txBody>
          <a:bodyPr lIns="0" rIns="0" tIns="0" bIns="0" anchor="ctr">
            <a:noAutofit/>
          </a:bodyPr>
          <a:p>
            <a:pPr algn="ctr"/>
            <a:endParaRPr b="0" lang="it-IT"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it-IT" sz="4400" spc="-1" strike="noStrike">
              <a:latin typeface="Arial"/>
            </a:endParaRPr>
          </a:p>
        </p:txBody>
      </p:sp>
      <p:sp>
        <p:nvSpPr>
          <p:cNvPr id="53" name="PlaceHolder 2"/>
          <p:cNvSpPr>
            <a:spLocks noGrp="1"/>
          </p:cNvSpPr>
          <p:nvPr>
            <p:ph type="body"/>
          </p:nvPr>
        </p:nvSpPr>
        <p:spPr>
          <a:xfrm>
            <a:off x="457200" y="1604520"/>
            <a:ext cx="4015800" cy="1896840"/>
          </a:xfrm>
          <a:prstGeom prst="rect">
            <a:avLst/>
          </a:prstGeom>
        </p:spPr>
        <p:txBody>
          <a:bodyPr lIns="0" rIns="0" tIns="0" bIns="0">
            <a:normAutofit/>
          </a:bodyPr>
          <a:p>
            <a:endParaRPr b="0" lang="it-IT" sz="3200" spc="-1" strike="noStrike">
              <a:latin typeface="Arial"/>
            </a:endParaRPr>
          </a:p>
        </p:txBody>
      </p:sp>
      <p:sp>
        <p:nvSpPr>
          <p:cNvPr id="54" name="PlaceHolder 3"/>
          <p:cNvSpPr>
            <a:spLocks noGrp="1"/>
          </p:cNvSpPr>
          <p:nvPr>
            <p:ph type="body"/>
          </p:nvPr>
        </p:nvSpPr>
        <p:spPr>
          <a:xfrm>
            <a:off x="4674240" y="1604520"/>
            <a:ext cx="4015800" cy="3977280"/>
          </a:xfrm>
          <a:prstGeom prst="rect">
            <a:avLst/>
          </a:prstGeom>
        </p:spPr>
        <p:txBody>
          <a:bodyPr lIns="0" rIns="0" tIns="0" bIns="0">
            <a:normAutofit/>
          </a:bodyPr>
          <a:p>
            <a:endParaRPr b="0" lang="it-IT" sz="3200" spc="-1" strike="noStrike">
              <a:latin typeface="Arial"/>
            </a:endParaRPr>
          </a:p>
        </p:txBody>
      </p:sp>
      <p:sp>
        <p:nvSpPr>
          <p:cNvPr id="55" name="PlaceHolder 4"/>
          <p:cNvSpPr>
            <a:spLocks noGrp="1"/>
          </p:cNvSpPr>
          <p:nvPr>
            <p:ph type="body"/>
          </p:nvPr>
        </p:nvSpPr>
        <p:spPr>
          <a:xfrm>
            <a:off x="457200" y="3682080"/>
            <a:ext cx="4015800" cy="1896840"/>
          </a:xfrm>
          <a:prstGeom prst="rect">
            <a:avLst/>
          </a:prstGeom>
        </p:spPr>
        <p:txBody>
          <a:bodyPr lIns="0" rIns="0" tIns="0" bIns="0">
            <a:normAutofit/>
          </a:bodyPr>
          <a:p>
            <a:endParaRPr b="0" lang="it-IT"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it-IT" sz="4400" spc="-1" strike="noStrike">
              <a:latin typeface="Arial"/>
            </a:endParaRPr>
          </a:p>
        </p:txBody>
      </p:sp>
      <p:sp>
        <p:nvSpPr>
          <p:cNvPr id="3" name="PlaceHolder 2"/>
          <p:cNvSpPr>
            <a:spLocks noGrp="1"/>
          </p:cNvSpPr>
          <p:nvPr>
            <p:ph type="subTitle"/>
          </p:nvPr>
        </p:nvSpPr>
        <p:spPr>
          <a:xfrm>
            <a:off x="457200" y="1604520"/>
            <a:ext cx="8229240" cy="3977280"/>
          </a:xfrm>
          <a:prstGeom prst="rect">
            <a:avLst/>
          </a:prstGeom>
        </p:spPr>
        <p:txBody>
          <a:bodyPr lIns="0" rIns="0" tIns="0" bIns="0" anchor="ctr">
            <a:noAutofit/>
          </a:bodyPr>
          <a:p>
            <a:pPr algn="ctr"/>
            <a:endParaRPr b="0" lang="it-IT"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it-IT" sz="4400" spc="-1" strike="noStrike">
              <a:latin typeface="Arial"/>
            </a:endParaRPr>
          </a:p>
        </p:txBody>
      </p:sp>
      <p:sp>
        <p:nvSpPr>
          <p:cNvPr id="57" name="PlaceHolder 2"/>
          <p:cNvSpPr>
            <a:spLocks noGrp="1"/>
          </p:cNvSpPr>
          <p:nvPr>
            <p:ph type="body"/>
          </p:nvPr>
        </p:nvSpPr>
        <p:spPr>
          <a:xfrm>
            <a:off x="457200" y="1604520"/>
            <a:ext cx="4015800" cy="3977280"/>
          </a:xfrm>
          <a:prstGeom prst="rect">
            <a:avLst/>
          </a:prstGeom>
        </p:spPr>
        <p:txBody>
          <a:bodyPr lIns="0" rIns="0" tIns="0" bIns="0">
            <a:normAutofit/>
          </a:bodyPr>
          <a:p>
            <a:endParaRPr b="0" lang="it-IT" sz="3200" spc="-1" strike="noStrike">
              <a:latin typeface="Arial"/>
            </a:endParaRPr>
          </a:p>
        </p:txBody>
      </p:sp>
      <p:sp>
        <p:nvSpPr>
          <p:cNvPr id="58" name="PlaceHolder 3"/>
          <p:cNvSpPr>
            <a:spLocks noGrp="1"/>
          </p:cNvSpPr>
          <p:nvPr>
            <p:ph type="body"/>
          </p:nvPr>
        </p:nvSpPr>
        <p:spPr>
          <a:xfrm>
            <a:off x="4674240" y="1604520"/>
            <a:ext cx="4015800" cy="1896840"/>
          </a:xfrm>
          <a:prstGeom prst="rect">
            <a:avLst/>
          </a:prstGeom>
        </p:spPr>
        <p:txBody>
          <a:bodyPr lIns="0" rIns="0" tIns="0" bIns="0">
            <a:normAutofit/>
          </a:bodyPr>
          <a:p>
            <a:endParaRPr b="0" lang="it-IT" sz="3200" spc="-1" strike="noStrike">
              <a:latin typeface="Arial"/>
            </a:endParaRPr>
          </a:p>
        </p:txBody>
      </p:sp>
      <p:sp>
        <p:nvSpPr>
          <p:cNvPr id="59" name="PlaceHolder 4"/>
          <p:cNvSpPr>
            <a:spLocks noGrp="1"/>
          </p:cNvSpPr>
          <p:nvPr>
            <p:ph type="body"/>
          </p:nvPr>
        </p:nvSpPr>
        <p:spPr>
          <a:xfrm>
            <a:off x="4674240" y="3682080"/>
            <a:ext cx="4015800" cy="1896840"/>
          </a:xfrm>
          <a:prstGeom prst="rect">
            <a:avLst/>
          </a:prstGeom>
        </p:spPr>
        <p:txBody>
          <a:bodyPr lIns="0" rIns="0" tIns="0" bIns="0">
            <a:normAutofit/>
          </a:bodyPr>
          <a:p>
            <a:endParaRPr b="0" lang="it-IT"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it-IT" sz="4400" spc="-1" strike="noStrike">
              <a:latin typeface="Arial"/>
            </a:endParaRPr>
          </a:p>
        </p:txBody>
      </p:sp>
      <p:sp>
        <p:nvSpPr>
          <p:cNvPr id="61" name="PlaceHolder 2"/>
          <p:cNvSpPr>
            <a:spLocks noGrp="1"/>
          </p:cNvSpPr>
          <p:nvPr>
            <p:ph type="body"/>
          </p:nvPr>
        </p:nvSpPr>
        <p:spPr>
          <a:xfrm>
            <a:off x="457200" y="1604520"/>
            <a:ext cx="4015800" cy="1896840"/>
          </a:xfrm>
          <a:prstGeom prst="rect">
            <a:avLst/>
          </a:prstGeom>
        </p:spPr>
        <p:txBody>
          <a:bodyPr lIns="0" rIns="0" tIns="0" bIns="0">
            <a:normAutofit/>
          </a:bodyPr>
          <a:p>
            <a:endParaRPr b="0" lang="it-IT" sz="3200" spc="-1" strike="noStrike">
              <a:latin typeface="Arial"/>
            </a:endParaRPr>
          </a:p>
        </p:txBody>
      </p:sp>
      <p:sp>
        <p:nvSpPr>
          <p:cNvPr id="62" name="PlaceHolder 3"/>
          <p:cNvSpPr>
            <a:spLocks noGrp="1"/>
          </p:cNvSpPr>
          <p:nvPr>
            <p:ph type="body"/>
          </p:nvPr>
        </p:nvSpPr>
        <p:spPr>
          <a:xfrm>
            <a:off x="4674240" y="1604520"/>
            <a:ext cx="4015800" cy="1896840"/>
          </a:xfrm>
          <a:prstGeom prst="rect">
            <a:avLst/>
          </a:prstGeom>
        </p:spPr>
        <p:txBody>
          <a:bodyPr lIns="0" rIns="0" tIns="0" bIns="0">
            <a:normAutofit/>
          </a:bodyPr>
          <a:p>
            <a:endParaRPr b="0" lang="it-IT" sz="3200" spc="-1" strike="noStrike">
              <a:latin typeface="Arial"/>
            </a:endParaRPr>
          </a:p>
        </p:txBody>
      </p:sp>
      <p:sp>
        <p:nvSpPr>
          <p:cNvPr id="63" name="PlaceHolder 4"/>
          <p:cNvSpPr>
            <a:spLocks noGrp="1"/>
          </p:cNvSpPr>
          <p:nvPr>
            <p:ph type="body"/>
          </p:nvPr>
        </p:nvSpPr>
        <p:spPr>
          <a:xfrm>
            <a:off x="457200" y="3682080"/>
            <a:ext cx="8229240" cy="1896840"/>
          </a:xfrm>
          <a:prstGeom prst="rect">
            <a:avLst/>
          </a:prstGeom>
        </p:spPr>
        <p:txBody>
          <a:bodyPr lIns="0" rIns="0" tIns="0" bIns="0">
            <a:normAutofit/>
          </a:bodyPr>
          <a:p>
            <a:endParaRPr b="0" lang="it-IT"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it-IT" sz="4400" spc="-1" strike="noStrike">
              <a:latin typeface="Arial"/>
            </a:endParaRPr>
          </a:p>
        </p:txBody>
      </p:sp>
      <p:sp>
        <p:nvSpPr>
          <p:cNvPr id="65" name="PlaceHolder 2"/>
          <p:cNvSpPr>
            <a:spLocks noGrp="1"/>
          </p:cNvSpPr>
          <p:nvPr>
            <p:ph type="body"/>
          </p:nvPr>
        </p:nvSpPr>
        <p:spPr>
          <a:xfrm>
            <a:off x="457200" y="1604520"/>
            <a:ext cx="8229240" cy="1896840"/>
          </a:xfrm>
          <a:prstGeom prst="rect">
            <a:avLst/>
          </a:prstGeom>
        </p:spPr>
        <p:txBody>
          <a:bodyPr lIns="0" rIns="0" tIns="0" bIns="0">
            <a:normAutofit/>
          </a:bodyPr>
          <a:p>
            <a:endParaRPr b="0" lang="it-IT" sz="3200" spc="-1" strike="noStrike">
              <a:latin typeface="Arial"/>
            </a:endParaRPr>
          </a:p>
        </p:txBody>
      </p:sp>
      <p:sp>
        <p:nvSpPr>
          <p:cNvPr id="66" name="PlaceHolder 3"/>
          <p:cNvSpPr>
            <a:spLocks noGrp="1"/>
          </p:cNvSpPr>
          <p:nvPr>
            <p:ph type="body"/>
          </p:nvPr>
        </p:nvSpPr>
        <p:spPr>
          <a:xfrm>
            <a:off x="457200" y="3682080"/>
            <a:ext cx="8229240" cy="1896840"/>
          </a:xfrm>
          <a:prstGeom prst="rect">
            <a:avLst/>
          </a:prstGeom>
        </p:spPr>
        <p:txBody>
          <a:bodyPr lIns="0" rIns="0" tIns="0" bIns="0">
            <a:normAutofit/>
          </a:bodyPr>
          <a:p>
            <a:endParaRPr b="0" lang="it-IT"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it-IT" sz="4400" spc="-1" strike="noStrike">
              <a:latin typeface="Arial"/>
            </a:endParaRPr>
          </a:p>
        </p:txBody>
      </p:sp>
      <p:sp>
        <p:nvSpPr>
          <p:cNvPr id="68" name="PlaceHolder 2"/>
          <p:cNvSpPr>
            <a:spLocks noGrp="1"/>
          </p:cNvSpPr>
          <p:nvPr>
            <p:ph type="body"/>
          </p:nvPr>
        </p:nvSpPr>
        <p:spPr>
          <a:xfrm>
            <a:off x="457200" y="1604520"/>
            <a:ext cx="4015800" cy="1896840"/>
          </a:xfrm>
          <a:prstGeom prst="rect">
            <a:avLst/>
          </a:prstGeom>
        </p:spPr>
        <p:txBody>
          <a:bodyPr lIns="0" rIns="0" tIns="0" bIns="0">
            <a:normAutofit/>
          </a:bodyPr>
          <a:p>
            <a:endParaRPr b="0" lang="it-IT" sz="3200" spc="-1" strike="noStrike">
              <a:latin typeface="Arial"/>
            </a:endParaRPr>
          </a:p>
        </p:txBody>
      </p:sp>
      <p:sp>
        <p:nvSpPr>
          <p:cNvPr id="69" name="PlaceHolder 3"/>
          <p:cNvSpPr>
            <a:spLocks noGrp="1"/>
          </p:cNvSpPr>
          <p:nvPr>
            <p:ph type="body"/>
          </p:nvPr>
        </p:nvSpPr>
        <p:spPr>
          <a:xfrm>
            <a:off x="4674240" y="1604520"/>
            <a:ext cx="4015800" cy="1896840"/>
          </a:xfrm>
          <a:prstGeom prst="rect">
            <a:avLst/>
          </a:prstGeom>
        </p:spPr>
        <p:txBody>
          <a:bodyPr lIns="0" rIns="0" tIns="0" bIns="0">
            <a:normAutofit/>
          </a:bodyPr>
          <a:p>
            <a:endParaRPr b="0" lang="it-IT" sz="3200" spc="-1" strike="noStrike">
              <a:latin typeface="Arial"/>
            </a:endParaRPr>
          </a:p>
        </p:txBody>
      </p:sp>
      <p:sp>
        <p:nvSpPr>
          <p:cNvPr id="70" name="PlaceHolder 4"/>
          <p:cNvSpPr>
            <a:spLocks noGrp="1"/>
          </p:cNvSpPr>
          <p:nvPr>
            <p:ph type="body"/>
          </p:nvPr>
        </p:nvSpPr>
        <p:spPr>
          <a:xfrm>
            <a:off x="457200" y="3682080"/>
            <a:ext cx="4015800" cy="1896840"/>
          </a:xfrm>
          <a:prstGeom prst="rect">
            <a:avLst/>
          </a:prstGeom>
        </p:spPr>
        <p:txBody>
          <a:bodyPr lIns="0" rIns="0" tIns="0" bIns="0">
            <a:normAutofit/>
          </a:bodyPr>
          <a:p>
            <a:endParaRPr b="0" lang="it-IT" sz="3200" spc="-1" strike="noStrike">
              <a:latin typeface="Arial"/>
            </a:endParaRPr>
          </a:p>
        </p:txBody>
      </p:sp>
      <p:sp>
        <p:nvSpPr>
          <p:cNvPr id="71" name="PlaceHolder 5"/>
          <p:cNvSpPr>
            <a:spLocks noGrp="1"/>
          </p:cNvSpPr>
          <p:nvPr>
            <p:ph type="body"/>
          </p:nvPr>
        </p:nvSpPr>
        <p:spPr>
          <a:xfrm>
            <a:off x="4674240" y="3682080"/>
            <a:ext cx="4015800" cy="1896840"/>
          </a:xfrm>
          <a:prstGeom prst="rect">
            <a:avLst/>
          </a:prstGeom>
        </p:spPr>
        <p:txBody>
          <a:bodyPr lIns="0" rIns="0" tIns="0" bIns="0">
            <a:normAutofit/>
          </a:bodyPr>
          <a:p>
            <a:endParaRPr b="0" lang="it-IT"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it-IT" sz="4400" spc="-1" strike="noStrike">
              <a:latin typeface="Arial"/>
            </a:endParaRPr>
          </a:p>
        </p:txBody>
      </p:sp>
      <p:sp>
        <p:nvSpPr>
          <p:cNvPr id="73" name="PlaceHolder 2"/>
          <p:cNvSpPr>
            <a:spLocks noGrp="1"/>
          </p:cNvSpPr>
          <p:nvPr>
            <p:ph type="body"/>
          </p:nvPr>
        </p:nvSpPr>
        <p:spPr>
          <a:xfrm>
            <a:off x="457200" y="1604520"/>
            <a:ext cx="2649600" cy="1896840"/>
          </a:xfrm>
          <a:prstGeom prst="rect">
            <a:avLst/>
          </a:prstGeom>
        </p:spPr>
        <p:txBody>
          <a:bodyPr lIns="0" rIns="0" tIns="0" bIns="0">
            <a:normAutofit/>
          </a:bodyPr>
          <a:p>
            <a:endParaRPr b="0" lang="it-IT" sz="3200" spc="-1" strike="noStrike">
              <a:latin typeface="Arial"/>
            </a:endParaRPr>
          </a:p>
        </p:txBody>
      </p:sp>
      <p:sp>
        <p:nvSpPr>
          <p:cNvPr id="74" name="PlaceHolder 3"/>
          <p:cNvSpPr>
            <a:spLocks noGrp="1"/>
          </p:cNvSpPr>
          <p:nvPr>
            <p:ph type="body"/>
          </p:nvPr>
        </p:nvSpPr>
        <p:spPr>
          <a:xfrm>
            <a:off x="3239640" y="1604520"/>
            <a:ext cx="2649600" cy="1896840"/>
          </a:xfrm>
          <a:prstGeom prst="rect">
            <a:avLst/>
          </a:prstGeom>
        </p:spPr>
        <p:txBody>
          <a:bodyPr lIns="0" rIns="0" tIns="0" bIns="0">
            <a:normAutofit/>
          </a:bodyPr>
          <a:p>
            <a:endParaRPr b="0" lang="it-IT" sz="3200" spc="-1" strike="noStrike">
              <a:latin typeface="Arial"/>
            </a:endParaRPr>
          </a:p>
        </p:txBody>
      </p:sp>
      <p:sp>
        <p:nvSpPr>
          <p:cNvPr id="75" name="PlaceHolder 4"/>
          <p:cNvSpPr>
            <a:spLocks noGrp="1"/>
          </p:cNvSpPr>
          <p:nvPr>
            <p:ph type="body"/>
          </p:nvPr>
        </p:nvSpPr>
        <p:spPr>
          <a:xfrm>
            <a:off x="6022080" y="1604520"/>
            <a:ext cx="2649600" cy="1896840"/>
          </a:xfrm>
          <a:prstGeom prst="rect">
            <a:avLst/>
          </a:prstGeom>
        </p:spPr>
        <p:txBody>
          <a:bodyPr lIns="0" rIns="0" tIns="0" bIns="0">
            <a:normAutofit/>
          </a:bodyPr>
          <a:p>
            <a:endParaRPr b="0" lang="it-IT" sz="3200" spc="-1" strike="noStrike">
              <a:latin typeface="Arial"/>
            </a:endParaRPr>
          </a:p>
        </p:txBody>
      </p:sp>
      <p:sp>
        <p:nvSpPr>
          <p:cNvPr id="76" name="PlaceHolder 5"/>
          <p:cNvSpPr>
            <a:spLocks noGrp="1"/>
          </p:cNvSpPr>
          <p:nvPr>
            <p:ph type="body"/>
          </p:nvPr>
        </p:nvSpPr>
        <p:spPr>
          <a:xfrm>
            <a:off x="457200" y="3682080"/>
            <a:ext cx="2649600" cy="1896840"/>
          </a:xfrm>
          <a:prstGeom prst="rect">
            <a:avLst/>
          </a:prstGeom>
        </p:spPr>
        <p:txBody>
          <a:bodyPr lIns="0" rIns="0" tIns="0" bIns="0">
            <a:normAutofit/>
          </a:bodyPr>
          <a:p>
            <a:endParaRPr b="0" lang="it-IT" sz="3200" spc="-1" strike="noStrike">
              <a:latin typeface="Arial"/>
            </a:endParaRPr>
          </a:p>
        </p:txBody>
      </p:sp>
      <p:sp>
        <p:nvSpPr>
          <p:cNvPr id="77" name="PlaceHolder 6"/>
          <p:cNvSpPr>
            <a:spLocks noGrp="1"/>
          </p:cNvSpPr>
          <p:nvPr>
            <p:ph type="body"/>
          </p:nvPr>
        </p:nvSpPr>
        <p:spPr>
          <a:xfrm>
            <a:off x="3239640" y="3682080"/>
            <a:ext cx="2649600" cy="1896840"/>
          </a:xfrm>
          <a:prstGeom prst="rect">
            <a:avLst/>
          </a:prstGeom>
        </p:spPr>
        <p:txBody>
          <a:bodyPr lIns="0" rIns="0" tIns="0" bIns="0">
            <a:normAutofit/>
          </a:bodyPr>
          <a:p>
            <a:endParaRPr b="0" lang="it-IT" sz="3200" spc="-1" strike="noStrike">
              <a:latin typeface="Arial"/>
            </a:endParaRPr>
          </a:p>
        </p:txBody>
      </p:sp>
      <p:sp>
        <p:nvSpPr>
          <p:cNvPr id="78" name="PlaceHolder 7"/>
          <p:cNvSpPr>
            <a:spLocks noGrp="1"/>
          </p:cNvSpPr>
          <p:nvPr>
            <p:ph type="body"/>
          </p:nvPr>
        </p:nvSpPr>
        <p:spPr>
          <a:xfrm>
            <a:off x="6022080" y="3682080"/>
            <a:ext cx="2649600" cy="1896840"/>
          </a:xfrm>
          <a:prstGeom prst="rect">
            <a:avLst/>
          </a:prstGeom>
        </p:spPr>
        <p:txBody>
          <a:bodyPr lIns="0" rIns="0" tIns="0" bIns="0">
            <a:normAutofit/>
          </a:bodyPr>
          <a:p>
            <a:endParaRPr b="0" lang="it-IT"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it-IT" sz="4400" spc="-1" strike="noStrike">
              <a:latin typeface="Arial"/>
            </a:endParaRPr>
          </a:p>
        </p:txBody>
      </p:sp>
      <p:sp>
        <p:nvSpPr>
          <p:cNvPr id="5" name="PlaceHolder 2"/>
          <p:cNvSpPr>
            <a:spLocks noGrp="1"/>
          </p:cNvSpPr>
          <p:nvPr>
            <p:ph type="body"/>
          </p:nvPr>
        </p:nvSpPr>
        <p:spPr>
          <a:xfrm>
            <a:off x="457200" y="1604520"/>
            <a:ext cx="8229240" cy="3977280"/>
          </a:xfrm>
          <a:prstGeom prst="rect">
            <a:avLst/>
          </a:prstGeom>
        </p:spPr>
        <p:txBody>
          <a:bodyPr lIns="0" rIns="0" tIns="0" bIns="0">
            <a:normAutofit/>
          </a:bodyPr>
          <a:p>
            <a:endParaRPr b="0" lang="it-IT"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it-IT" sz="4400" spc="-1" strike="noStrike">
              <a:latin typeface="Arial"/>
            </a:endParaRPr>
          </a:p>
        </p:txBody>
      </p:sp>
      <p:sp>
        <p:nvSpPr>
          <p:cNvPr id="7" name="PlaceHolder 2"/>
          <p:cNvSpPr>
            <a:spLocks noGrp="1"/>
          </p:cNvSpPr>
          <p:nvPr>
            <p:ph type="body"/>
          </p:nvPr>
        </p:nvSpPr>
        <p:spPr>
          <a:xfrm>
            <a:off x="457200" y="1604520"/>
            <a:ext cx="4015800" cy="3977280"/>
          </a:xfrm>
          <a:prstGeom prst="rect">
            <a:avLst/>
          </a:prstGeom>
        </p:spPr>
        <p:txBody>
          <a:bodyPr lIns="0" rIns="0" tIns="0" bIns="0">
            <a:normAutofit/>
          </a:bodyPr>
          <a:p>
            <a:endParaRPr b="0" lang="it-IT" sz="3200" spc="-1" strike="noStrike">
              <a:latin typeface="Arial"/>
            </a:endParaRPr>
          </a:p>
        </p:txBody>
      </p:sp>
      <p:sp>
        <p:nvSpPr>
          <p:cNvPr id="8" name="PlaceHolder 3"/>
          <p:cNvSpPr>
            <a:spLocks noGrp="1"/>
          </p:cNvSpPr>
          <p:nvPr>
            <p:ph type="body"/>
          </p:nvPr>
        </p:nvSpPr>
        <p:spPr>
          <a:xfrm>
            <a:off x="4674240" y="1604520"/>
            <a:ext cx="4015800" cy="3977280"/>
          </a:xfrm>
          <a:prstGeom prst="rect">
            <a:avLst/>
          </a:prstGeom>
        </p:spPr>
        <p:txBody>
          <a:bodyPr lIns="0" rIns="0" tIns="0" bIns="0">
            <a:normAutofit/>
          </a:bodyPr>
          <a:p>
            <a:endParaRPr b="0" lang="it-IT"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it-IT"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457200" y="273600"/>
            <a:ext cx="8229240" cy="5307840"/>
          </a:xfrm>
          <a:prstGeom prst="rect">
            <a:avLst/>
          </a:prstGeom>
        </p:spPr>
        <p:txBody>
          <a:bodyPr lIns="0" rIns="0" tIns="0" bIns="0" anchor="ctr">
            <a:noAutofit/>
          </a:bodyPr>
          <a:p>
            <a:pPr algn="ctr"/>
            <a:endParaRPr b="0" lang="it-IT"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it-IT" sz="4400" spc="-1" strike="noStrike">
              <a:latin typeface="Arial"/>
            </a:endParaRPr>
          </a:p>
        </p:txBody>
      </p:sp>
      <p:sp>
        <p:nvSpPr>
          <p:cNvPr id="12" name="PlaceHolder 2"/>
          <p:cNvSpPr>
            <a:spLocks noGrp="1"/>
          </p:cNvSpPr>
          <p:nvPr>
            <p:ph type="body"/>
          </p:nvPr>
        </p:nvSpPr>
        <p:spPr>
          <a:xfrm>
            <a:off x="457200" y="1604520"/>
            <a:ext cx="4015800" cy="1896840"/>
          </a:xfrm>
          <a:prstGeom prst="rect">
            <a:avLst/>
          </a:prstGeom>
        </p:spPr>
        <p:txBody>
          <a:bodyPr lIns="0" rIns="0" tIns="0" bIns="0">
            <a:normAutofit/>
          </a:bodyPr>
          <a:p>
            <a:endParaRPr b="0" lang="it-IT" sz="3200" spc="-1" strike="noStrike">
              <a:latin typeface="Arial"/>
            </a:endParaRPr>
          </a:p>
        </p:txBody>
      </p:sp>
      <p:sp>
        <p:nvSpPr>
          <p:cNvPr id="13" name="PlaceHolder 3"/>
          <p:cNvSpPr>
            <a:spLocks noGrp="1"/>
          </p:cNvSpPr>
          <p:nvPr>
            <p:ph type="body"/>
          </p:nvPr>
        </p:nvSpPr>
        <p:spPr>
          <a:xfrm>
            <a:off x="4674240" y="1604520"/>
            <a:ext cx="4015800" cy="3977280"/>
          </a:xfrm>
          <a:prstGeom prst="rect">
            <a:avLst/>
          </a:prstGeom>
        </p:spPr>
        <p:txBody>
          <a:bodyPr lIns="0" rIns="0" tIns="0" bIns="0">
            <a:normAutofit/>
          </a:bodyPr>
          <a:p>
            <a:endParaRPr b="0" lang="it-IT" sz="3200" spc="-1" strike="noStrike">
              <a:latin typeface="Arial"/>
            </a:endParaRPr>
          </a:p>
        </p:txBody>
      </p:sp>
      <p:sp>
        <p:nvSpPr>
          <p:cNvPr id="14" name="PlaceHolder 4"/>
          <p:cNvSpPr>
            <a:spLocks noGrp="1"/>
          </p:cNvSpPr>
          <p:nvPr>
            <p:ph type="body"/>
          </p:nvPr>
        </p:nvSpPr>
        <p:spPr>
          <a:xfrm>
            <a:off x="457200" y="3682080"/>
            <a:ext cx="4015800" cy="1896840"/>
          </a:xfrm>
          <a:prstGeom prst="rect">
            <a:avLst/>
          </a:prstGeom>
        </p:spPr>
        <p:txBody>
          <a:bodyPr lIns="0" rIns="0" tIns="0" bIns="0">
            <a:normAutofit/>
          </a:bodyPr>
          <a:p>
            <a:endParaRPr b="0" lang="it-IT"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it-IT" sz="4400" spc="-1" strike="noStrike">
              <a:latin typeface="Arial"/>
            </a:endParaRPr>
          </a:p>
        </p:txBody>
      </p:sp>
      <p:sp>
        <p:nvSpPr>
          <p:cNvPr id="16" name="PlaceHolder 2"/>
          <p:cNvSpPr>
            <a:spLocks noGrp="1"/>
          </p:cNvSpPr>
          <p:nvPr>
            <p:ph type="body"/>
          </p:nvPr>
        </p:nvSpPr>
        <p:spPr>
          <a:xfrm>
            <a:off x="457200" y="1604520"/>
            <a:ext cx="4015800" cy="3977280"/>
          </a:xfrm>
          <a:prstGeom prst="rect">
            <a:avLst/>
          </a:prstGeom>
        </p:spPr>
        <p:txBody>
          <a:bodyPr lIns="0" rIns="0" tIns="0" bIns="0">
            <a:normAutofit/>
          </a:bodyPr>
          <a:p>
            <a:endParaRPr b="0" lang="it-IT" sz="3200" spc="-1" strike="noStrike">
              <a:latin typeface="Arial"/>
            </a:endParaRPr>
          </a:p>
        </p:txBody>
      </p:sp>
      <p:sp>
        <p:nvSpPr>
          <p:cNvPr id="17" name="PlaceHolder 3"/>
          <p:cNvSpPr>
            <a:spLocks noGrp="1"/>
          </p:cNvSpPr>
          <p:nvPr>
            <p:ph type="body"/>
          </p:nvPr>
        </p:nvSpPr>
        <p:spPr>
          <a:xfrm>
            <a:off x="4674240" y="1604520"/>
            <a:ext cx="4015800" cy="1896840"/>
          </a:xfrm>
          <a:prstGeom prst="rect">
            <a:avLst/>
          </a:prstGeom>
        </p:spPr>
        <p:txBody>
          <a:bodyPr lIns="0" rIns="0" tIns="0" bIns="0">
            <a:normAutofit/>
          </a:bodyPr>
          <a:p>
            <a:endParaRPr b="0" lang="it-IT" sz="3200" spc="-1" strike="noStrike">
              <a:latin typeface="Arial"/>
            </a:endParaRPr>
          </a:p>
        </p:txBody>
      </p:sp>
      <p:sp>
        <p:nvSpPr>
          <p:cNvPr id="18" name="PlaceHolder 4"/>
          <p:cNvSpPr>
            <a:spLocks noGrp="1"/>
          </p:cNvSpPr>
          <p:nvPr>
            <p:ph type="body"/>
          </p:nvPr>
        </p:nvSpPr>
        <p:spPr>
          <a:xfrm>
            <a:off x="4674240" y="3682080"/>
            <a:ext cx="4015800" cy="1896840"/>
          </a:xfrm>
          <a:prstGeom prst="rect">
            <a:avLst/>
          </a:prstGeom>
        </p:spPr>
        <p:txBody>
          <a:bodyPr lIns="0" rIns="0" tIns="0" bIns="0">
            <a:normAutofit/>
          </a:bodyPr>
          <a:p>
            <a:endParaRPr b="0" lang="it-IT"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it-IT" sz="4400" spc="-1" strike="noStrike">
              <a:latin typeface="Arial"/>
            </a:endParaRPr>
          </a:p>
        </p:txBody>
      </p:sp>
      <p:sp>
        <p:nvSpPr>
          <p:cNvPr id="20" name="PlaceHolder 2"/>
          <p:cNvSpPr>
            <a:spLocks noGrp="1"/>
          </p:cNvSpPr>
          <p:nvPr>
            <p:ph type="body"/>
          </p:nvPr>
        </p:nvSpPr>
        <p:spPr>
          <a:xfrm>
            <a:off x="457200" y="1604520"/>
            <a:ext cx="4015800" cy="1896840"/>
          </a:xfrm>
          <a:prstGeom prst="rect">
            <a:avLst/>
          </a:prstGeom>
        </p:spPr>
        <p:txBody>
          <a:bodyPr lIns="0" rIns="0" tIns="0" bIns="0">
            <a:normAutofit/>
          </a:bodyPr>
          <a:p>
            <a:endParaRPr b="0" lang="it-IT" sz="3200" spc="-1" strike="noStrike">
              <a:latin typeface="Arial"/>
            </a:endParaRPr>
          </a:p>
        </p:txBody>
      </p:sp>
      <p:sp>
        <p:nvSpPr>
          <p:cNvPr id="21" name="PlaceHolder 3"/>
          <p:cNvSpPr>
            <a:spLocks noGrp="1"/>
          </p:cNvSpPr>
          <p:nvPr>
            <p:ph type="body"/>
          </p:nvPr>
        </p:nvSpPr>
        <p:spPr>
          <a:xfrm>
            <a:off x="4674240" y="1604520"/>
            <a:ext cx="4015800" cy="1896840"/>
          </a:xfrm>
          <a:prstGeom prst="rect">
            <a:avLst/>
          </a:prstGeom>
        </p:spPr>
        <p:txBody>
          <a:bodyPr lIns="0" rIns="0" tIns="0" bIns="0">
            <a:normAutofit/>
          </a:bodyPr>
          <a:p>
            <a:endParaRPr b="0" lang="it-IT" sz="3200" spc="-1" strike="noStrike">
              <a:latin typeface="Arial"/>
            </a:endParaRPr>
          </a:p>
        </p:txBody>
      </p:sp>
      <p:sp>
        <p:nvSpPr>
          <p:cNvPr id="22" name="PlaceHolder 4"/>
          <p:cNvSpPr>
            <a:spLocks noGrp="1"/>
          </p:cNvSpPr>
          <p:nvPr>
            <p:ph type="body"/>
          </p:nvPr>
        </p:nvSpPr>
        <p:spPr>
          <a:xfrm>
            <a:off x="457200" y="3682080"/>
            <a:ext cx="8229240" cy="1896840"/>
          </a:xfrm>
          <a:prstGeom prst="rect">
            <a:avLst/>
          </a:prstGeom>
        </p:spPr>
        <p:txBody>
          <a:bodyPr lIns="0" rIns="0" tIns="0" bIns="0">
            <a:normAutofit/>
          </a:bodyPr>
          <a:p>
            <a:endParaRPr b="0" lang="it-IT"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1.jpeg"/><Relationship Id="rId3" Type="http://schemas.openxmlformats.org/officeDocument/2006/relationships/image" Target="../media/image2.jpeg"/><Relationship Id="rId4" Type="http://schemas.openxmlformats.org/officeDocument/2006/relationships/image" Target="../media/image3.png"/><Relationship Id="rId5" Type="http://schemas.openxmlformats.org/officeDocument/2006/relationships/slideLayout" Target="../slideLayouts/slideLayout13.xml"/><Relationship Id="rId6" Type="http://schemas.openxmlformats.org/officeDocument/2006/relationships/slideLayout" Target="../slideLayouts/slideLayout14.xml"/><Relationship Id="rId7" Type="http://schemas.openxmlformats.org/officeDocument/2006/relationships/slideLayout" Target="../slideLayouts/slideLayout15.xml"/><Relationship Id="rId8" Type="http://schemas.openxmlformats.org/officeDocument/2006/relationships/slideLayout" Target="../slideLayouts/slideLayout16.xml"/><Relationship Id="rId9" Type="http://schemas.openxmlformats.org/officeDocument/2006/relationships/slideLayout" Target="../slideLayouts/slideLayout17.xml"/><Relationship Id="rId10" Type="http://schemas.openxmlformats.org/officeDocument/2006/relationships/slideLayout" Target="../slideLayouts/slideLayout18.xml"/><Relationship Id="rId11" Type="http://schemas.openxmlformats.org/officeDocument/2006/relationships/slideLayout" Target="../slideLayouts/slideLayout19.xml"/><Relationship Id="rId12" Type="http://schemas.openxmlformats.org/officeDocument/2006/relationships/slideLayout" Target="../slideLayouts/slideLayout20.xml"/><Relationship Id="rId13" Type="http://schemas.openxmlformats.org/officeDocument/2006/relationships/slideLayout" Target="../slideLayouts/slideLayout21.xml"/><Relationship Id="rId14" Type="http://schemas.openxmlformats.org/officeDocument/2006/relationships/slideLayout" Target="../slideLayouts/slideLayout22.xml"/><Relationship Id="rId15" Type="http://schemas.openxmlformats.org/officeDocument/2006/relationships/slideLayout" Target="../slideLayouts/slideLayout23.xml"/><Relationship Id="rId16"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457200" y="273600"/>
            <a:ext cx="8229240" cy="1144800"/>
          </a:xfrm>
          <a:prstGeom prst="rect">
            <a:avLst/>
          </a:prstGeom>
        </p:spPr>
        <p:txBody>
          <a:bodyPr lIns="0" rIns="0" tIns="0" bIns="0" anchor="ctr">
            <a:noAutofit/>
          </a:bodyPr>
          <a:p>
            <a:pPr algn="ctr"/>
            <a:r>
              <a:rPr b="0" lang="it-IT" sz="4400" spc="-1" strike="noStrike">
                <a:latin typeface="Arial"/>
              </a:rPr>
              <a:t>Click to edit the title text format</a:t>
            </a:r>
            <a:endParaRPr b="0" lang="it-IT" sz="4400" spc="-1" strike="noStrike">
              <a:latin typeface="Arial"/>
            </a:endParaRPr>
          </a:p>
        </p:txBody>
      </p:sp>
      <p:sp>
        <p:nvSpPr>
          <p:cNvPr id="1" name="PlaceHolder 2"/>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it-IT" sz="3200" spc="-1" strike="noStrike">
                <a:latin typeface="Arial"/>
              </a:rPr>
              <a:t>Click to edit the outline text format</a:t>
            </a:r>
            <a:endParaRPr b="0" lang="it-IT" sz="3200" spc="-1" strike="noStrike">
              <a:latin typeface="Arial"/>
            </a:endParaRPr>
          </a:p>
          <a:p>
            <a:pPr lvl="1" marL="864000" indent="-324000">
              <a:spcBef>
                <a:spcPts val="1134"/>
              </a:spcBef>
              <a:buClr>
                <a:srgbClr val="000000"/>
              </a:buClr>
              <a:buSzPct val="75000"/>
              <a:buFont typeface="Symbol" charset="2"/>
              <a:buChar char=""/>
            </a:pPr>
            <a:r>
              <a:rPr b="0" lang="it-IT" sz="2800" spc="-1" strike="noStrike">
                <a:latin typeface="Arial"/>
              </a:rPr>
              <a:t>Second Outline Level</a:t>
            </a:r>
            <a:endParaRPr b="0" lang="it-IT" sz="2800" spc="-1" strike="noStrike">
              <a:latin typeface="Arial"/>
            </a:endParaRPr>
          </a:p>
          <a:p>
            <a:pPr lvl="2" marL="1296000" indent="-288000">
              <a:spcBef>
                <a:spcPts val="850"/>
              </a:spcBef>
              <a:buClr>
                <a:srgbClr val="000000"/>
              </a:buClr>
              <a:buSzPct val="45000"/>
              <a:buFont typeface="Wingdings" charset="2"/>
              <a:buChar char=""/>
            </a:pPr>
            <a:r>
              <a:rPr b="0" lang="it-IT" sz="2400" spc="-1" strike="noStrike">
                <a:latin typeface="Arial"/>
              </a:rPr>
              <a:t>Third Outline Level</a:t>
            </a:r>
            <a:endParaRPr b="0" lang="it-IT" sz="2400" spc="-1" strike="noStrike">
              <a:latin typeface="Arial"/>
            </a:endParaRPr>
          </a:p>
          <a:p>
            <a:pPr lvl="3" marL="1728000" indent="-216000">
              <a:spcBef>
                <a:spcPts val="567"/>
              </a:spcBef>
              <a:buClr>
                <a:srgbClr val="000000"/>
              </a:buClr>
              <a:buSzPct val="75000"/>
              <a:buFont typeface="Symbol" charset="2"/>
              <a:buChar char=""/>
            </a:pPr>
            <a:r>
              <a:rPr b="0" lang="it-IT" sz="2000" spc="-1" strike="noStrike">
                <a:latin typeface="Arial"/>
              </a:rPr>
              <a:t>Fourth Outline Level</a:t>
            </a:r>
            <a:endParaRPr b="0" lang="it-IT" sz="2000" spc="-1" strike="noStrike">
              <a:latin typeface="Arial"/>
            </a:endParaRPr>
          </a:p>
          <a:p>
            <a:pPr lvl="4" marL="2160000" indent="-216000">
              <a:spcBef>
                <a:spcPts val="283"/>
              </a:spcBef>
              <a:buClr>
                <a:srgbClr val="000000"/>
              </a:buClr>
              <a:buSzPct val="45000"/>
              <a:buFont typeface="Wingdings" charset="2"/>
              <a:buChar char=""/>
            </a:pPr>
            <a:r>
              <a:rPr b="0" lang="it-IT" sz="2000" spc="-1" strike="noStrike">
                <a:latin typeface="Arial"/>
              </a:rPr>
              <a:t>Fifth Outline Level</a:t>
            </a:r>
            <a:endParaRPr b="0" lang="it-IT" sz="2000" spc="-1" strike="noStrike">
              <a:latin typeface="Arial"/>
            </a:endParaRPr>
          </a:p>
          <a:p>
            <a:pPr lvl="5" marL="2592000" indent="-216000">
              <a:spcBef>
                <a:spcPts val="283"/>
              </a:spcBef>
              <a:buClr>
                <a:srgbClr val="000000"/>
              </a:buClr>
              <a:buSzPct val="45000"/>
              <a:buFont typeface="Wingdings" charset="2"/>
              <a:buChar char=""/>
            </a:pPr>
            <a:r>
              <a:rPr b="0" lang="it-IT" sz="2000" spc="-1" strike="noStrike">
                <a:latin typeface="Arial"/>
              </a:rPr>
              <a:t>Sixth Outline Level</a:t>
            </a:r>
            <a:endParaRPr b="0" lang="it-IT" sz="2000" spc="-1" strike="noStrike">
              <a:latin typeface="Arial"/>
            </a:endParaRPr>
          </a:p>
          <a:p>
            <a:pPr lvl="6" marL="3024000" indent="-216000">
              <a:spcBef>
                <a:spcPts val="283"/>
              </a:spcBef>
              <a:buClr>
                <a:srgbClr val="000000"/>
              </a:buClr>
              <a:buSzPct val="45000"/>
              <a:buFont typeface="Wingdings" charset="2"/>
              <a:buChar char=""/>
            </a:pPr>
            <a:r>
              <a:rPr b="0" lang="it-IT" sz="2000" spc="-1" strike="noStrike">
                <a:latin typeface="Arial"/>
              </a:rPr>
              <a:t>Seventh Outline Level</a:t>
            </a:r>
            <a:endParaRPr b="0" lang="it-IT"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38" name="Picture 2" descr=""/>
          <p:cNvPicPr/>
          <p:nvPr/>
        </p:nvPicPr>
        <p:blipFill>
          <a:blip r:embed="rId2"/>
          <a:stretch/>
        </p:blipFill>
        <p:spPr>
          <a:xfrm>
            <a:off x="0" y="0"/>
            <a:ext cx="9130680" cy="1129680"/>
          </a:xfrm>
          <a:prstGeom prst="rect">
            <a:avLst/>
          </a:prstGeom>
          <a:ln w="9360">
            <a:noFill/>
          </a:ln>
        </p:spPr>
      </p:pic>
      <p:pic>
        <p:nvPicPr>
          <p:cNvPr id="39" name="Picture 2" descr=""/>
          <p:cNvPicPr/>
          <p:nvPr/>
        </p:nvPicPr>
        <p:blipFill>
          <a:blip r:embed="rId3"/>
          <a:stretch/>
        </p:blipFill>
        <p:spPr>
          <a:xfrm>
            <a:off x="0" y="0"/>
            <a:ext cx="9130680" cy="1129680"/>
          </a:xfrm>
          <a:prstGeom prst="rect">
            <a:avLst/>
          </a:prstGeom>
          <a:ln w="9360">
            <a:noFill/>
          </a:ln>
        </p:spPr>
      </p:pic>
      <p:pic>
        <p:nvPicPr>
          <p:cNvPr id="40" name="Picture 3" descr=""/>
          <p:cNvPicPr/>
          <p:nvPr/>
        </p:nvPicPr>
        <p:blipFill>
          <a:blip r:embed="rId4"/>
          <a:stretch/>
        </p:blipFill>
        <p:spPr>
          <a:xfrm>
            <a:off x="0" y="0"/>
            <a:ext cx="1169280" cy="1129680"/>
          </a:xfrm>
          <a:prstGeom prst="rect">
            <a:avLst/>
          </a:prstGeom>
          <a:ln w="9360">
            <a:noFill/>
          </a:ln>
        </p:spPr>
      </p:pic>
      <p:sp>
        <p:nvSpPr>
          <p:cNvPr id="41" name="PlaceHolder 1"/>
          <p:cNvSpPr>
            <a:spLocks noGrp="1"/>
          </p:cNvSpPr>
          <p:nvPr>
            <p:ph type="title"/>
          </p:nvPr>
        </p:nvSpPr>
        <p:spPr>
          <a:xfrm>
            <a:off x="457200" y="273600"/>
            <a:ext cx="8229240" cy="1144800"/>
          </a:xfrm>
          <a:prstGeom prst="rect">
            <a:avLst/>
          </a:prstGeom>
        </p:spPr>
        <p:txBody>
          <a:bodyPr lIns="0" rIns="0" tIns="0" bIns="0" anchor="ctr">
            <a:noAutofit/>
          </a:bodyPr>
          <a:p>
            <a:pPr algn="ctr"/>
            <a:r>
              <a:rPr b="0" lang="it-IT" sz="4400" spc="-1" strike="noStrike">
                <a:latin typeface="Arial"/>
              </a:rPr>
              <a:t>Click to edit the title text format</a:t>
            </a:r>
            <a:endParaRPr b="0" lang="it-IT" sz="4400" spc="-1" strike="noStrike">
              <a:latin typeface="Arial"/>
            </a:endParaRPr>
          </a:p>
        </p:txBody>
      </p:sp>
      <p:sp>
        <p:nvSpPr>
          <p:cNvPr id="42" name="PlaceHolder 2"/>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it-IT" sz="3200" spc="-1" strike="noStrike">
                <a:latin typeface="Arial"/>
              </a:rPr>
              <a:t>Click to edit the outline text format</a:t>
            </a:r>
            <a:endParaRPr b="0" lang="it-IT" sz="3200" spc="-1" strike="noStrike">
              <a:latin typeface="Arial"/>
            </a:endParaRPr>
          </a:p>
          <a:p>
            <a:pPr lvl="1" marL="864000" indent="-324000">
              <a:spcBef>
                <a:spcPts val="1134"/>
              </a:spcBef>
              <a:buClr>
                <a:srgbClr val="000000"/>
              </a:buClr>
              <a:buSzPct val="75000"/>
              <a:buFont typeface="Symbol" charset="2"/>
              <a:buChar char=""/>
            </a:pPr>
            <a:r>
              <a:rPr b="0" lang="it-IT" sz="2800" spc="-1" strike="noStrike">
                <a:latin typeface="Arial"/>
              </a:rPr>
              <a:t>Second Outline Level</a:t>
            </a:r>
            <a:endParaRPr b="0" lang="it-IT" sz="2800" spc="-1" strike="noStrike">
              <a:latin typeface="Arial"/>
            </a:endParaRPr>
          </a:p>
          <a:p>
            <a:pPr lvl="2" marL="1296000" indent="-288000">
              <a:spcBef>
                <a:spcPts val="850"/>
              </a:spcBef>
              <a:buClr>
                <a:srgbClr val="000000"/>
              </a:buClr>
              <a:buSzPct val="45000"/>
              <a:buFont typeface="Wingdings" charset="2"/>
              <a:buChar char=""/>
            </a:pPr>
            <a:r>
              <a:rPr b="0" lang="it-IT" sz="2400" spc="-1" strike="noStrike">
                <a:latin typeface="Arial"/>
              </a:rPr>
              <a:t>Third Outline Level</a:t>
            </a:r>
            <a:endParaRPr b="0" lang="it-IT" sz="2400" spc="-1" strike="noStrike">
              <a:latin typeface="Arial"/>
            </a:endParaRPr>
          </a:p>
          <a:p>
            <a:pPr lvl="3" marL="1728000" indent="-216000">
              <a:spcBef>
                <a:spcPts val="567"/>
              </a:spcBef>
              <a:buClr>
                <a:srgbClr val="000000"/>
              </a:buClr>
              <a:buSzPct val="75000"/>
              <a:buFont typeface="Symbol" charset="2"/>
              <a:buChar char=""/>
            </a:pPr>
            <a:r>
              <a:rPr b="0" lang="it-IT" sz="2000" spc="-1" strike="noStrike">
                <a:latin typeface="Arial"/>
              </a:rPr>
              <a:t>Fourth Outline Level</a:t>
            </a:r>
            <a:endParaRPr b="0" lang="it-IT" sz="2000" spc="-1" strike="noStrike">
              <a:latin typeface="Arial"/>
            </a:endParaRPr>
          </a:p>
          <a:p>
            <a:pPr lvl="4" marL="2160000" indent="-216000">
              <a:spcBef>
                <a:spcPts val="283"/>
              </a:spcBef>
              <a:buClr>
                <a:srgbClr val="000000"/>
              </a:buClr>
              <a:buSzPct val="45000"/>
              <a:buFont typeface="Wingdings" charset="2"/>
              <a:buChar char=""/>
            </a:pPr>
            <a:r>
              <a:rPr b="0" lang="it-IT" sz="2000" spc="-1" strike="noStrike">
                <a:latin typeface="Arial"/>
              </a:rPr>
              <a:t>Fifth Outline Level</a:t>
            </a:r>
            <a:endParaRPr b="0" lang="it-IT" sz="2000" spc="-1" strike="noStrike">
              <a:latin typeface="Arial"/>
            </a:endParaRPr>
          </a:p>
          <a:p>
            <a:pPr lvl="5" marL="2592000" indent="-216000">
              <a:spcBef>
                <a:spcPts val="283"/>
              </a:spcBef>
              <a:buClr>
                <a:srgbClr val="000000"/>
              </a:buClr>
              <a:buSzPct val="45000"/>
              <a:buFont typeface="Wingdings" charset="2"/>
              <a:buChar char=""/>
            </a:pPr>
            <a:r>
              <a:rPr b="0" lang="it-IT" sz="2000" spc="-1" strike="noStrike">
                <a:latin typeface="Arial"/>
              </a:rPr>
              <a:t>Sixth Outline Level</a:t>
            </a:r>
            <a:endParaRPr b="0" lang="it-IT" sz="2000" spc="-1" strike="noStrike">
              <a:latin typeface="Arial"/>
            </a:endParaRPr>
          </a:p>
          <a:p>
            <a:pPr lvl="6" marL="3024000" indent="-216000">
              <a:spcBef>
                <a:spcPts val="283"/>
              </a:spcBef>
              <a:buClr>
                <a:srgbClr val="000000"/>
              </a:buClr>
              <a:buSzPct val="45000"/>
              <a:buFont typeface="Wingdings" charset="2"/>
              <a:buChar char=""/>
            </a:pPr>
            <a:r>
              <a:rPr b="0" lang="it-IT" sz="2000" spc="-1" strike="noStrike">
                <a:latin typeface="Arial"/>
              </a:rPr>
              <a:t>Seventh Outline Level</a:t>
            </a:r>
            <a:endParaRPr b="0" lang="it-IT"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 id="2147483670" r:id="rId13"/>
    <p:sldLayoutId id="2147483671" r:id="rId14"/>
    <p:sldLayoutId id="2147483672" r:id="rId15"/>
    <p:sldLayoutId id="2147483673" r:id="rId16"/>
  </p:sldLayoutIdLst>
</p:sldMaster>
</file>

<file path=ppt/slides/_rels/slide1.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5.png"/><Relationship Id="rId3" Type="http://schemas.openxmlformats.org/officeDocument/2006/relationships/image" Target="../media/image6.png"/><Relationship Id="rId4"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
</Relationships>
</file>

<file path=ppt/slides/_rels/slide11.xml.rels><?xml version="1.0" encoding="UTF-8"?>
<Relationships xmlns="http://schemas.openxmlformats.org/package/2006/relationships"><Relationship Id="rId1" Type="http://schemas.openxmlformats.org/officeDocument/2006/relationships/hyperlink" Target="https://pecl.php.net/" TargetMode="External"/><Relationship Id="rId2" Type="http://schemas.openxmlformats.org/officeDocument/2006/relationships/slideLayout" Target="../slideLayouts/slideLayout13.xml"/><Relationship Id="rId3" Type="http://schemas.openxmlformats.org/officeDocument/2006/relationships/notesSlide" Target="../notesSlides/notesSlide1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
</Relationships>
</file>

<file path=ppt/slides/_rels/slide4.xml.rels><?xml version="1.0" encoding="UTF-8"?>
<Relationships xmlns="http://schemas.openxmlformats.org/package/2006/relationships"><Relationship Id="rId1" Type="http://schemas.openxmlformats.org/officeDocument/2006/relationships/image" Target="../media/image7.jpeg"/><Relationship Id="rId2" Type="http://schemas.openxmlformats.org/officeDocument/2006/relationships/image" Target="../media/image8.png"/><Relationship Id="rId3" Type="http://schemas.openxmlformats.org/officeDocument/2006/relationships/slideLayout" Target="../slideLayouts/slideLayout13.xml"/><Relationship Id="rId4"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3.xml"/><Relationship Id="rId3"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3.xml"/><Relationship Id="rId3"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3.xml"/><Relationship Id="rId3"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 name="CustomShape 1_0"/>
          <p:cNvSpPr/>
          <p:nvPr/>
        </p:nvSpPr>
        <p:spPr>
          <a:xfrm>
            <a:off x="-5400" y="-5400"/>
            <a:ext cx="9154440" cy="4421520"/>
          </a:xfrm>
          <a:prstGeom prst="rect">
            <a:avLst/>
          </a:prstGeom>
          <a:blipFill rotWithShape="0">
            <a:blip r:embed="rId1"/>
            <a:srcRect/>
            <a:tile/>
          </a:blipFill>
          <a:ln w="12600">
            <a:noFill/>
          </a:ln>
        </p:spPr>
        <p:style>
          <a:lnRef idx="0"/>
          <a:fillRef idx="0"/>
          <a:effectRef idx="0"/>
          <a:fontRef idx="minor"/>
        </p:style>
      </p:sp>
      <p:sp>
        <p:nvSpPr>
          <p:cNvPr id="86" name="TextShape 2_1"/>
          <p:cNvSpPr/>
          <p:nvPr/>
        </p:nvSpPr>
        <p:spPr>
          <a:xfrm>
            <a:off x="402840" y="1810440"/>
            <a:ext cx="7357320" cy="2320920"/>
          </a:xfrm>
          <a:prstGeom prst="rect">
            <a:avLst/>
          </a:prstGeom>
          <a:noFill/>
          <a:ln w="12600">
            <a:noFill/>
          </a:ln>
        </p:spPr>
        <p:style>
          <a:lnRef idx="0"/>
          <a:fillRef idx="0"/>
          <a:effectRef idx="0"/>
          <a:fontRef idx="minor"/>
        </p:style>
        <p:txBody>
          <a:bodyPr lIns="50760" rIns="50760" tIns="50760" bIns="50760" anchor="b">
            <a:noAutofit/>
          </a:bodyPr>
          <a:p>
            <a:pPr>
              <a:lnSpc>
                <a:spcPct val="100000"/>
              </a:lnSpc>
            </a:pPr>
            <a:br/>
            <a:br/>
            <a:r>
              <a:rPr b="1" lang="it-IT" sz="5000" spc="-1" strike="noStrike">
                <a:solidFill>
                  <a:srgbClr val="ffffff"/>
                </a:solidFill>
                <a:latin typeface="Century Gothic"/>
                <a:ea typeface="Century Gothic"/>
              </a:rPr>
              <a:t> </a:t>
            </a:r>
            <a:br/>
            <a:br/>
            <a:endParaRPr b="0" lang="it-IT" sz="5000" spc="-1" strike="noStrike">
              <a:latin typeface="Arial"/>
            </a:endParaRPr>
          </a:p>
        </p:txBody>
      </p:sp>
      <p:sp>
        <p:nvSpPr>
          <p:cNvPr id="87" name="TextShape 3_1"/>
          <p:cNvSpPr/>
          <p:nvPr/>
        </p:nvSpPr>
        <p:spPr>
          <a:xfrm>
            <a:off x="302400" y="1018080"/>
            <a:ext cx="7357320" cy="793800"/>
          </a:xfrm>
          <a:prstGeom prst="rect">
            <a:avLst/>
          </a:prstGeom>
          <a:noFill/>
          <a:ln w="12600">
            <a:noFill/>
          </a:ln>
        </p:spPr>
        <p:style>
          <a:lnRef idx="0"/>
          <a:fillRef idx="0"/>
          <a:effectRef idx="0"/>
          <a:fontRef idx="minor"/>
        </p:style>
        <p:txBody>
          <a:bodyPr lIns="50760" rIns="50760" tIns="50760" bIns="50760">
            <a:noAutofit/>
          </a:bodyPr>
          <a:p>
            <a:pPr>
              <a:lnSpc>
                <a:spcPct val="100000"/>
              </a:lnSpc>
              <a:tabLst>
                <a:tab algn="l" pos="0"/>
              </a:tabLst>
            </a:pPr>
            <a:r>
              <a:rPr b="1" lang="it-IT" sz="1800" spc="-1" strike="noStrike">
                <a:solidFill>
                  <a:srgbClr val="ffffff"/>
                </a:solidFill>
                <a:latin typeface="Century Gothic"/>
                <a:ea typeface="Century Gothic"/>
              </a:rPr>
              <a:t>DISPENSA</a:t>
            </a:r>
            <a:br/>
            <a:r>
              <a:rPr b="0" lang="it-IT" sz="1000" spc="-1" strike="noStrike">
                <a:solidFill>
                  <a:srgbClr val="ffffff"/>
                </a:solidFill>
                <a:latin typeface="Century Gothic"/>
                <a:ea typeface="Century Gothic"/>
              </a:rPr>
              <a:t>SGQS modulo rev 01 09/09/2019</a:t>
            </a:r>
            <a:endParaRPr b="0" lang="it-IT" sz="1000" spc="-1" strike="noStrike">
              <a:latin typeface="Arial"/>
            </a:endParaRPr>
          </a:p>
          <a:p>
            <a:pPr>
              <a:lnSpc>
                <a:spcPct val="100000"/>
              </a:lnSpc>
              <a:tabLst>
                <a:tab algn="l" pos="0"/>
              </a:tabLst>
            </a:pPr>
            <a:endParaRPr b="0" lang="it-IT" sz="1000" spc="-1" strike="noStrike">
              <a:latin typeface="Arial"/>
            </a:endParaRPr>
          </a:p>
          <a:p>
            <a:pPr>
              <a:lnSpc>
                <a:spcPct val="100000"/>
              </a:lnSpc>
              <a:tabLst>
                <a:tab algn="l" pos="0"/>
              </a:tabLst>
            </a:pPr>
            <a:endParaRPr b="0" lang="it-IT" sz="1000" spc="-1" strike="noStrike">
              <a:latin typeface="Arial"/>
            </a:endParaRPr>
          </a:p>
          <a:p>
            <a:pPr>
              <a:lnSpc>
                <a:spcPct val="100000"/>
              </a:lnSpc>
              <a:tabLst>
                <a:tab algn="l" pos="0"/>
              </a:tabLst>
            </a:pPr>
            <a:endParaRPr b="0" lang="it-IT" sz="1000" spc="-1" strike="noStrike">
              <a:latin typeface="Arial"/>
            </a:endParaRPr>
          </a:p>
          <a:p>
            <a:pPr>
              <a:lnSpc>
                <a:spcPct val="100000"/>
              </a:lnSpc>
              <a:tabLst>
                <a:tab algn="l" pos="0"/>
              </a:tabLst>
            </a:pPr>
            <a:endParaRPr b="0" lang="it-IT" sz="1000" spc="-1" strike="noStrike">
              <a:latin typeface="Arial"/>
            </a:endParaRPr>
          </a:p>
          <a:p>
            <a:pPr>
              <a:lnSpc>
                <a:spcPct val="100000"/>
              </a:lnSpc>
              <a:tabLst>
                <a:tab algn="l" pos="0"/>
              </a:tabLst>
            </a:pPr>
            <a:endParaRPr b="0" lang="it-IT" sz="1000" spc="-1" strike="noStrike">
              <a:latin typeface="Arial"/>
            </a:endParaRPr>
          </a:p>
          <a:p>
            <a:pPr>
              <a:lnSpc>
                <a:spcPct val="100000"/>
              </a:lnSpc>
              <a:tabLst>
                <a:tab algn="l" pos="0"/>
              </a:tabLst>
            </a:pPr>
            <a:endParaRPr b="0" lang="it-IT" sz="1000" spc="-1" strike="noStrike">
              <a:latin typeface="Arial"/>
            </a:endParaRPr>
          </a:p>
          <a:p>
            <a:pPr>
              <a:lnSpc>
                <a:spcPct val="100000"/>
              </a:lnSpc>
              <a:tabLst>
                <a:tab algn="l" pos="0"/>
              </a:tabLst>
            </a:pPr>
            <a:endParaRPr b="0" lang="it-IT" sz="1000" spc="-1" strike="noStrike">
              <a:latin typeface="Arial"/>
            </a:endParaRPr>
          </a:p>
          <a:p>
            <a:pPr>
              <a:lnSpc>
                <a:spcPct val="100000"/>
              </a:lnSpc>
              <a:tabLst>
                <a:tab algn="l" pos="0"/>
              </a:tabLst>
            </a:pPr>
            <a:endParaRPr b="0" lang="it-IT" sz="1000" spc="-1" strike="noStrike">
              <a:latin typeface="Arial"/>
            </a:endParaRPr>
          </a:p>
          <a:p>
            <a:pPr>
              <a:lnSpc>
                <a:spcPct val="100000"/>
              </a:lnSpc>
              <a:tabLst>
                <a:tab algn="l" pos="0"/>
              </a:tabLst>
            </a:pPr>
            <a:endParaRPr b="0" lang="it-IT" sz="1000" spc="-1" strike="noStrike">
              <a:latin typeface="Arial"/>
            </a:endParaRPr>
          </a:p>
        </p:txBody>
      </p:sp>
      <p:pic>
        <p:nvPicPr>
          <p:cNvPr id="88" name="Immagine 5_1" descr="testata_fse_2017.png"/>
          <p:cNvPicPr/>
          <p:nvPr/>
        </p:nvPicPr>
        <p:blipFill>
          <a:blip r:embed="rId2"/>
          <a:stretch/>
        </p:blipFill>
        <p:spPr>
          <a:xfrm>
            <a:off x="302400" y="0"/>
            <a:ext cx="8589600" cy="884880"/>
          </a:xfrm>
          <a:prstGeom prst="rect">
            <a:avLst/>
          </a:prstGeom>
          <a:ln w="0">
            <a:noFill/>
          </a:ln>
        </p:spPr>
      </p:pic>
      <p:pic>
        <p:nvPicPr>
          <p:cNvPr id="89" name="Immagine 42_1" descr=""/>
          <p:cNvPicPr/>
          <p:nvPr/>
        </p:nvPicPr>
        <p:blipFill>
          <a:blip r:embed="rId3"/>
          <a:stretch/>
        </p:blipFill>
        <p:spPr>
          <a:xfrm>
            <a:off x="0" y="6082560"/>
            <a:ext cx="9143280" cy="774720"/>
          </a:xfrm>
          <a:prstGeom prst="rect">
            <a:avLst/>
          </a:prstGeom>
          <a:ln w="0">
            <a:noFill/>
          </a:ln>
        </p:spPr>
      </p:pic>
      <p:sp>
        <p:nvSpPr>
          <p:cNvPr id="90" name=""/>
          <p:cNvSpPr/>
          <p:nvPr/>
        </p:nvSpPr>
        <p:spPr>
          <a:xfrm>
            <a:off x="86760" y="1620000"/>
            <a:ext cx="4592880" cy="320472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1" lang="it-IT" sz="5000" spc="-1" strike="noStrike">
                <a:solidFill>
                  <a:srgbClr val="ffffff"/>
                </a:solidFill>
                <a:latin typeface="Century Gothic"/>
                <a:ea typeface="Century Gothic"/>
              </a:rPr>
              <a:t>Server side</a:t>
            </a:r>
            <a:endParaRPr b="0" lang="it-IT" sz="5000" spc="-1" strike="noStrike">
              <a:latin typeface="Arial"/>
            </a:endParaRPr>
          </a:p>
          <a:p>
            <a:pPr>
              <a:lnSpc>
                <a:spcPct val="100000"/>
              </a:lnSpc>
            </a:pPr>
            <a:r>
              <a:rPr b="1" lang="it-IT" sz="5000" spc="-1" strike="noStrike">
                <a:solidFill>
                  <a:srgbClr val="ffffff"/>
                </a:solidFill>
                <a:latin typeface="Century Gothic"/>
                <a:ea typeface="Century Gothic"/>
              </a:rPr>
              <a:t>Lezione 1</a:t>
            </a:r>
            <a:endParaRPr b="0" lang="it-IT" sz="5000" spc="-1" strike="noStrike">
              <a:latin typeface="Arial"/>
            </a:endParaRPr>
          </a:p>
          <a:p>
            <a:pPr>
              <a:lnSpc>
                <a:spcPct val="100000"/>
              </a:lnSpc>
            </a:pPr>
            <a:r>
              <a:rPr b="1" lang="it-IT" sz="5000" spc="-1" strike="noStrike">
                <a:solidFill>
                  <a:srgbClr val="ffffff"/>
                </a:solidFill>
                <a:latin typeface="Century Gothic"/>
                <a:ea typeface="Century Gothic"/>
              </a:rPr>
              <a:t>Storia di PHP </a:t>
            </a:r>
            <a:endParaRPr b="0" lang="it-IT" sz="5000" spc="-1" strike="noStrike">
              <a:latin typeface="Arial"/>
            </a:endParaRPr>
          </a:p>
          <a:p>
            <a:pPr>
              <a:lnSpc>
                <a:spcPct val="100000"/>
              </a:lnSpc>
            </a:pPr>
            <a:endParaRPr b="0" lang="it-IT" sz="50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2" name="CustomShape 1"/>
          <p:cNvSpPr/>
          <p:nvPr/>
        </p:nvSpPr>
        <p:spPr>
          <a:xfrm>
            <a:off x="457200" y="1277640"/>
            <a:ext cx="8216280" cy="483516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1" lang="it-IT" sz="1800" spc="-1" strike="noStrike">
                <a:solidFill>
                  <a:srgbClr val="000000"/>
                </a:solidFill>
                <a:latin typeface="Arial"/>
                <a:ea typeface="DejaVu Sans"/>
              </a:rPr>
              <a:t>Community PHP</a:t>
            </a:r>
            <a:endParaRPr b="0" lang="it-IT" sz="1800" spc="-1" strike="noStrike">
              <a:latin typeface="Arial"/>
            </a:endParaRPr>
          </a:p>
          <a:p>
            <a:pPr>
              <a:lnSpc>
                <a:spcPct val="100000"/>
              </a:lnSpc>
            </a:pPr>
            <a:r>
              <a:rPr b="0" lang="it-IT" sz="1800" spc="-1" strike="noStrike">
                <a:solidFill>
                  <a:srgbClr val="000000"/>
                </a:solidFill>
                <a:latin typeface="Arial"/>
                <a:ea typeface="DejaVu Sans"/>
              </a:rPr>
              <a:t>Php.net</a:t>
            </a: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solidFill>
                  <a:srgbClr val="000000"/>
                </a:solidFill>
                <a:latin typeface="Arial"/>
                <a:ea typeface="DejaVu Sans"/>
              </a:rPr>
              <a:t>Grusp</a:t>
            </a:r>
            <a:endParaRPr b="0" lang="it-IT" sz="1800" spc="-1" strike="noStrike">
              <a:latin typeface="Arial"/>
            </a:endParaRPr>
          </a:p>
          <a:p>
            <a:pPr>
              <a:lnSpc>
                <a:spcPct val="100000"/>
              </a:lnSpc>
            </a:pPr>
            <a:r>
              <a:rPr b="0" lang="it-IT" sz="1800" spc="-1" strike="noStrike">
                <a:solidFill>
                  <a:srgbClr val="000000"/>
                </a:solidFill>
                <a:latin typeface="Arial"/>
                <a:ea typeface="DejaVu Sans"/>
              </a:rPr>
              <a:t>Php day a verona</a:t>
            </a:r>
            <a:endParaRPr b="0" lang="it-IT" sz="1800" spc="-1" strike="noStrike">
              <a:latin typeface="Arial"/>
            </a:endParaRPr>
          </a:p>
          <a:p>
            <a:pPr>
              <a:lnSpc>
                <a:spcPct val="100000"/>
              </a:lnSpc>
            </a:pPr>
            <a:r>
              <a:rPr b="0" lang="it-IT" sz="1800" spc="-1" strike="noStrike">
                <a:solidFill>
                  <a:srgbClr val="000000"/>
                </a:solidFill>
                <a:latin typeface="Arial"/>
                <a:ea typeface="DejaVu Sans"/>
              </a:rPr>
              <a:t>PUG  </a:t>
            </a:r>
            <a:endParaRPr b="0" lang="it-IT" sz="1800" spc="-1" strike="noStrike">
              <a:latin typeface="Arial"/>
            </a:endParaRPr>
          </a:p>
          <a:p>
            <a:pPr>
              <a:lnSpc>
                <a:spcPct val="100000"/>
              </a:lnSpc>
            </a:pPr>
            <a:endParaRPr b="0" lang="it-IT" sz="1800" spc="-1" strike="noStrike">
              <a:latin typeface="Arial"/>
            </a:endParaRPr>
          </a:p>
          <a:p>
            <a:pPr>
              <a:lnSpc>
                <a:spcPct val="100000"/>
              </a:lnSpc>
            </a:pPr>
            <a:endParaRPr b="0" lang="it-IT" sz="1800" spc="-1" strike="noStrike">
              <a:latin typeface="Arial"/>
            </a:endParaRPr>
          </a:p>
        </p:txBody>
      </p:sp>
      <p:sp>
        <p:nvSpPr>
          <p:cNvPr id="113" name="CustomShape 2"/>
          <p:cNvSpPr/>
          <p:nvPr/>
        </p:nvSpPr>
        <p:spPr>
          <a:xfrm>
            <a:off x="714240" y="0"/>
            <a:ext cx="8216280" cy="1129680"/>
          </a:xfrm>
          <a:prstGeom prst="rect">
            <a:avLst/>
          </a:prstGeom>
          <a:noFill/>
          <a:ln w="0">
            <a:noFill/>
          </a:ln>
        </p:spPr>
        <p:style>
          <a:lnRef idx="0"/>
          <a:fillRef idx="0"/>
          <a:effectRef idx="0"/>
          <a:fontRef idx="minor"/>
        </p:style>
        <p:txBody>
          <a:bodyPr lIns="90000" rIns="90000" tIns="45000" bIns="45000" anchor="ctr">
            <a:noAutofit/>
          </a:bodyPr>
          <a:p>
            <a:pPr algn="ctr">
              <a:lnSpc>
                <a:spcPct val="100000"/>
              </a:lnSpc>
            </a:pPr>
            <a:r>
              <a:rPr b="1" lang="it-IT" sz="3600" spc="-1" strike="noStrike">
                <a:solidFill>
                  <a:srgbClr val="000099"/>
                </a:solidFill>
                <a:latin typeface="Calibri"/>
                <a:ea typeface="DejaVu Sans"/>
              </a:rPr>
              <a:t>Corsi di Formazione ENGIM </a:t>
            </a:r>
            <a:endParaRPr b="0" lang="it-IT" sz="36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4" name="CustomShape 1"/>
          <p:cNvSpPr/>
          <p:nvPr/>
        </p:nvSpPr>
        <p:spPr>
          <a:xfrm>
            <a:off x="457200" y="1277640"/>
            <a:ext cx="8216280" cy="483516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1" lang="it-IT" sz="1800" spc="-1" strike="noStrike">
                <a:solidFill>
                  <a:srgbClr val="000000"/>
                </a:solidFill>
                <a:latin typeface="Arial"/>
                <a:ea typeface="DejaVu Sans"/>
              </a:rPr>
              <a:t>risorse</a:t>
            </a: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solidFill>
                  <a:srgbClr val="000000"/>
                </a:solidFill>
                <a:latin typeface="Arial"/>
                <a:ea typeface="DejaVu Sans"/>
              </a:rPr>
              <a:t>PHP-FIG: https://www.php-fig.org/psr/</a:t>
            </a:r>
            <a:endParaRPr b="0" lang="it-IT" sz="1800" spc="-1" strike="noStrike">
              <a:latin typeface="Arial"/>
            </a:endParaRPr>
          </a:p>
          <a:p>
            <a:pPr>
              <a:lnSpc>
                <a:spcPct val="100000"/>
              </a:lnSpc>
            </a:pPr>
            <a:r>
              <a:rPr b="0" lang="it-IT" sz="1800" spc="-1" strike="noStrike">
                <a:solidFill>
                  <a:srgbClr val="000000"/>
                </a:solidFill>
                <a:latin typeface="Arial"/>
                <a:ea typeface="DejaVu Sans"/>
              </a:rPr>
              <a:t>Composer: https://getcomposer.org/</a:t>
            </a:r>
            <a:endParaRPr b="0" lang="it-IT" sz="1800" spc="-1" strike="noStrike">
              <a:latin typeface="Arial"/>
            </a:endParaRPr>
          </a:p>
          <a:p>
            <a:pPr>
              <a:lnSpc>
                <a:spcPct val="100000"/>
              </a:lnSpc>
            </a:pPr>
            <a:r>
              <a:rPr b="0" lang="it-IT" sz="1800" spc="-1" strike="noStrike">
                <a:solidFill>
                  <a:srgbClr val="000000"/>
                </a:solidFill>
                <a:latin typeface="Arial"/>
                <a:ea typeface="DejaVu Sans"/>
              </a:rPr>
              <a:t>Pecl : </a:t>
            </a:r>
            <a:r>
              <a:rPr b="0" lang="it-IT" sz="1800" spc="-1" strike="noStrike" u="sng">
                <a:solidFill>
                  <a:srgbClr val="0000ff"/>
                </a:solidFill>
                <a:uFill>
                  <a:solidFill>
                    <a:srgbClr val="ffffff"/>
                  </a:solidFill>
                </a:uFill>
                <a:latin typeface="Arial"/>
                <a:ea typeface="DejaVu Sans"/>
                <a:hlinkClick r:id="rId1"/>
              </a:rPr>
              <a:t>https://pecl.php.net/</a:t>
            </a:r>
            <a:r>
              <a:rPr b="0" lang="it-IT" sz="1800" spc="-1" strike="noStrike">
                <a:solidFill>
                  <a:srgbClr val="000000"/>
                </a:solidFill>
                <a:latin typeface="Arial"/>
                <a:ea typeface="DejaVu Sans"/>
              </a:rPr>
              <a:t>	</a:t>
            </a: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solidFill>
                  <a:srgbClr val="000000"/>
                </a:solidFill>
                <a:latin typeface="Arial"/>
                <a:ea typeface="DejaVu Sans"/>
              </a:rPr>
              <a:t>Altre librerie:</a:t>
            </a:r>
            <a:endParaRPr b="0" lang="it-IT" sz="1800" spc="-1" strike="noStrike">
              <a:latin typeface="Arial"/>
            </a:endParaRPr>
          </a:p>
          <a:p>
            <a:pPr>
              <a:lnSpc>
                <a:spcPct val="100000"/>
              </a:lnSpc>
            </a:pPr>
            <a:r>
              <a:rPr b="0" lang="it-IT" sz="1800" spc="-1" strike="noStrike">
                <a:solidFill>
                  <a:srgbClr val="000000"/>
                </a:solidFill>
                <a:latin typeface="Arial"/>
                <a:ea typeface="DejaVu Sans"/>
              </a:rPr>
              <a:t>https://tutorialzine.com/2013/02/24-cool-php-libraries-you-should-know-about</a:t>
            </a:r>
            <a:endParaRPr b="0" lang="it-IT" sz="1800" spc="-1" strike="noStrike">
              <a:latin typeface="Arial"/>
            </a:endParaRPr>
          </a:p>
          <a:p>
            <a:pPr>
              <a:lnSpc>
                <a:spcPct val="100000"/>
              </a:lnSpc>
            </a:pPr>
            <a:endParaRPr b="0" lang="it-IT" sz="1800" spc="-1" strike="noStrike">
              <a:latin typeface="Arial"/>
            </a:endParaRPr>
          </a:p>
        </p:txBody>
      </p:sp>
      <p:sp>
        <p:nvSpPr>
          <p:cNvPr id="115" name="CustomShape 2"/>
          <p:cNvSpPr/>
          <p:nvPr/>
        </p:nvSpPr>
        <p:spPr>
          <a:xfrm>
            <a:off x="714240" y="0"/>
            <a:ext cx="8216280" cy="1129680"/>
          </a:xfrm>
          <a:prstGeom prst="rect">
            <a:avLst/>
          </a:prstGeom>
          <a:noFill/>
          <a:ln w="0">
            <a:noFill/>
          </a:ln>
        </p:spPr>
        <p:style>
          <a:lnRef idx="0"/>
          <a:fillRef idx="0"/>
          <a:effectRef idx="0"/>
          <a:fontRef idx="minor"/>
        </p:style>
        <p:txBody>
          <a:bodyPr lIns="90000" rIns="90000" tIns="45000" bIns="45000" anchor="ctr">
            <a:noAutofit/>
          </a:bodyPr>
          <a:p>
            <a:pPr algn="ctr">
              <a:lnSpc>
                <a:spcPct val="100000"/>
              </a:lnSpc>
            </a:pPr>
            <a:r>
              <a:rPr b="1" lang="it-IT" sz="3600" spc="-1" strike="noStrike">
                <a:solidFill>
                  <a:srgbClr val="000099"/>
                </a:solidFill>
                <a:latin typeface="Calibri"/>
                <a:ea typeface="DejaVu Sans"/>
              </a:rPr>
              <a:t>Corsi di Formazione ENGIM </a:t>
            </a:r>
            <a:endParaRPr b="0" lang="it-IT" sz="36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 name="CustomShape 1"/>
          <p:cNvSpPr/>
          <p:nvPr/>
        </p:nvSpPr>
        <p:spPr>
          <a:xfrm>
            <a:off x="457200" y="1600200"/>
            <a:ext cx="8216280" cy="451260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0" lang="it-IT" sz="1800" spc="-1" strike="noStrike">
                <a:solidFill>
                  <a:srgbClr val="000000"/>
                </a:solidFill>
                <a:latin typeface="Arial"/>
                <a:ea typeface="DejaVu Sans"/>
              </a:rPr>
              <a:t>Introduzione</a:t>
            </a: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solidFill>
                  <a:srgbClr val="000000"/>
                </a:solidFill>
                <a:latin typeface="Arial"/>
                <a:ea typeface="DejaVu Sans"/>
              </a:rPr>
              <a:t>PHP è un linguaggio di programmazione per lo sviluppo di applicazioni web nato nel 1995.</a:t>
            </a: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solidFill>
                  <a:srgbClr val="000000"/>
                </a:solidFill>
                <a:latin typeface="Arial"/>
                <a:ea typeface="DejaVu Sans"/>
              </a:rPr>
              <a:t>Caratteristiche:</a:t>
            </a:r>
            <a:endParaRPr b="0" lang="it-IT" sz="1800" spc="-1" strike="noStrike">
              <a:latin typeface="Arial"/>
            </a:endParaRPr>
          </a:p>
          <a:p>
            <a:pPr>
              <a:lnSpc>
                <a:spcPct val="100000"/>
              </a:lnSpc>
            </a:pPr>
            <a:r>
              <a:rPr b="0" lang="it-IT" sz="1800" spc="-1" strike="noStrike">
                <a:solidFill>
                  <a:srgbClr val="000000"/>
                </a:solidFill>
                <a:latin typeface="Arial"/>
                <a:ea typeface="DejaVu Sans"/>
              </a:rPr>
              <a:t>-curva di apprendimento bassa</a:t>
            </a:r>
            <a:endParaRPr b="0" lang="it-IT" sz="1800" spc="-1" strike="noStrike">
              <a:latin typeface="Arial"/>
            </a:endParaRPr>
          </a:p>
          <a:p>
            <a:pPr>
              <a:lnSpc>
                <a:spcPct val="100000"/>
              </a:lnSpc>
            </a:pPr>
            <a:r>
              <a:rPr b="0" lang="it-IT" sz="1800" spc="-1" strike="noStrike">
                <a:solidFill>
                  <a:srgbClr val="000000"/>
                </a:solidFill>
                <a:latin typeface="Arial"/>
                <a:ea typeface="DejaVu Sans"/>
              </a:rPr>
              <a:t>-infrastruttura snella, facile da installare</a:t>
            </a:r>
            <a:endParaRPr b="0" lang="it-IT" sz="1800" spc="-1" strike="noStrike">
              <a:latin typeface="Arial"/>
            </a:endParaRPr>
          </a:p>
          <a:p>
            <a:pPr>
              <a:lnSpc>
                <a:spcPct val="100000"/>
              </a:lnSpc>
            </a:pPr>
            <a:r>
              <a:rPr b="0" lang="it-IT" sz="1800" spc="-1" strike="noStrike">
                <a:solidFill>
                  <a:srgbClr val="000000"/>
                </a:solidFill>
                <a:latin typeface="Arial"/>
                <a:ea typeface="DejaVu Sans"/>
              </a:rPr>
              <a:t>-linguaggio interpretato</a:t>
            </a:r>
            <a:endParaRPr b="0" lang="it-IT" sz="1800" spc="-1" strike="noStrike">
              <a:latin typeface="Arial"/>
            </a:endParaRPr>
          </a:p>
          <a:p>
            <a:pPr>
              <a:lnSpc>
                <a:spcPct val="100000"/>
              </a:lnSpc>
            </a:pPr>
            <a:r>
              <a:rPr b="0" lang="it-IT" sz="1800" spc="-1" strike="noStrike">
                <a:solidFill>
                  <a:srgbClr val="000000"/>
                </a:solidFill>
                <a:latin typeface="Arial"/>
                <a:ea typeface="DejaVu Sans"/>
              </a:rPr>
              <a:t>-ampia community (Drupal, Magento, Wordpress)</a:t>
            </a:r>
            <a:endParaRPr b="0" lang="it-IT" sz="1800" spc="-1" strike="noStrike">
              <a:latin typeface="Arial"/>
            </a:endParaRPr>
          </a:p>
          <a:p>
            <a:pPr>
              <a:lnSpc>
                <a:spcPct val="100000"/>
              </a:lnSpc>
            </a:pPr>
            <a:r>
              <a:rPr b="0" lang="it-IT" sz="1800" spc="-1" strike="noStrike">
                <a:solidFill>
                  <a:srgbClr val="000000"/>
                </a:solidFill>
                <a:latin typeface="Arial"/>
                <a:ea typeface="DejaVu Sans"/>
              </a:rPr>
              <a:t>-estese librerie</a:t>
            </a:r>
            <a:endParaRPr b="0" lang="it-IT" sz="1800" spc="-1" strike="noStrike">
              <a:latin typeface="Arial"/>
            </a:endParaRPr>
          </a:p>
          <a:p>
            <a:pPr>
              <a:lnSpc>
                <a:spcPct val="100000"/>
              </a:lnSpc>
            </a:pPr>
            <a:r>
              <a:rPr b="0" lang="it-IT" sz="1800" spc="-1" strike="noStrike">
                <a:solidFill>
                  <a:srgbClr val="000000"/>
                </a:solidFill>
                <a:latin typeface="Arial"/>
                <a:ea typeface="DejaVu Sans"/>
              </a:rPr>
              <a:t>-la versione 7 è completamente riscritta e molto veloce</a:t>
            </a:r>
            <a:endParaRPr b="0" lang="it-IT" sz="1800" spc="-1" strike="noStrike">
              <a:latin typeface="Arial"/>
            </a:endParaRPr>
          </a:p>
          <a:p>
            <a:pPr>
              <a:lnSpc>
                <a:spcPct val="100000"/>
              </a:lnSpc>
            </a:pPr>
            <a:r>
              <a:rPr b="0" lang="it-IT" sz="1800" spc="-1" strike="noStrike">
                <a:solidFill>
                  <a:srgbClr val="000000"/>
                </a:solidFill>
                <a:latin typeface="Arial"/>
                <a:ea typeface="DejaVu Sans"/>
              </a:rPr>
              <a:t>-la versione 8 è ancora più veloce</a:t>
            </a:r>
            <a:endParaRPr b="0" lang="it-IT" sz="1800" spc="-1" strike="noStrike">
              <a:latin typeface="Arial"/>
            </a:endParaRPr>
          </a:p>
          <a:p>
            <a:pPr>
              <a:lnSpc>
                <a:spcPct val="100000"/>
              </a:lnSpc>
            </a:pPr>
            <a:r>
              <a:rPr b="0" lang="it-IT" sz="1800" spc="-1" strike="noStrike">
                <a:solidFill>
                  <a:srgbClr val="000000"/>
                </a:solidFill>
                <a:latin typeface="Arial"/>
                <a:ea typeface="DejaVu Sans"/>
              </a:rPr>
              <a:t>	</a:t>
            </a:r>
            <a:r>
              <a:rPr b="0" lang="it-IT" sz="1800" spc="-1" strike="noStrike">
                <a:solidFill>
                  <a:srgbClr val="000000"/>
                </a:solidFill>
                <a:latin typeface="Arial"/>
                <a:ea typeface="DejaVu Sans"/>
              </a:rPr>
              <a:t>==&gt; JIT compiler ( ne beneficiano in particolare applicazioni  di tipo matematico e di elaborazione di grandi dataset, non le tradizionali applicazioni web)</a:t>
            </a:r>
            <a:endParaRPr b="0" lang="it-IT" sz="1800" spc="-1" strike="noStrike">
              <a:latin typeface="Arial"/>
            </a:endParaRPr>
          </a:p>
          <a:p>
            <a:pPr>
              <a:lnSpc>
                <a:spcPct val="100000"/>
              </a:lnSpc>
            </a:pPr>
            <a:r>
              <a:rPr b="0" lang="it-IT" sz="1800" spc="-1" strike="noStrike">
                <a:solidFill>
                  <a:srgbClr val="000000"/>
                </a:solidFill>
                <a:latin typeface="Arial"/>
                <a:ea typeface="DejaVu Sans"/>
              </a:rPr>
              <a:t>	</a:t>
            </a:r>
            <a:r>
              <a:rPr b="0" lang="it-IT" sz="1800" spc="-1" strike="noStrike">
                <a:solidFill>
                  <a:srgbClr val="000000"/>
                </a:solidFill>
                <a:latin typeface="Arial"/>
                <a:ea typeface="DejaVu Sans"/>
              </a:rPr>
              <a:t>==&gt; nuove sintassi</a:t>
            </a:r>
            <a:endParaRPr b="0" lang="it-IT" sz="1800" spc="-1" strike="noStrike">
              <a:latin typeface="Arial"/>
            </a:endParaRPr>
          </a:p>
          <a:p>
            <a:pPr>
              <a:lnSpc>
                <a:spcPct val="100000"/>
              </a:lnSpc>
            </a:pPr>
            <a:endParaRPr b="0" lang="it-IT" sz="1800" spc="-1" strike="noStrike">
              <a:latin typeface="Arial"/>
            </a:endParaRPr>
          </a:p>
        </p:txBody>
      </p:sp>
      <p:sp>
        <p:nvSpPr>
          <p:cNvPr id="92" name="CustomShape 2"/>
          <p:cNvSpPr/>
          <p:nvPr/>
        </p:nvSpPr>
        <p:spPr>
          <a:xfrm>
            <a:off x="714240" y="0"/>
            <a:ext cx="8216280" cy="1129680"/>
          </a:xfrm>
          <a:prstGeom prst="rect">
            <a:avLst/>
          </a:prstGeom>
          <a:noFill/>
          <a:ln w="0">
            <a:noFill/>
          </a:ln>
        </p:spPr>
        <p:style>
          <a:lnRef idx="0"/>
          <a:fillRef idx="0"/>
          <a:effectRef idx="0"/>
          <a:fontRef idx="minor"/>
        </p:style>
        <p:txBody>
          <a:bodyPr lIns="90000" rIns="90000" tIns="45000" bIns="45000" anchor="ctr">
            <a:noAutofit/>
          </a:bodyPr>
          <a:p>
            <a:pPr algn="ctr">
              <a:lnSpc>
                <a:spcPct val="100000"/>
              </a:lnSpc>
            </a:pPr>
            <a:r>
              <a:rPr b="1" lang="it-IT" sz="3600" spc="-1" strike="noStrike">
                <a:solidFill>
                  <a:srgbClr val="000099"/>
                </a:solidFill>
                <a:latin typeface="Calibri"/>
                <a:ea typeface="DejaVu Sans"/>
              </a:rPr>
              <a:t>Corsi di Formazione ENGIM </a:t>
            </a:r>
            <a:endParaRPr b="0" lang="it-IT" sz="36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3" name="CustomShape 1"/>
          <p:cNvSpPr/>
          <p:nvPr/>
        </p:nvSpPr>
        <p:spPr>
          <a:xfrm>
            <a:off x="457200" y="1600200"/>
            <a:ext cx="8216280" cy="451260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0" lang="it-IT" sz="1800" spc="-1" strike="noStrike">
                <a:solidFill>
                  <a:srgbClr val="000000"/>
                </a:solidFill>
                <a:latin typeface="Arial"/>
                <a:ea typeface="DejaVu Sans"/>
              </a:rPr>
              <a:t>Php è un linguaggio ideato nel 1995 per lo sviluppo di applicazioni web per opera del programmatore danese Rasmus Lerdorf</a:t>
            </a:r>
            <a:endParaRPr b="0" lang="it-IT" sz="1800" spc="-1" strike="noStrike">
              <a:latin typeface="Arial"/>
            </a:endParaRPr>
          </a:p>
          <a:p>
            <a:pPr>
              <a:lnSpc>
                <a:spcPct val="100000"/>
              </a:lnSpc>
            </a:pPr>
            <a:r>
              <a:rPr b="0" lang="it-IT" sz="1800" spc="-1" strike="noStrike">
                <a:solidFill>
                  <a:srgbClr val="000000"/>
                </a:solidFill>
                <a:latin typeface="Arial"/>
                <a:ea typeface="DejaVu Sans"/>
              </a:rPr>
              <a:t>Nel 1996 esce la versione 2</a:t>
            </a:r>
            <a:endParaRPr b="0" lang="it-IT" sz="1800" spc="-1" strike="noStrike">
              <a:latin typeface="Arial"/>
            </a:endParaRPr>
          </a:p>
          <a:p>
            <a:pPr>
              <a:lnSpc>
                <a:spcPct val="100000"/>
              </a:lnSpc>
            </a:pPr>
            <a:r>
              <a:rPr b="0" lang="it-IT" sz="1800" spc="-1" strike="noStrike">
                <a:solidFill>
                  <a:srgbClr val="000000"/>
                </a:solidFill>
                <a:latin typeface="Arial"/>
                <a:ea typeface="DejaVu Sans"/>
              </a:rPr>
              <a:t>Nel 1997 Andi Gutmans e Zev Suraski estendono il progetto e nasce PHP 3.0 con la sintassi odierna e rilasciano il linguaggio nel 1998</a:t>
            </a:r>
            <a:endParaRPr b="0" lang="it-IT" sz="1800" spc="-1" strike="noStrike">
              <a:latin typeface="Arial"/>
            </a:endParaRPr>
          </a:p>
          <a:p>
            <a:pPr>
              <a:lnSpc>
                <a:spcPct val="100000"/>
              </a:lnSpc>
            </a:pPr>
            <a:r>
              <a:rPr b="0" lang="it-IT" sz="1800" spc="-1" strike="noStrike">
                <a:solidFill>
                  <a:srgbClr val="000000"/>
                </a:solidFill>
                <a:latin typeface="Arial"/>
                <a:ea typeface="DejaVu Sans"/>
              </a:rPr>
              <a:t>Nel 1999  viene riscritto e viene pubblicato lo Zend Engine</a:t>
            </a:r>
            <a:endParaRPr b="0" lang="it-IT" sz="1800" spc="-1" strike="noStrike">
              <a:latin typeface="Arial"/>
            </a:endParaRPr>
          </a:p>
          <a:p>
            <a:pPr>
              <a:lnSpc>
                <a:spcPct val="100000"/>
              </a:lnSpc>
            </a:pPr>
            <a:r>
              <a:rPr b="0" lang="it-IT" sz="1800" spc="-1" strike="noStrike">
                <a:solidFill>
                  <a:srgbClr val="000000"/>
                </a:solidFill>
                <a:latin typeface="Arial"/>
                <a:ea typeface="DejaVu Sans"/>
              </a:rPr>
              <a:t>Nel 2000 viene rilasciato php 4 con un primo supporto alla programmazione agli oggetti e il supporto della sessione</a:t>
            </a:r>
            <a:endParaRPr b="0" lang="it-IT" sz="1800" spc="-1" strike="noStrike">
              <a:latin typeface="Arial"/>
            </a:endParaRPr>
          </a:p>
          <a:p>
            <a:pPr>
              <a:lnSpc>
                <a:spcPct val="100000"/>
              </a:lnSpc>
            </a:pPr>
            <a:r>
              <a:rPr b="0" lang="it-IT" sz="1800" spc="-1" strike="noStrike">
                <a:solidFill>
                  <a:srgbClr val="000000"/>
                </a:solidFill>
                <a:latin typeface="Arial"/>
                <a:ea typeface="DejaVu Sans"/>
              </a:rPr>
              <a:t>Nel 2004 viene rilasciata la prima versione di PHP 5 con il nuovo motore Zend engine 2</a:t>
            </a:r>
            <a:endParaRPr b="0" lang="it-IT" sz="1800" spc="-1" strike="noStrike">
              <a:latin typeface="Arial"/>
            </a:endParaRPr>
          </a:p>
          <a:p>
            <a:pPr>
              <a:lnSpc>
                <a:spcPct val="100000"/>
              </a:lnSpc>
            </a:pPr>
            <a:r>
              <a:rPr b="0" lang="it-IT" sz="1800" spc="-1" strike="noStrike">
                <a:solidFill>
                  <a:srgbClr val="000000"/>
                </a:solidFill>
                <a:latin typeface="Arial"/>
                <a:ea typeface="DejaVu Sans"/>
              </a:rPr>
              <a:t>Nel dicembre 2015 viene rilasciata la versione 7</a:t>
            </a:r>
            <a:endParaRPr b="0" lang="it-IT" sz="1800" spc="-1" strike="noStrike">
              <a:latin typeface="Arial"/>
            </a:endParaRPr>
          </a:p>
          <a:p>
            <a:pPr>
              <a:lnSpc>
                <a:spcPct val="100000"/>
              </a:lnSpc>
            </a:pPr>
            <a:r>
              <a:rPr b="0" lang="it-IT" sz="1800" spc="-1" strike="noStrike">
                <a:solidFill>
                  <a:srgbClr val="000000"/>
                </a:solidFill>
                <a:latin typeface="Arial"/>
                <a:ea typeface="DejaVu Sans"/>
              </a:rPr>
              <a:t>Nel dicembre 2020 viene rilasciata la versiojne 8</a:t>
            </a: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solidFill>
                  <a:srgbClr val="000000"/>
                </a:solidFill>
                <a:latin typeface="Arial"/>
                <a:ea typeface="DejaVu Sans"/>
              </a:rPr>
              <a:t>Php è in linguaggio rilasciato con licenza open source, PHP license</a:t>
            </a:r>
            <a:endParaRPr b="0" lang="it-IT" sz="1800" spc="-1" strike="noStrike">
              <a:latin typeface="Arial"/>
            </a:endParaRPr>
          </a:p>
          <a:p>
            <a:pPr>
              <a:lnSpc>
                <a:spcPct val="100000"/>
              </a:lnSpc>
            </a:pPr>
            <a:r>
              <a:rPr b="0" lang="it-IT" sz="1800" spc="-1" strike="noStrike">
                <a:solidFill>
                  <a:srgbClr val="000000"/>
                </a:solidFill>
                <a:latin typeface="Arial"/>
                <a:ea typeface="DejaVu Sans"/>
              </a:rPr>
              <a:t> </a:t>
            </a:r>
            <a:endParaRPr b="0" lang="it-IT" sz="1800" spc="-1" strike="noStrike">
              <a:latin typeface="Arial"/>
            </a:endParaRPr>
          </a:p>
          <a:p>
            <a:pPr>
              <a:lnSpc>
                <a:spcPct val="100000"/>
              </a:lnSpc>
            </a:pPr>
            <a:endParaRPr b="0" lang="it-IT" sz="1800" spc="-1" strike="noStrike">
              <a:latin typeface="Arial"/>
            </a:endParaRPr>
          </a:p>
          <a:p>
            <a:pPr>
              <a:lnSpc>
                <a:spcPct val="100000"/>
              </a:lnSpc>
            </a:pPr>
            <a:endParaRPr b="0" lang="it-IT" sz="1800" spc="-1" strike="noStrike">
              <a:latin typeface="Arial"/>
            </a:endParaRPr>
          </a:p>
        </p:txBody>
      </p:sp>
      <p:sp>
        <p:nvSpPr>
          <p:cNvPr id="94" name="CustomShape 2"/>
          <p:cNvSpPr/>
          <p:nvPr/>
        </p:nvSpPr>
        <p:spPr>
          <a:xfrm>
            <a:off x="714240" y="0"/>
            <a:ext cx="8216280" cy="1129680"/>
          </a:xfrm>
          <a:prstGeom prst="rect">
            <a:avLst/>
          </a:prstGeom>
          <a:noFill/>
          <a:ln w="0">
            <a:noFill/>
          </a:ln>
        </p:spPr>
        <p:style>
          <a:lnRef idx="0"/>
          <a:fillRef idx="0"/>
          <a:effectRef idx="0"/>
          <a:fontRef idx="minor"/>
        </p:style>
        <p:txBody>
          <a:bodyPr lIns="90000" rIns="90000" tIns="45000" bIns="45000" anchor="ctr">
            <a:noAutofit/>
          </a:bodyPr>
          <a:p>
            <a:pPr algn="ctr">
              <a:lnSpc>
                <a:spcPct val="100000"/>
              </a:lnSpc>
            </a:pPr>
            <a:r>
              <a:rPr b="1" lang="it-IT" sz="3600" spc="-1" strike="noStrike">
                <a:solidFill>
                  <a:srgbClr val="000099"/>
                </a:solidFill>
                <a:latin typeface="Calibri"/>
                <a:ea typeface="DejaVu Sans"/>
              </a:rPr>
              <a:t>Corsi di Formazione ENGIM </a:t>
            </a:r>
            <a:endParaRPr b="0" lang="it-IT" sz="36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 name="CustomShape 1"/>
          <p:cNvSpPr/>
          <p:nvPr/>
        </p:nvSpPr>
        <p:spPr>
          <a:xfrm>
            <a:off x="457200" y="1600200"/>
            <a:ext cx="8216280" cy="451260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0" lang="it-IT" sz="1800" spc="-1" strike="noStrike">
                <a:solidFill>
                  <a:srgbClr val="000000"/>
                </a:solidFill>
                <a:latin typeface="Arial"/>
                <a:ea typeface="DejaVu Sans"/>
              </a:rPr>
              <a:t>Loghi php</a:t>
            </a:r>
            <a:endParaRPr b="0" lang="it-IT" sz="1800" spc="-1" strike="noStrike">
              <a:latin typeface="Arial"/>
            </a:endParaRPr>
          </a:p>
          <a:p>
            <a:pPr>
              <a:lnSpc>
                <a:spcPct val="100000"/>
              </a:lnSpc>
            </a:pPr>
            <a:r>
              <a:rPr b="0" lang="it-IT" sz="1800" spc="-1" strike="noStrike">
                <a:solidFill>
                  <a:srgbClr val="000000"/>
                </a:solidFill>
                <a:latin typeface="Arial"/>
                <a:ea typeface="DejaVu Sans"/>
              </a:rPr>
              <a:t> </a:t>
            </a:r>
            <a:endParaRPr b="0" lang="it-IT" sz="1800" spc="-1" strike="noStrike">
              <a:latin typeface="Arial"/>
            </a:endParaRPr>
          </a:p>
          <a:p>
            <a:pPr>
              <a:lnSpc>
                <a:spcPct val="100000"/>
              </a:lnSpc>
            </a:pPr>
            <a:endParaRPr b="0" lang="it-IT" sz="1800" spc="-1" strike="noStrike">
              <a:latin typeface="Arial"/>
            </a:endParaRPr>
          </a:p>
          <a:p>
            <a:pPr>
              <a:lnSpc>
                <a:spcPct val="100000"/>
              </a:lnSpc>
            </a:pPr>
            <a:endParaRPr b="0" lang="it-IT" sz="1800" spc="-1" strike="noStrike">
              <a:latin typeface="Arial"/>
            </a:endParaRPr>
          </a:p>
        </p:txBody>
      </p:sp>
      <p:sp>
        <p:nvSpPr>
          <p:cNvPr id="96" name="CustomShape 2"/>
          <p:cNvSpPr/>
          <p:nvPr/>
        </p:nvSpPr>
        <p:spPr>
          <a:xfrm>
            <a:off x="714240" y="0"/>
            <a:ext cx="8216280" cy="1129680"/>
          </a:xfrm>
          <a:prstGeom prst="rect">
            <a:avLst/>
          </a:prstGeom>
          <a:noFill/>
          <a:ln w="0">
            <a:noFill/>
          </a:ln>
        </p:spPr>
        <p:style>
          <a:lnRef idx="0"/>
          <a:fillRef idx="0"/>
          <a:effectRef idx="0"/>
          <a:fontRef idx="minor"/>
        </p:style>
        <p:txBody>
          <a:bodyPr lIns="90000" rIns="90000" tIns="45000" bIns="45000" anchor="ctr">
            <a:noAutofit/>
          </a:bodyPr>
          <a:p>
            <a:pPr algn="ctr">
              <a:lnSpc>
                <a:spcPct val="100000"/>
              </a:lnSpc>
            </a:pPr>
            <a:r>
              <a:rPr b="1" lang="it-IT" sz="3600" spc="-1" strike="noStrike">
                <a:solidFill>
                  <a:srgbClr val="000099"/>
                </a:solidFill>
                <a:latin typeface="Calibri"/>
                <a:ea typeface="DejaVu Sans"/>
              </a:rPr>
              <a:t>Corsi di Formazione ENGIM </a:t>
            </a:r>
            <a:endParaRPr b="0" lang="it-IT" sz="3600" spc="-1" strike="noStrike">
              <a:latin typeface="Arial"/>
            </a:endParaRPr>
          </a:p>
        </p:txBody>
      </p:sp>
      <p:pic>
        <p:nvPicPr>
          <p:cNvPr id="97" name="Immagine 2" descr=""/>
          <p:cNvPicPr/>
          <p:nvPr/>
        </p:nvPicPr>
        <p:blipFill>
          <a:blip r:embed="rId1"/>
          <a:stretch/>
        </p:blipFill>
        <p:spPr>
          <a:xfrm>
            <a:off x="4648320" y="2733120"/>
            <a:ext cx="2890800" cy="1983960"/>
          </a:xfrm>
          <a:prstGeom prst="rect">
            <a:avLst/>
          </a:prstGeom>
          <a:ln w="0">
            <a:noFill/>
          </a:ln>
        </p:spPr>
      </p:pic>
      <p:pic>
        <p:nvPicPr>
          <p:cNvPr id="98" name="Immagine 4" descr=""/>
          <p:cNvPicPr/>
          <p:nvPr/>
        </p:nvPicPr>
        <p:blipFill>
          <a:blip r:embed="rId2"/>
          <a:stretch/>
        </p:blipFill>
        <p:spPr>
          <a:xfrm>
            <a:off x="870480" y="2838600"/>
            <a:ext cx="3047760" cy="1641600"/>
          </a:xfrm>
          <a:prstGeom prst="rect">
            <a:avLst/>
          </a:prstGeom>
          <a:ln w="0">
            <a:noFill/>
          </a:ln>
        </p:spPr>
      </p:pic>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9" name="CustomShape 1"/>
          <p:cNvSpPr/>
          <p:nvPr/>
        </p:nvSpPr>
        <p:spPr>
          <a:xfrm>
            <a:off x="457200" y="1600200"/>
            <a:ext cx="8216280" cy="451260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0" lang="it-IT" sz="1800" spc="-1" strike="noStrike">
                <a:solidFill>
                  <a:srgbClr val="000000"/>
                </a:solidFill>
                <a:latin typeface="Arial"/>
                <a:ea typeface="DejaVu Sans"/>
              </a:rPr>
              <a:t>Architettura a tre livelli</a:t>
            </a:r>
            <a:endParaRPr b="0" lang="it-IT" sz="1800" spc="-1" strike="noStrike">
              <a:latin typeface="Arial"/>
            </a:endParaRPr>
          </a:p>
          <a:p>
            <a:pPr>
              <a:lnSpc>
                <a:spcPct val="100000"/>
              </a:lnSpc>
            </a:pPr>
            <a:endParaRPr b="0" lang="it-IT" sz="1800" spc="-1" strike="noStrike">
              <a:latin typeface="Arial"/>
            </a:endParaRPr>
          </a:p>
          <a:p>
            <a:pPr>
              <a:lnSpc>
                <a:spcPct val="100000"/>
              </a:lnSpc>
            </a:pPr>
            <a:endParaRPr b="0" lang="it-IT" sz="1800" spc="-1" strike="noStrike">
              <a:latin typeface="Arial"/>
            </a:endParaRPr>
          </a:p>
        </p:txBody>
      </p:sp>
      <p:sp>
        <p:nvSpPr>
          <p:cNvPr id="100" name="CustomShape 2"/>
          <p:cNvSpPr/>
          <p:nvPr/>
        </p:nvSpPr>
        <p:spPr>
          <a:xfrm>
            <a:off x="714240" y="0"/>
            <a:ext cx="8216280" cy="1129680"/>
          </a:xfrm>
          <a:prstGeom prst="rect">
            <a:avLst/>
          </a:prstGeom>
          <a:noFill/>
          <a:ln w="0">
            <a:noFill/>
          </a:ln>
        </p:spPr>
        <p:style>
          <a:lnRef idx="0"/>
          <a:fillRef idx="0"/>
          <a:effectRef idx="0"/>
          <a:fontRef idx="minor"/>
        </p:style>
        <p:txBody>
          <a:bodyPr lIns="90000" rIns="90000" tIns="45000" bIns="45000" anchor="ctr">
            <a:noAutofit/>
          </a:bodyPr>
          <a:p>
            <a:pPr algn="ctr">
              <a:lnSpc>
                <a:spcPct val="100000"/>
              </a:lnSpc>
            </a:pPr>
            <a:r>
              <a:rPr b="1" lang="it-IT" sz="3600" spc="-1" strike="noStrike">
                <a:solidFill>
                  <a:srgbClr val="000099"/>
                </a:solidFill>
                <a:latin typeface="Calibri"/>
                <a:ea typeface="DejaVu Sans"/>
              </a:rPr>
              <a:t>Corsi di Formazione ENGIM </a:t>
            </a:r>
            <a:endParaRPr b="0" lang="it-IT" sz="3600" spc="-1" strike="noStrike">
              <a:latin typeface="Arial"/>
            </a:endParaRPr>
          </a:p>
        </p:txBody>
      </p:sp>
      <p:pic>
        <p:nvPicPr>
          <p:cNvPr id="101" name="Immagine 6" descr=""/>
          <p:cNvPicPr/>
          <p:nvPr/>
        </p:nvPicPr>
        <p:blipFill>
          <a:blip r:embed="rId1"/>
          <a:stretch/>
        </p:blipFill>
        <p:spPr>
          <a:xfrm>
            <a:off x="527400" y="2154600"/>
            <a:ext cx="8075880" cy="4341960"/>
          </a:xfrm>
          <a:prstGeom prst="rect">
            <a:avLst/>
          </a:prstGeom>
          <a:ln w="0">
            <a:noFill/>
          </a:ln>
        </p:spPr>
      </p:pic>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2" name="CustomShape 1"/>
          <p:cNvSpPr/>
          <p:nvPr/>
        </p:nvSpPr>
        <p:spPr>
          <a:xfrm>
            <a:off x="457200" y="1600200"/>
            <a:ext cx="8216280" cy="451260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0" lang="it-IT" sz="1800" spc="-1" strike="noStrike">
                <a:solidFill>
                  <a:srgbClr val="000000"/>
                </a:solidFill>
                <a:latin typeface="Arial"/>
                <a:ea typeface="DejaVu Sans"/>
              </a:rPr>
              <a:t>dettaglio</a:t>
            </a:r>
            <a:endParaRPr b="0" lang="it-IT" sz="1800" spc="-1" strike="noStrike">
              <a:latin typeface="Arial"/>
            </a:endParaRPr>
          </a:p>
          <a:p>
            <a:pPr>
              <a:lnSpc>
                <a:spcPct val="100000"/>
              </a:lnSpc>
            </a:pPr>
            <a:r>
              <a:rPr b="0" lang="it-IT" sz="1800" spc="-1" strike="noStrike">
                <a:solidFill>
                  <a:srgbClr val="000000"/>
                </a:solidFill>
                <a:latin typeface="Arial"/>
                <a:ea typeface="DejaVu Sans"/>
              </a:rPr>
              <a:t> </a:t>
            </a:r>
            <a:endParaRPr b="0" lang="it-IT" sz="1800" spc="-1" strike="noStrike">
              <a:latin typeface="Arial"/>
            </a:endParaRPr>
          </a:p>
          <a:p>
            <a:pPr>
              <a:lnSpc>
                <a:spcPct val="100000"/>
              </a:lnSpc>
            </a:pPr>
            <a:endParaRPr b="0" lang="it-IT" sz="1800" spc="-1" strike="noStrike">
              <a:latin typeface="Arial"/>
            </a:endParaRPr>
          </a:p>
          <a:p>
            <a:pPr>
              <a:lnSpc>
                <a:spcPct val="100000"/>
              </a:lnSpc>
            </a:pPr>
            <a:endParaRPr b="0" lang="it-IT" sz="1800" spc="-1" strike="noStrike">
              <a:latin typeface="Arial"/>
            </a:endParaRPr>
          </a:p>
        </p:txBody>
      </p:sp>
      <p:sp>
        <p:nvSpPr>
          <p:cNvPr id="103" name="CustomShape 2"/>
          <p:cNvSpPr/>
          <p:nvPr/>
        </p:nvSpPr>
        <p:spPr>
          <a:xfrm>
            <a:off x="714240" y="0"/>
            <a:ext cx="8216280" cy="1129680"/>
          </a:xfrm>
          <a:prstGeom prst="rect">
            <a:avLst/>
          </a:prstGeom>
          <a:noFill/>
          <a:ln w="0">
            <a:noFill/>
          </a:ln>
        </p:spPr>
        <p:style>
          <a:lnRef idx="0"/>
          <a:fillRef idx="0"/>
          <a:effectRef idx="0"/>
          <a:fontRef idx="minor"/>
        </p:style>
        <p:txBody>
          <a:bodyPr lIns="90000" rIns="90000" tIns="45000" bIns="45000" anchor="ctr">
            <a:noAutofit/>
          </a:bodyPr>
          <a:p>
            <a:pPr algn="ctr">
              <a:lnSpc>
                <a:spcPct val="100000"/>
              </a:lnSpc>
            </a:pPr>
            <a:r>
              <a:rPr b="1" lang="it-IT" sz="3600" spc="-1" strike="noStrike">
                <a:solidFill>
                  <a:srgbClr val="000099"/>
                </a:solidFill>
                <a:latin typeface="Calibri"/>
                <a:ea typeface="DejaVu Sans"/>
              </a:rPr>
              <a:t>Corsi di Formazione ENGIM </a:t>
            </a:r>
            <a:endParaRPr b="0" lang="it-IT" sz="3600" spc="-1" strike="noStrike">
              <a:latin typeface="Arial"/>
            </a:endParaRPr>
          </a:p>
        </p:txBody>
      </p:sp>
      <p:pic>
        <p:nvPicPr>
          <p:cNvPr id="104" name="Immagine 3" descr=""/>
          <p:cNvPicPr/>
          <p:nvPr/>
        </p:nvPicPr>
        <p:blipFill>
          <a:blip r:embed="rId1"/>
          <a:srcRect l="0" t="13273" r="0" b="0"/>
          <a:stretch/>
        </p:blipFill>
        <p:spPr>
          <a:xfrm>
            <a:off x="213840" y="2046960"/>
            <a:ext cx="8703360" cy="4681800"/>
          </a:xfrm>
          <a:prstGeom prst="rect">
            <a:avLst/>
          </a:prstGeom>
          <a:ln w="0">
            <a:noFill/>
          </a:ln>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5" name="CustomShape 1"/>
          <p:cNvSpPr/>
          <p:nvPr/>
        </p:nvSpPr>
        <p:spPr>
          <a:xfrm>
            <a:off x="457200" y="1600200"/>
            <a:ext cx="8216280" cy="451260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0" lang="it-IT" sz="1800" spc="-1" strike="noStrike">
                <a:solidFill>
                  <a:srgbClr val="000000"/>
                </a:solidFill>
                <a:latin typeface="Arial"/>
                <a:ea typeface="DejaVu Sans"/>
              </a:rPr>
              <a:t>Nel motore PHP </a:t>
            </a:r>
            <a:endParaRPr b="0" lang="it-IT" sz="1800" spc="-1" strike="noStrike">
              <a:latin typeface="Arial"/>
            </a:endParaRPr>
          </a:p>
          <a:p>
            <a:pPr>
              <a:lnSpc>
                <a:spcPct val="100000"/>
              </a:lnSpc>
            </a:pPr>
            <a:endParaRPr b="0" lang="it-IT" sz="1800" spc="-1" strike="noStrike">
              <a:latin typeface="Arial"/>
            </a:endParaRPr>
          </a:p>
          <a:p>
            <a:pPr>
              <a:lnSpc>
                <a:spcPct val="100000"/>
              </a:lnSpc>
            </a:pPr>
            <a:endParaRPr b="0" lang="it-IT" sz="1800" spc="-1" strike="noStrike">
              <a:latin typeface="Arial"/>
            </a:endParaRPr>
          </a:p>
        </p:txBody>
      </p:sp>
      <p:sp>
        <p:nvSpPr>
          <p:cNvPr id="106" name="CustomShape 2"/>
          <p:cNvSpPr/>
          <p:nvPr/>
        </p:nvSpPr>
        <p:spPr>
          <a:xfrm>
            <a:off x="714240" y="0"/>
            <a:ext cx="8216280" cy="1129680"/>
          </a:xfrm>
          <a:prstGeom prst="rect">
            <a:avLst/>
          </a:prstGeom>
          <a:noFill/>
          <a:ln w="0">
            <a:noFill/>
          </a:ln>
        </p:spPr>
        <p:style>
          <a:lnRef idx="0"/>
          <a:fillRef idx="0"/>
          <a:effectRef idx="0"/>
          <a:fontRef idx="minor"/>
        </p:style>
        <p:txBody>
          <a:bodyPr lIns="90000" rIns="90000" tIns="45000" bIns="45000" anchor="ctr">
            <a:noAutofit/>
          </a:bodyPr>
          <a:p>
            <a:pPr algn="ctr">
              <a:lnSpc>
                <a:spcPct val="100000"/>
              </a:lnSpc>
            </a:pPr>
            <a:r>
              <a:rPr b="1" lang="it-IT" sz="3600" spc="-1" strike="noStrike">
                <a:solidFill>
                  <a:srgbClr val="000099"/>
                </a:solidFill>
                <a:latin typeface="Calibri"/>
                <a:ea typeface="DejaVu Sans"/>
              </a:rPr>
              <a:t>Corsi di Formazione ENGIM </a:t>
            </a:r>
            <a:endParaRPr b="0" lang="it-IT" sz="3600" spc="-1" strike="noStrike">
              <a:latin typeface="Arial"/>
            </a:endParaRPr>
          </a:p>
        </p:txBody>
      </p:sp>
      <p:pic>
        <p:nvPicPr>
          <p:cNvPr id="107" name="Immagine 2" descr=""/>
          <p:cNvPicPr/>
          <p:nvPr/>
        </p:nvPicPr>
        <p:blipFill>
          <a:blip r:embed="rId1"/>
          <a:stretch/>
        </p:blipFill>
        <p:spPr>
          <a:xfrm>
            <a:off x="1900800" y="2066400"/>
            <a:ext cx="5604840" cy="4197960"/>
          </a:xfrm>
          <a:prstGeom prst="rect">
            <a:avLst/>
          </a:prstGeom>
          <a:ln w="0">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8" name="CustomShape 1"/>
          <p:cNvSpPr/>
          <p:nvPr/>
        </p:nvSpPr>
        <p:spPr>
          <a:xfrm>
            <a:off x="457200" y="1600200"/>
            <a:ext cx="8216280" cy="451260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0" lang="it-IT" sz="1800" spc="-1" strike="noStrike">
                <a:solidFill>
                  <a:srgbClr val="000000"/>
                </a:solidFill>
                <a:latin typeface="Arial"/>
                <a:ea typeface="DejaVu Sans"/>
              </a:rPr>
              <a:t>Estensione dell’architettura</a:t>
            </a:r>
            <a:endParaRPr b="0" lang="it-IT" sz="1800" spc="-1" strike="noStrike">
              <a:latin typeface="Arial"/>
            </a:endParaRPr>
          </a:p>
          <a:p>
            <a:pPr>
              <a:lnSpc>
                <a:spcPct val="100000"/>
              </a:lnSpc>
            </a:pPr>
            <a:r>
              <a:rPr b="0" lang="it-IT" sz="1800" spc="-1" strike="noStrike">
                <a:solidFill>
                  <a:srgbClr val="000000"/>
                </a:solidFill>
                <a:latin typeface="Arial"/>
                <a:ea typeface="DejaVu Sans"/>
              </a:rPr>
              <a:t>Per estendere l’architettura, ad esempio utilizzare l’estensione per la gestione del database MongoDB, è sufficiente aggiungere al file php.ini una riga:</a:t>
            </a: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solidFill>
                  <a:srgbClr val="000000"/>
                </a:solidFill>
                <a:latin typeface="Arial"/>
                <a:ea typeface="DejaVu Sans"/>
              </a:rPr>
              <a:t>Extension=mongo.so</a:t>
            </a: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solidFill>
                  <a:srgbClr val="000000"/>
                </a:solidFill>
                <a:latin typeface="Arial"/>
                <a:ea typeface="DejaVu Sans"/>
              </a:rPr>
              <a:t>Per mettere in produzione il software è sufficiente copiare i codici sorgenti in una directory prestabilita del web server.  I sorgenti verranno letti ed eseguiti ad ogni richiesta http</a:t>
            </a: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solidFill>
                  <a:srgbClr val="000000"/>
                </a:solidFill>
                <a:latin typeface="Arial"/>
                <a:ea typeface="DejaVu Sans"/>
              </a:rPr>
              <a:t>Php è supportato da tutti i principali web server  (Apache, Nginx, Internet Information Service)</a:t>
            </a: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solidFill>
                  <a:srgbClr val="000000"/>
                </a:solidFill>
                <a:latin typeface="Arial"/>
                <a:ea typeface="DejaVu Sans"/>
              </a:rPr>
              <a:t>Php può essere eseguito anche da linea di comando: </a:t>
            </a:r>
            <a:endParaRPr b="0" lang="it-IT" sz="1800" spc="-1" strike="noStrike">
              <a:latin typeface="Arial"/>
            </a:endParaRPr>
          </a:p>
          <a:p>
            <a:pPr>
              <a:lnSpc>
                <a:spcPct val="100000"/>
              </a:lnSpc>
            </a:pPr>
            <a:endParaRPr b="0" lang="it-IT" sz="1800" spc="-1" strike="noStrike">
              <a:latin typeface="Arial"/>
            </a:endParaRPr>
          </a:p>
          <a:p>
            <a:pPr>
              <a:lnSpc>
                <a:spcPct val="100000"/>
              </a:lnSpc>
            </a:pPr>
            <a:r>
              <a:rPr b="1" lang="it-IT" sz="1800" spc="-1" strike="noStrike">
                <a:solidFill>
                  <a:srgbClr val="000000"/>
                </a:solidFill>
                <a:latin typeface="Arial"/>
                <a:ea typeface="DejaVu Sans"/>
              </a:rPr>
              <a:t>php script.php</a:t>
            </a:r>
            <a:endParaRPr b="0" lang="it-IT" sz="1800" spc="-1" strike="noStrike">
              <a:latin typeface="Arial"/>
            </a:endParaRPr>
          </a:p>
          <a:p>
            <a:pPr>
              <a:lnSpc>
                <a:spcPct val="100000"/>
              </a:lnSpc>
            </a:pPr>
            <a:endParaRPr b="0" lang="it-IT" sz="1800" spc="-1" strike="noStrike">
              <a:latin typeface="Arial"/>
            </a:endParaRPr>
          </a:p>
          <a:p>
            <a:pPr>
              <a:lnSpc>
                <a:spcPct val="100000"/>
              </a:lnSpc>
            </a:pPr>
            <a:endParaRPr b="0" lang="it-IT" sz="1800" spc="-1" strike="noStrike">
              <a:latin typeface="Arial"/>
            </a:endParaRPr>
          </a:p>
          <a:p>
            <a:pPr>
              <a:lnSpc>
                <a:spcPct val="100000"/>
              </a:lnSpc>
            </a:pPr>
            <a:endParaRPr b="0" lang="it-IT" sz="1800" spc="-1" strike="noStrike">
              <a:latin typeface="Arial"/>
            </a:endParaRPr>
          </a:p>
        </p:txBody>
      </p:sp>
      <p:sp>
        <p:nvSpPr>
          <p:cNvPr id="109" name="CustomShape 2"/>
          <p:cNvSpPr/>
          <p:nvPr/>
        </p:nvSpPr>
        <p:spPr>
          <a:xfrm>
            <a:off x="714240" y="0"/>
            <a:ext cx="8216280" cy="1129680"/>
          </a:xfrm>
          <a:prstGeom prst="rect">
            <a:avLst/>
          </a:prstGeom>
          <a:noFill/>
          <a:ln w="0">
            <a:noFill/>
          </a:ln>
        </p:spPr>
        <p:style>
          <a:lnRef idx="0"/>
          <a:fillRef idx="0"/>
          <a:effectRef idx="0"/>
          <a:fontRef idx="minor"/>
        </p:style>
        <p:txBody>
          <a:bodyPr lIns="90000" rIns="90000" tIns="45000" bIns="45000" anchor="ctr">
            <a:noAutofit/>
          </a:bodyPr>
          <a:p>
            <a:pPr algn="ctr">
              <a:lnSpc>
                <a:spcPct val="100000"/>
              </a:lnSpc>
            </a:pPr>
            <a:r>
              <a:rPr b="1" lang="it-IT" sz="3600" spc="-1" strike="noStrike">
                <a:solidFill>
                  <a:srgbClr val="000099"/>
                </a:solidFill>
                <a:latin typeface="Calibri"/>
                <a:ea typeface="DejaVu Sans"/>
              </a:rPr>
              <a:t>Corsi di Formazione ENGIM </a:t>
            </a:r>
            <a:endParaRPr b="0" lang="it-IT" sz="36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0" name="CustomShape 1"/>
          <p:cNvSpPr/>
          <p:nvPr/>
        </p:nvSpPr>
        <p:spPr>
          <a:xfrm>
            <a:off x="457200" y="1277640"/>
            <a:ext cx="8216280" cy="483516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1" lang="it-IT" sz="1800" spc="-1" strike="noStrike">
                <a:solidFill>
                  <a:srgbClr val="000000"/>
                </a:solidFill>
                <a:latin typeface="Arial"/>
                <a:ea typeface="DejaVu Sans"/>
              </a:rPr>
              <a:t>Ecosistema PHP</a:t>
            </a:r>
            <a:endParaRPr b="0" lang="it-IT" sz="1800" spc="-1" strike="noStrike">
              <a:latin typeface="Arial"/>
            </a:endParaRPr>
          </a:p>
          <a:p>
            <a:pPr>
              <a:lnSpc>
                <a:spcPct val="100000"/>
              </a:lnSpc>
            </a:pPr>
            <a:r>
              <a:rPr b="0" lang="it-IT" sz="1800" spc="-1" strike="noStrike">
                <a:solidFill>
                  <a:srgbClr val="000000"/>
                </a:solidFill>
                <a:latin typeface="Arial"/>
                <a:ea typeface="DejaVu Sans"/>
              </a:rPr>
              <a:t>CMS</a:t>
            </a:r>
            <a:endParaRPr b="0" lang="it-IT" sz="1800" spc="-1" strike="noStrike">
              <a:latin typeface="Arial"/>
            </a:endParaRPr>
          </a:p>
          <a:p>
            <a:pPr>
              <a:lnSpc>
                <a:spcPct val="100000"/>
              </a:lnSpc>
            </a:pPr>
            <a:r>
              <a:rPr b="0" lang="it-IT" sz="1800" spc="-1" strike="noStrike">
                <a:solidFill>
                  <a:srgbClr val="000000"/>
                </a:solidFill>
                <a:latin typeface="Arial"/>
                <a:ea typeface="DejaVu Sans"/>
              </a:rPr>
              <a:t>Wordpress, Drupal, Joomla!, MediaWiki</a:t>
            </a: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solidFill>
                  <a:srgbClr val="000000"/>
                </a:solidFill>
                <a:latin typeface="Arial"/>
                <a:ea typeface="DejaVu Sans"/>
              </a:rPr>
              <a:t>Ecommerce</a:t>
            </a:r>
            <a:endParaRPr b="0" lang="it-IT" sz="1800" spc="-1" strike="noStrike">
              <a:latin typeface="Arial"/>
            </a:endParaRPr>
          </a:p>
          <a:p>
            <a:pPr>
              <a:lnSpc>
                <a:spcPct val="100000"/>
              </a:lnSpc>
            </a:pPr>
            <a:r>
              <a:rPr b="0" lang="it-IT" sz="1800" spc="-1" strike="noStrike">
                <a:solidFill>
                  <a:srgbClr val="000000"/>
                </a:solidFill>
                <a:latin typeface="Arial"/>
                <a:ea typeface="DejaVu Sans"/>
              </a:rPr>
              <a:t>Magento, OpenCart, prestashop</a:t>
            </a: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solidFill>
                  <a:srgbClr val="000000"/>
                </a:solidFill>
                <a:latin typeface="Arial"/>
                <a:ea typeface="DejaVu Sans"/>
              </a:rPr>
              <a:t>Integrazione con DB</a:t>
            </a:r>
            <a:endParaRPr b="0" lang="it-IT" sz="1800" spc="-1" strike="noStrike">
              <a:latin typeface="Arial"/>
            </a:endParaRPr>
          </a:p>
          <a:p>
            <a:pPr>
              <a:lnSpc>
                <a:spcPct val="100000"/>
              </a:lnSpc>
            </a:pPr>
            <a:r>
              <a:rPr b="0" lang="it-IT" sz="1800" spc="-1" strike="noStrike">
                <a:solidFill>
                  <a:srgbClr val="000000"/>
                </a:solidFill>
                <a:latin typeface="Arial"/>
                <a:ea typeface="DejaVu Sans"/>
              </a:rPr>
              <a:t>Mysql, PostgreSQL,SQLite, Microsoft SQL Server, Oracle, IBM DB2, Firebird, Informix, 4D,Sybase, etc</a:t>
            </a: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solidFill>
                  <a:srgbClr val="000000"/>
                </a:solidFill>
                <a:latin typeface="Arial"/>
                <a:ea typeface="DejaVu Sans"/>
              </a:rPr>
              <a:t>Estensioni, oltre 100</a:t>
            </a:r>
            <a:endParaRPr b="0" lang="it-IT" sz="1800" spc="-1" strike="noStrike">
              <a:latin typeface="Arial"/>
            </a:endParaRPr>
          </a:p>
          <a:p>
            <a:pPr>
              <a:lnSpc>
                <a:spcPct val="100000"/>
              </a:lnSpc>
            </a:pPr>
            <a:r>
              <a:rPr b="0" lang="it-IT" sz="1800" spc="-1" strike="noStrike">
                <a:solidFill>
                  <a:srgbClr val="000000"/>
                </a:solidFill>
                <a:latin typeface="Arial"/>
                <a:ea typeface="DejaVu Sans"/>
              </a:rPr>
              <a:t>ODBC, SOAP, XML, CURL, Gearman, etc </a:t>
            </a: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solidFill>
                  <a:srgbClr val="000000"/>
                </a:solidFill>
                <a:latin typeface="Arial"/>
                <a:ea typeface="DejaVu Sans"/>
              </a:rPr>
              <a:t>Framework:</a:t>
            </a:r>
            <a:endParaRPr b="0" lang="it-IT" sz="1800" spc="-1" strike="noStrike">
              <a:latin typeface="Arial"/>
            </a:endParaRPr>
          </a:p>
          <a:p>
            <a:pPr>
              <a:lnSpc>
                <a:spcPct val="100000"/>
              </a:lnSpc>
            </a:pPr>
            <a:r>
              <a:rPr b="0" lang="it-IT" sz="1800" spc="-1" strike="noStrike">
                <a:solidFill>
                  <a:srgbClr val="000000"/>
                </a:solidFill>
                <a:latin typeface="Arial"/>
                <a:ea typeface="DejaVu Sans"/>
              </a:rPr>
              <a:t>Zend Framework, Symphony, Laravel, CodeIgniter, Yii, CakePHP, Phalcon, Slim</a:t>
            </a:r>
            <a:endParaRPr b="0" lang="it-IT" sz="1800" spc="-1" strike="noStrike">
              <a:latin typeface="Arial"/>
            </a:endParaRPr>
          </a:p>
          <a:p>
            <a:pPr>
              <a:lnSpc>
                <a:spcPct val="100000"/>
              </a:lnSpc>
            </a:pPr>
            <a:r>
              <a:rPr b="0" lang="it-IT" sz="1800" spc="-1" strike="noStrike">
                <a:solidFill>
                  <a:srgbClr val="000000"/>
                </a:solidFill>
                <a:latin typeface="Arial"/>
                <a:ea typeface="DejaVu Sans"/>
              </a:rPr>
              <a:t> </a:t>
            </a:r>
            <a:endParaRPr b="0" lang="it-IT" sz="1800" spc="-1" strike="noStrike">
              <a:latin typeface="Arial"/>
            </a:endParaRPr>
          </a:p>
          <a:p>
            <a:pPr>
              <a:lnSpc>
                <a:spcPct val="100000"/>
              </a:lnSpc>
            </a:pPr>
            <a:endParaRPr b="0" lang="it-IT" sz="1800" spc="-1" strike="noStrike">
              <a:latin typeface="Arial"/>
            </a:endParaRPr>
          </a:p>
          <a:p>
            <a:pPr>
              <a:lnSpc>
                <a:spcPct val="100000"/>
              </a:lnSpc>
            </a:pPr>
            <a:endParaRPr b="0" lang="it-IT" sz="1800" spc="-1" strike="noStrike">
              <a:latin typeface="Arial"/>
            </a:endParaRPr>
          </a:p>
        </p:txBody>
      </p:sp>
      <p:sp>
        <p:nvSpPr>
          <p:cNvPr id="111" name="CustomShape 2"/>
          <p:cNvSpPr/>
          <p:nvPr/>
        </p:nvSpPr>
        <p:spPr>
          <a:xfrm>
            <a:off x="714240" y="0"/>
            <a:ext cx="8216280" cy="1129680"/>
          </a:xfrm>
          <a:prstGeom prst="rect">
            <a:avLst/>
          </a:prstGeom>
          <a:noFill/>
          <a:ln w="0">
            <a:noFill/>
          </a:ln>
        </p:spPr>
        <p:style>
          <a:lnRef idx="0"/>
          <a:fillRef idx="0"/>
          <a:effectRef idx="0"/>
          <a:fontRef idx="minor"/>
        </p:style>
        <p:txBody>
          <a:bodyPr lIns="90000" rIns="90000" tIns="45000" bIns="45000" anchor="ctr">
            <a:noAutofit/>
          </a:bodyPr>
          <a:p>
            <a:pPr algn="ctr">
              <a:lnSpc>
                <a:spcPct val="100000"/>
              </a:lnSpc>
            </a:pPr>
            <a:r>
              <a:rPr b="1" lang="it-IT" sz="3600" spc="-1" strike="noStrike">
                <a:solidFill>
                  <a:srgbClr val="000099"/>
                </a:solidFill>
                <a:latin typeface="Calibri"/>
                <a:ea typeface="DejaVu Sans"/>
              </a:rPr>
              <a:t>Corsi di Formazione ENGIM </a:t>
            </a:r>
            <a:endParaRPr b="0" lang="it-IT" sz="36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665</TotalTime>
  <Application>LibreOffice/7.1.2.2$MacOSX_X86_64 LibreOffice_project/8a45595d069ef5570103caea1b71cc9d82b2aae4</Application>
  <AppVersion>15.0000</AppVersion>
  <Paragraphs>109</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2017-01-16T21:52:02Z</dcterms:created>
  <dc:creator>Roberto </dc:creator>
  <dc:description/>
  <dc:language>it-IT</dc:language>
  <cp:lastModifiedBy/>
  <dcterms:modified xsi:type="dcterms:W3CDTF">2022-01-16T18:59:47Z</dcterms:modified>
  <cp:revision>159</cp:revision>
  <dc:subject/>
  <dc:title>Diapositiva 1</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HiddenSlides">
    <vt:i4>0</vt:i4>
  </property>
  <property fmtid="{D5CDD505-2E9C-101B-9397-08002B2CF9AE}" pid="3" name="HyperlinksChanged">
    <vt:bool>0</vt:bool>
  </property>
  <property fmtid="{D5CDD505-2E9C-101B-9397-08002B2CF9AE}" pid="4" name="LinksUpToDate">
    <vt:bool>0</vt:bool>
  </property>
  <property fmtid="{D5CDD505-2E9C-101B-9397-08002B2CF9AE}" pid="5" name="MMClips">
    <vt:i4>0</vt:i4>
  </property>
  <property fmtid="{D5CDD505-2E9C-101B-9397-08002B2CF9AE}" pid="6" name="Notes">
    <vt:i4>9</vt:i4>
  </property>
  <property fmtid="{D5CDD505-2E9C-101B-9397-08002B2CF9AE}" pid="7" name="PresentationFormat">
    <vt:lpwstr>Presentazione su schermo (4:3)</vt:lpwstr>
  </property>
  <property fmtid="{D5CDD505-2E9C-101B-9397-08002B2CF9AE}" pid="8" name="ScaleCrop">
    <vt:bool>0</vt:bool>
  </property>
  <property fmtid="{D5CDD505-2E9C-101B-9397-08002B2CF9AE}" pid="9" name="ShareDoc">
    <vt:bool>0</vt:bool>
  </property>
  <property fmtid="{D5CDD505-2E9C-101B-9397-08002B2CF9AE}" pid="10" name="Slides">
    <vt:i4>11</vt:i4>
  </property>
</Properties>
</file>