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11.png" ContentType="image/png"/>
  <Override PartName="/ppt/media/image3.png" ContentType="image/png"/>
  <Override PartName="/ppt/media/image2.jpeg" ContentType="image/jpeg"/>
  <Override PartName="/ppt/media/image4.jpeg" ContentType="image/jpeg"/>
  <Override PartName="/ppt/media/image6.png" ContentType="image/png"/>
  <Override PartName="/ppt/media/image5.jpeg" ContentType="image/jpe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10.png" ContentType="image/png"/>
  <Override PartName="/ppt/media/image9.png" ContentType="image/png"/>
  <Override PartName="/ppt/media/image14.png" ContentType="image/png"/>
  <Override PartName="/ppt/media/image15.png" ContentType="image/png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30320" cy="112932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30320" cy="112932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4"/>
          <a:stretch/>
        </p:blipFill>
        <p:spPr>
          <a:xfrm>
            <a:off x="0" y="0"/>
            <a:ext cx="1168920" cy="112932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30320" cy="112932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30320" cy="1129320"/>
          </a:xfrm>
          <a:prstGeom prst="rect">
            <a:avLst/>
          </a:prstGeom>
          <a:ln w="9360">
            <a:noFill/>
          </a:ln>
        </p:spPr>
      </p:pic>
      <p:pic>
        <p:nvPicPr>
          <p:cNvPr id="43" name="Picture 3" descr=""/>
          <p:cNvPicPr/>
          <p:nvPr/>
        </p:nvPicPr>
        <p:blipFill>
          <a:blip r:embed="rId4"/>
          <a:stretch/>
        </p:blipFill>
        <p:spPr>
          <a:xfrm>
            <a:off x="0" y="0"/>
            <a:ext cx="1168920" cy="112932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5400" y="-5400"/>
            <a:ext cx="9154080" cy="4421160"/>
          </a:xfrm>
          <a:prstGeom prst="rect">
            <a:avLst/>
          </a:prstGeom>
          <a:blipFill rotWithShape="0">
            <a:blip r:embed="rId1"/>
            <a:srcRect/>
            <a:tile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402840" y="1810440"/>
            <a:ext cx="7356960" cy="2320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5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SERVER SIDE </a:t>
            </a:r>
            <a:endParaRPr b="0" lang="it-IT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02400" y="1018080"/>
            <a:ext cx="7356960" cy="793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SGQS modulo rev 01 09/09/2019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</p:txBody>
      </p:sp>
      <p:pic>
        <p:nvPicPr>
          <p:cNvPr id="85" name="Immagine 5" descr=""/>
          <p:cNvPicPr/>
          <p:nvPr/>
        </p:nvPicPr>
        <p:blipFill>
          <a:blip r:embed="rId2"/>
          <a:stretch/>
        </p:blipFill>
        <p:spPr>
          <a:xfrm>
            <a:off x="302400" y="0"/>
            <a:ext cx="8589240" cy="884520"/>
          </a:xfrm>
          <a:prstGeom prst="rect">
            <a:avLst/>
          </a:prstGeom>
          <a:ln w="0">
            <a:noFill/>
          </a:ln>
        </p:spPr>
      </p:pic>
      <p:pic>
        <p:nvPicPr>
          <p:cNvPr id="86" name="Immagine 42" descr=""/>
          <p:cNvPicPr/>
          <p:nvPr/>
        </p:nvPicPr>
        <p:blipFill>
          <a:blip r:embed="rId3"/>
          <a:stretch/>
        </p:blipFill>
        <p:spPr>
          <a:xfrm>
            <a:off x="0" y="6082560"/>
            <a:ext cx="9142920" cy="774360"/>
          </a:xfrm>
          <a:prstGeom prst="rect">
            <a:avLst/>
          </a:prstGeom>
          <a:ln w="0">
            <a:noFill/>
          </a:ln>
        </p:spPr>
      </p:pic>
      <p:sp>
        <p:nvSpPr>
          <p:cNvPr id="87" name="TextShape 4"/>
          <p:cNvSpPr/>
          <p:nvPr/>
        </p:nvSpPr>
        <p:spPr>
          <a:xfrm>
            <a:off x="576000" y="3096000"/>
            <a:ext cx="4607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</a:rPr>
              <a:t>#02.02  ARRAY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8" name="TextShape 5"/>
          <p:cNvSpPr/>
          <p:nvPr/>
        </p:nvSpPr>
        <p:spPr>
          <a:xfrm>
            <a:off x="576000" y="3600000"/>
            <a:ext cx="4607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</a:rPr>
              <a:t>ruffinengo@lochiva.com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1600200"/>
            <a:ext cx="8215920" cy="45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Stringhe come array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Il tipo di dato string introdotto in precedenza è in realtà un tipo speciale di array.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E’ infatti possibile pensare ad una stringa come una sequenza di caratteri.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Ogni carattere  occupa una posizione numerica prestabilita che può essere usata per accedere al suo contenuto.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$a= ‘PHP’;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Echo $a[0]; // stampa P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Echo $a[3]; // error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 si prova ad accedere ad un elemento al di fuori della dimensione della strina si ottiene un errore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Dalla versione 7.1 di PHP è possibile usare un indice negativo per accedere ad un elemento di un array, partendo dal fondo. Il valore -1 prende l’ultimo elemento.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14240" y="0"/>
            <a:ext cx="8215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600200"/>
            <a:ext cx="8215920" cy="45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array¶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Gli array sono strutture dati che consentono di memorizzare sequenze di valori. Questo array memorizza 7 valori di tipo stringa che sono i nomi abbreviati dei giorni della settimana in inglese: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$week= [ ‘Mon’, ’Tue’, ’Wed’, ’Thu’, ’Fri’, ’Sat’, ’Sun’ ];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Esiste una sintassi equivalente usando la parola chiave array();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$week = array( ‘Mon’, ’Tue’, ’Wed’, ’Thu’, ’Fri’, ’Sat’, ’Sun’ 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È preferibile la prima sintassi.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Per accedere agli elementi dell’array si usa la posizione.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Il primo elemento ha posizione 0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Printf(“%s %s\n”, week[0], week[6]);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14240" y="0"/>
            <a:ext cx="8215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1600200"/>
            <a:ext cx="8215920" cy="45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array¶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 elemento può essere riassegnato usando la stessa sintassi: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$week[2] = ‘Mercoledì’;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Printf(“Wednesday è %s in italiano\n”, $week[2]);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Per aggiungere un elemento ad un array è sufficiente no specificare l’indice: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$week[] = ‘Nuovo giorno’;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Per conoscere la dimensione dell’array si usa la funzione count();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Printf(“una settimana è composta da %s giorni ”, count($week));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14240" y="0"/>
            <a:ext cx="8215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3" name="Immagine 42" descr=""/>
          <p:cNvPicPr/>
          <p:nvPr/>
        </p:nvPicPr>
        <p:blipFill>
          <a:blip r:embed="rId1"/>
          <a:stretch/>
        </p:blipFill>
        <p:spPr>
          <a:xfrm>
            <a:off x="-360" y="6082200"/>
            <a:ext cx="9142920" cy="77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00200"/>
            <a:ext cx="8215920" cy="45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Navigare l’array¶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Per accedere agli elementi di un array si possono usare le funzioni: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Current()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Key()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Next()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Prev();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Reset();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End();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Vediamo degli esempi d’uso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14240" y="0"/>
            <a:ext cx="8215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6" name="Immagine 42" descr=""/>
          <p:cNvPicPr/>
          <p:nvPr/>
        </p:nvPicPr>
        <p:blipFill>
          <a:blip r:embed="rId1"/>
          <a:stretch/>
        </p:blipFill>
        <p:spPr>
          <a:xfrm>
            <a:off x="0" y="6082560"/>
            <a:ext cx="9142920" cy="77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_0"/>
          <p:cNvSpPr/>
          <p:nvPr/>
        </p:nvSpPr>
        <p:spPr>
          <a:xfrm>
            <a:off x="457200" y="1600200"/>
            <a:ext cx="8215920" cy="45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Esempi d’uso: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$mio_array=[3,7,10,1]¶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Per accedere agli elementi di un array si possono usare le funzioni: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Current($mio_array)  =&gt; restituisce l’elemento corrente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Key(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$mio_array) =&gt; restituisce il puntatore all’elemento corrente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Next(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$mio_array)  =&gt; avanza il puntatore al prossimo elemento e ne restituisce il valore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Prev($mio_array);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=&gt; indietreggia  il puntatore al prossimo elemento e ne restituisce il valore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Reset(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$mio_array);  =&gt; riporta il puntatore all’inizio dell’array e restituisce l’elemento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End(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$mio_array);  =&gt; porta il puntatore alla fine e restituisce l’elemento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98" name="CustomShape 2_1"/>
          <p:cNvSpPr/>
          <p:nvPr/>
        </p:nvSpPr>
        <p:spPr>
          <a:xfrm>
            <a:off x="714240" y="0"/>
            <a:ext cx="8215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9" name="Immagine 42_1" descr=""/>
          <p:cNvPicPr/>
          <p:nvPr/>
        </p:nvPicPr>
        <p:blipFill>
          <a:blip r:embed="rId1"/>
          <a:stretch/>
        </p:blipFill>
        <p:spPr>
          <a:xfrm>
            <a:off x="0" y="6082560"/>
            <a:ext cx="9142920" cy="77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1600200"/>
            <a:ext cx="8215920" cy="45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Eliminare un valore  l’array¶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unset($week[1]);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var_dump $week;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 vede che ora l’array presenta un elemento di meno, quello con l’indice 1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Gli indici ora presentano un salto nei valori.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14240" y="0"/>
            <a:ext cx="8215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02" name="Immagine 42" descr=""/>
          <p:cNvPicPr/>
          <p:nvPr/>
        </p:nvPicPr>
        <p:blipFill>
          <a:blip r:embed="rId1"/>
          <a:stretch/>
        </p:blipFill>
        <p:spPr>
          <a:xfrm>
            <a:off x="0" y="6082560"/>
            <a:ext cx="9142920" cy="77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1600200"/>
            <a:ext cx="8215920" cy="45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Usare la funzione list()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Quando si lavora con array è frequente la necessità di assegnare a variabili diverse singoli elementi dell’array. SI usa in questo caso la funzione list():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list($a,$b)= $week;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var_dump($a);  // restituisce “Mon”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var_dump($b);  // restituisce “Tue”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È possibile saltare una posizione specificando la virgola senza nome variabile: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list($a, ,$c) = $week;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var_dump($c) ; // restituisce “Wed”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La versione di php &gt; 7.1 consente di scrivere: [ $a, $b ] = $week;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14240" y="0"/>
            <a:ext cx="8215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600200"/>
            <a:ext cx="8215920" cy="45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Array associativi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PHP consente di usare degli indici di tipo stringa per identificare gli elementi.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Gli indici di tipo stringa vengono detti “chiavi” e fungono da identificativo.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$italianDay = [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Mon’ =&gt; ‘Lunedì’,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Tue’ =&gt; ‘Martedì’,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Wed’ =&gt; ‘Mercoledì’,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Thu’ =&gt; ‘Giovedì’,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Fri’ =&gt; ‘Venerdì’,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Sat’ =&gt; ‘Sabato’,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Sun’ =&gt; ‘Domenica’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];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14240" y="0"/>
            <a:ext cx="8215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07" name="Immagine 42" descr=""/>
          <p:cNvPicPr/>
          <p:nvPr/>
        </p:nvPicPr>
        <p:blipFill>
          <a:blip r:embed="rId1"/>
          <a:stretch/>
        </p:blipFill>
        <p:spPr>
          <a:xfrm>
            <a:off x="0" y="6082560"/>
            <a:ext cx="9142920" cy="77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1600200"/>
            <a:ext cx="8215920" cy="45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Array associativi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Ogni elemento dell’array è identificato da una chiave con il giorno della settimana in inglese. Il valore di ogni elemento è la traduzione in italiano ed è associato alla chiave tramite l’operatore di assegnamento =&gt;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Questo array può essere facilmente usato per tradurre i giorni della settimana dall’inglese all’italiano.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Questo codice stampa a video la traduzione di Monday in italiano e il giorno corrente usando la funzione date() di PHP: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Printf(“Monday è %s in italiano\n”, $italianDay[‘Mon’]);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Printf(“Oggi è   %s in italiano\n”, $italianDay[ date(‘D’) ]);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14240" y="0"/>
            <a:ext cx="8215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10" name="Immagine 42" descr=""/>
          <p:cNvPicPr/>
          <p:nvPr/>
        </p:nvPicPr>
        <p:blipFill>
          <a:blip r:embed="rId1"/>
          <a:stretch/>
        </p:blipFill>
        <p:spPr>
          <a:xfrm>
            <a:off x="0" y="6082560"/>
            <a:ext cx="9142920" cy="77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Application>LibreOffice/7.1.2.2$MacOSX_X86_64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2017-01-16T21:52:02Z</dcterms:created>
  <dc:creator>Roberto </dc:creator>
  <dc:description/>
  <dc:language>it-IT</dc:language>
  <cp:lastModifiedBy/>
  <dcterms:modified xsi:type="dcterms:W3CDTF">2022-01-26T18:37:16Z</dcterms:modified>
  <cp:revision>147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Presentazione su schermo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</vt:i4>
  </property>
</Properties>
</file>