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jpeg" ContentType="image/jpe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8880" cy="112788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8880" cy="11278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7480" cy="112788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8880" cy="112788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8880" cy="112788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7480" cy="112788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53360" cy="4420440"/>
          </a:xfrm>
          <a:prstGeom prst="rect">
            <a:avLst/>
          </a:prstGeom>
          <a:blipFill rotWithShape="0">
            <a:blip r:embed="rId1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6240" cy="231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6240" cy="79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85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8520" cy="883800"/>
          </a:xfrm>
          <a:prstGeom prst="rect">
            <a:avLst/>
          </a:prstGeom>
          <a:ln>
            <a:noFill/>
          </a:ln>
        </p:spPr>
      </p:pic>
      <p:pic>
        <p:nvPicPr>
          <p:cNvPr id="86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42200" cy="77364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#02.04  CICLI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14480" cy="45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for(expr1; expr2; expr3){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…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del ciclo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Expr1 viene eseguita una volta sola prima  del ciclo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Expr2 viene eseguita prima di ogni ciclo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Expr3 viene eseguita dopo ogni ciclo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del ciclo viene eseguito solo se expr2 è vera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4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1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14480" cy="45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($i=0; $i&lt;10; $i++){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echo ‘la variabile $i vale : ‘ . $i . ‘&lt;br /&gt;’;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Stampa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14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4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00200"/>
            <a:ext cx="8214480" cy="45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 (expr as value){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 (expr as key=&gt;value){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 tratta di un iteratore molto comodo e utile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14240" y="0"/>
            <a:ext cx="8214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7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0200"/>
            <a:ext cx="8214480" cy="45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Esempi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$days= [‘Lu’,‘Ma’,‘Me’,‘Gi’,‘Ve’,];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foreach ($days as $day){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echo ‘Giorno ’ . $day . ‘&lt;br /&gt;’;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Stampa: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Giorno: Lu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Giorno: Ma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14240" y="0"/>
            <a:ext cx="8214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0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600200"/>
            <a:ext cx="8214480" cy="45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while (expr){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viene eseguito nessuna , una o più volte , fino a che che expr risulta vera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deve modificare qualcosa che expr verifica, diversamente il ciclo non terminerà mai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14240" y="0"/>
            <a:ext cx="8214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3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00200"/>
            <a:ext cx="8214480" cy="45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do{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 while (expr)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viene eseguito una o più volte fino a che che expr risulta vera.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deve modificare qualcosa che expr verifica, diversamente il ciclo non terminerà mai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14240" y="0"/>
            <a:ext cx="821448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6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 </dc:creator>
  <dc:description/>
  <dc:language>it-IT</dc:language>
  <cp:lastModifiedBy/>
  <dcterms:modified xsi:type="dcterms:W3CDTF">2021-01-18T08:40:05Z</dcterms:modified>
  <cp:revision>174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