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jpeg" ContentType="image/jpe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28160" cy="112716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28160" cy="112716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66760" cy="112716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28160" cy="112716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28160" cy="112716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66760" cy="112716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400" y="-5400"/>
            <a:ext cx="9152640" cy="4419720"/>
          </a:xfrm>
          <a:prstGeom prst="rect">
            <a:avLst/>
          </a:prstGeom>
          <a:blipFill rotWithShape="0">
            <a:blip r:embed="rId1"/>
            <a:tile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02840" y="1810440"/>
            <a:ext cx="7355520" cy="231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5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2400" y="1018080"/>
            <a:ext cx="7355520" cy="79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</p:txBody>
      </p:sp>
      <p:pic>
        <p:nvPicPr>
          <p:cNvPr id="85" name="Immagine 5" descr=""/>
          <p:cNvPicPr/>
          <p:nvPr/>
        </p:nvPicPr>
        <p:blipFill>
          <a:blip r:embed="rId2"/>
          <a:stretch/>
        </p:blipFill>
        <p:spPr>
          <a:xfrm>
            <a:off x="302400" y="0"/>
            <a:ext cx="8587800" cy="883080"/>
          </a:xfrm>
          <a:prstGeom prst="rect">
            <a:avLst/>
          </a:prstGeom>
          <a:ln>
            <a:noFill/>
          </a:ln>
        </p:spPr>
      </p:pic>
      <p:pic>
        <p:nvPicPr>
          <p:cNvPr id="86" name="Immagine 42" descr=""/>
          <p:cNvPicPr/>
          <p:nvPr/>
        </p:nvPicPr>
        <p:blipFill>
          <a:blip r:embed="rId3"/>
          <a:stretch/>
        </p:blipFill>
        <p:spPr>
          <a:xfrm>
            <a:off x="0" y="6082560"/>
            <a:ext cx="9141480" cy="77292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76000" y="3096000"/>
            <a:ext cx="460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#04.01  FUNZIONI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6000" y="3600000"/>
            <a:ext cx="460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esempio più articolato.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Immaginia o di aver scritto una funzione “average()” che calcoli la media.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Il beneficio di usare una funzione può essere compreso da questo esempio, in cui si scrivono diverse versioni, migliorando progressivamente l’implementazione, e  questo miglioramento viene appicato automaticamente a tutti le porzioni di codice che usano la funzione.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average(array $values)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$tot=0;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foreach($values as $num){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$tot += $num;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$tot / count($values);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possiamo riscrivere la funzione usando array_sum():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..array_sum() somma gli elementi di un array: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average(array $values)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array_sum($values) / count($values);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moto più compatta. Occorre ancora gestire correttamente gli errori, perché se l’array è vuoto si genera un errore.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average(array $values)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if(empty($values))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array_sum($values) / count($values);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utilizzo di  strict_types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nella introduzione al php abbiamo accennato al fatto che con la versione 7 è diventato possibile imporre la congruenza sui tipi di variabile utilizzando a livello di file la sintassi: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declare(strict_types = 1)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verifichiamo l’effetto sul codice: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somma( int $a, int $b) :int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$a + $b;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somma(3,5)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somma(“3”, “5”)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=&gt; producono lo stesso risultato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verifichiamo l’effetto sul codice: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declare(strict_types = 1)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somma( int $a, int $b) :int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$a + $b;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somma(3,5)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somma(“3”, “5”)  ==&gt; genera un errore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verifichiamo l’effetto sul codice: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declare(strict_types = 1)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somma( int $a, int $b) :int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$a . $b;   // restituisce una stringa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somma(3,5) ; ==&gt; genera un errore, deve ritornare un int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verifichiamo l’effetto sul codice: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declare(strict_types = 1)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concatena( int $a, int $b) :int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intval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($a . $b);   // convertiamo in un numero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concatena(3,5) ;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visibilità delle variabili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visibilità delle variabili (scope) rappresenta il ciclo di vita di una variabile all’interno del programma.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variabili create all’interno di una funzione sono utilizzabili solo all’interno della funzione.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 parla di variabili globali ( create fuori dalle funzioni) e di variabili locali ( create dentro le funzioni 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Nelle lezioni precedenti abbiamo utlizzato diverse funzioni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native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di PHP, come ad esempio printf().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Introduciamo ora una nuova caratteristica, e analizziamo come in PHP si possono creare delle funzioni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personalizzate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1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esempio: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foo($a){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$a = 7;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printf(“%d”,$a);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$a= 3;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foo($a);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printf(“%d”, $a);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// stampa 73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All’interno della funzione posso fare riferimento ad una variabile esterna ( globale) utilizzando la parola riservata global: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global $a;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L’utilizzo di variabili globali è una pratica deprecata, perché porta a costruire codice inaffidabile, e non ne parliamo quindi più.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58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passaggio per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valore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 per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riferimento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Quando passiamo i valori ad una funzione PHP, i valori originari vengono copiati nelle variabili definite nei parametri.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Questa modalità è definita come passaggio per valore ed è la modalità di default.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modo la funzione lavora su una copia della variabile e la variabile originaria non viene modificata.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E’ possibile passare una variabile per riferimento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 il passaggio per riferimento la variabile non viene copiata nella funzione, ma viene usata la variabile stessa. Quello che viene copiato è  l’indirizzo di memoria della variabile ed utilizzato come puntatore per i riferimenti interni della funzione.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 passare una variabile per riferimento in PHP è necessario utilizzare il prefisso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&amp;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sul nome del parametro.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(&amp;$a){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(&amp;$a){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$a = 7;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printf(“%d”,$a);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$a= 3;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foo($a);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printf(“%d”, $a);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// stampa 77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65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Usi particolari del carattere &amp;.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Nei cicli foreach in cui si usa la sintassi :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foreach($books as $key=&gt;$value)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 si desidera modificare l’array all’interno del ciclo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occorre usare il meccanismo visto prima, in modo da lavorare sulla  variabile originaria e non sulla copia: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foreach($books as $key=&gt;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&amp;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$value)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68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 esempio ho un array di numeri e voglio mantenere i numeri positivi, ma al posto dei negativi voglio mettere 0: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$numeri= [3,-2,1,-5,0];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for($i=0; $i&lt;count($numeri), $i++){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($numeri[$i]&lt;0)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$numeri[$i]=0;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OK  → [3,0,1,0,0]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$numeri= [3,-2,1,-5,0];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foreach($numeri as $numero){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($numero&lt;0)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$numero=0;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KO, non funziona →  [3,-2,1,-5,0]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 modificando una copia della variabile.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73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$numeri= [3,-2,1,-5,0];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foreach($numeri as &amp;$numero){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($numero&lt;0)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$numero=0;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OK  → [3,0,1,0,0]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Nota : solo il value puà essere un reference, la key non può essere reference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76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parametri opzionali e operatore variadic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 possono specificare dei parametri opzionali tra gli argomenti di una funzione. Per rendere opzionale un parametro è necessario assegnare un valore di default.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es: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init(int $value, array $options = []){}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modo possiamo chiamare init omettendo l’ultimo parametro: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79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funzioni vengono definite con questa sintassi: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name(params)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statement;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value;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Name: il nome della funzione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Params: i parametri della funzione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Statement: il codice da eseguire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Value: il valore restituito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parametri opzionali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es: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init(int $value, array $options = []){}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posso chiamare: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init(2);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oppure: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init(2, [1,2] 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82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 parametri opzionali sono sempre gli ultimi nell’elenco di  una funzione.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85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operatore variadic …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è possibile specificare un numero imprecisato di parametri in ingresso con l’operatore variadic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width(string …$word){}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88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width(string …$word)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$width= [];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foreach($word as $w){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$width[] = strlen($w);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$width;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91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$widths = width(‘Hello’, ‘Ciao’, ‘Bonjour’);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var_dumps($widths);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Risultato: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array(3){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[0]=&gt; int(5),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[1]=&gt; int(4),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[2]=&gt; int(7),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94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funzioni anonime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E’ possibile creare delle funzioni anonime, conosciute anche come “closure”. Per definizione una funzione anonima non ha nome, e per essere usata deve essere assegnata ad una variabile: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$average= function(array $values){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array_sum($values)/count($values);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echo $average([ 3,5, 8]);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97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funzioni vengono definite con questa sintassi: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name(params)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statement;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value;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parametri rappresentano i valori in ingresso della funzione e sono specificati tramite un elenco di variabili, separate da virgola.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La riga </a:t>
            </a:r>
            <a:r>
              <a:rPr b="0" i="1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return value co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nsente di specificare il risultato dell’esecuzione delle funzione. Può essere omessa nel caso in cui la funzione non restituisca alcun valore</a:t>
            </a:r>
            <a:endParaRPr b="0" lang="it-IT" sz="2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 benefici sono: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Specializzazione di un blocco di codice in una unica istruzione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Riuso del codice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Modifica del codice che ha effetto in tutto il programma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8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funzione che somma due numeri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una parte del codice definisco: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somma( $a, $b){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$a + $b;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una altra parte la uso: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$c = somma(4,5);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01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funzione che somma due numeri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una parte del codice definisco: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somma( int $a, int $b) :int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$a + $b;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una altra parte la uso: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$c = somma(4,5);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04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anatomia della dichiarazione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somma( int $a, int $b) :int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$tot= $a + $b;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$tot;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44000" y="2152080"/>
            <a:ext cx="611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è una parola riservata che serve alla dichiarazione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296000" y="2520000"/>
            <a:ext cx="3221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è il nome arbitrario che scelgo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601280" y="2965680"/>
            <a:ext cx="7084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sono i nomi delle variabili che contengono i dati passati alla funzione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4655160" y="4104000"/>
            <a:ext cx="4271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variabili sono dichiarate con il loro tipo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897440" y="4693680"/>
            <a:ext cx="309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il codice che esegue il lavoro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3672000" y="5269680"/>
            <a:ext cx="3652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il valore che la funzione restituisce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3" name="Line 9"/>
          <p:cNvSpPr/>
          <p:nvPr/>
        </p:nvSpPr>
        <p:spPr>
          <a:xfrm>
            <a:off x="457200" y="2520000"/>
            <a:ext cx="4068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0"/>
          <p:cNvSpPr/>
          <p:nvPr/>
        </p:nvSpPr>
        <p:spPr>
          <a:xfrm>
            <a:off x="1440000" y="2866320"/>
            <a:ext cx="288000" cy="661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1"/>
          <p:cNvSpPr/>
          <p:nvPr/>
        </p:nvSpPr>
        <p:spPr>
          <a:xfrm>
            <a:off x="2808000" y="3240000"/>
            <a:ext cx="50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12"/>
          <p:cNvSpPr/>
          <p:nvPr/>
        </p:nvSpPr>
        <p:spPr>
          <a:xfrm>
            <a:off x="3744000" y="3240000"/>
            <a:ext cx="432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3"/>
          <p:cNvSpPr/>
          <p:nvPr/>
        </p:nvSpPr>
        <p:spPr>
          <a:xfrm flipH="1" flipV="1">
            <a:off x="5184000" y="3816000"/>
            <a:ext cx="432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4"/>
          <p:cNvSpPr/>
          <p:nvPr/>
        </p:nvSpPr>
        <p:spPr>
          <a:xfrm flipH="1" flipV="1">
            <a:off x="4032000" y="3888000"/>
            <a:ext cx="122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5"/>
          <p:cNvSpPr/>
          <p:nvPr/>
        </p:nvSpPr>
        <p:spPr>
          <a:xfrm flipH="1" flipV="1">
            <a:off x="3024000" y="4392000"/>
            <a:ext cx="1800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6"/>
          <p:cNvSpPr/>
          <p:nvPr/>
        </p:nvSpPr>
        <p:spPr>
          <a:xfrm flipH="1" flipV="1">
            <a:off x="3168360" y="3878280"/>
            <a:ext cx="136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17"/>
          <p:cNvSpPr/>
          <p:nvPr/>
        </p:nvSpPr>
        <p:spPr>
          <a:xfrm flipH="1" flipV="1">
            <a:off x="2304000" y="4968000"/>
            <a:ext cx="1296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8"/>
          <p:cNvSpPr/>
          <p:nvPr/>
        </p:nvSpPr>
        <p:spPr>
          <a:xfrm>
            <a:off x="324000" y="3528000"/>
            <a:ext cx="1294920" cy="351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9"/>
          <p:cNvSpPr/>
          <p:nvPr/>
        </p:nvSpPr>
        <p:spPr>
          <a:xfrm>
            <a:off x="1656000" y="3528000"/>
            <a:ext cx="1078920" cy="351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0"/>
          <p:cNvSpPr/>
          <p:nvPr/>
        </p:nvSpPr>
        <p:spPr>
          <a:xfrm>
            <a:off x="792000" y="4680000"/>
            <a:ext cx="1870920" cy="351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1"/>
          <p:cNvSpPr/>
          <p:nvPr/>
        </p:nvSpPr>
        <p:spPr>
          <a:xfrm>
            <a:off x="792000" y="4248000"/>
            <a:ext cx="2086920" cy="351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2"/>
          <p:cNvSpPr/>
          <p:nvPr/>
        </p:nvSpPr>
        <p:spPr>
          <a:xfrm>
            <a:off x="2808000" y="3535920"/>
            <a:ext cx="1726920" cy="351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3"/>
          <p:cNvSpPr/>
          <p:nvPr/>
        </p:nvSpPr>
        <p:spPr>
          <a:xfrm>
            <a:off x="4752000" y="3528000"/>
            <a:ext cx="502920" cy="351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1480" cy="77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anatomia della chiamata: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...codice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printf(“esempio\n”);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$totale =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somma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(5, 4);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printf(“il totale vale %d\n”,$tot);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048000" y="2808000"/>
            <a:ext cx="2806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function(5, 4)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$a = 5;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$b = 4;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$tot = $a + $b;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return $tot;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cccccc"/>
                </a:solidFill>
                <a:latin typeface="Aria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2" name="Line 4"/>
          <p:cNvSpPr/>
          <p:nvPr/>
        </p:nvSpPr>
        <p:spPr>
          <a:xfrm flipH="1">
            <a:off x="1728000" y="4176000"/>
            <a:ext cx="460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5"/>
          <p:cNvSpPr/>
          <p:nvPr/>
        </p:nvSpPr>
        <p:spPr>
          <a:xfrm flipV="1">
            <a:off x="3672000" y="3528000"/>
            <a:ext cx="2520000" cy="298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2017-01-16T21:52:02Z</dcterms:created>
  <dc:creator>Roberto </dc:creator>
  <dc:description/>
  <dc:language>it-IT</dc:language>
  <cp:lastModifiedBy/>
  <dcterms:modified xsi:type="dcterms:W3CDTF">2021-01-23T11:27:44Z</dcterms:modified>
  <cp:revision>186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