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39680" cy="113868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39680" cy="113868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78280" cy="113868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5400" y="-5400"/>
            <a:ext cx="9150840" cy="4417920"/>
          </a:xfrm>
          <a:prstGeom prst="rect">
            <a:avLst/>
          </a:prstGeom>
          <a:blipFill rotWithShape="0">
            <a:blip r:embed="rId1"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02840" y="1810440"/>
            <a:ext cx="7353720" cy="23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5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02400" y="1018080"/>
            <a:ext cx="7353720" cy="79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05/02/2022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44" name="Immagine 5" descr=""/>
          <p:cNvPicPr/>
          <p:nvPr/>
        </p:nvPicPr>
        <p:blipFill>
          <a:blip r:embed="rId2"/>
          <a:stretch/>
        </p:blipFill>
        <p:spPr>
          <a:xfrm>
            <a:off x="302400" y="0"/>
            <a:ext cx="8586000" cy="881280"/>
          </a:xfrm>
          <a:prstGeom prst="rect">
            <a:avLst/>
          </a:prstGeom>
          <a:ln>
            <a:noFill/>
          </a:ln>
        </p:spPr>
      </p:pic>
      <p:pic>
        <p:nvPicPr>
          <p:cNvPr id="45" name="Immagine 42" descr=""/>
          <p:cNvPicPr/>
          <p:nvPr/>
        </p:nvPicPr>
        <p:blipFill>
          <a:blip r:embed="rId3"/>
          <a:stretch/>
        </p:blipFill>
        <p:spPr>
          <a:xfrm>
            <a:off x="0" y="6082560"/>
            <a:ext cx="9139680" cy="77112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576000" y="3096000"/>
            <a:ext cx="4604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#08.01  </a:t>
            </a: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ALTERNATIVE SYNTAX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576000" y="3600000"/>
            <a:ext cx="4604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8000" y="1584000"/>
            <a:ext cx="822528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 le strutture di controllo del linguaggio esiste una sintassi alternativa: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714240" y="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50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39680" cy="77112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435240" y="2617200"/>
            <a:ext cx="265464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Versione standard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if(condition ){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code goes here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} else{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blocco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4401000" y="2464920"/>
            <a:ext cx="265464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if(condition ) :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code goes here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endif;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88000" y="1584000"/>
            <a:ext cx="822528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 le strutture di controllo del linguaggio esiste una sintassi alternativa: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714240" y="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55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39680" cy="771120"/>
          </a:xfrm>
          <a:prstGeom prst="rect">
            <a:avLst/>
          </a:prstGeom>
          <a:ln>
            <a:noFill/>
          </a:ln>
        </p:spPr>
      </p:pic>
      <p:sp>
        <p:nvSpPr>
          <p:cNvPr id="56" name="CustomShape 3"/>
          <p:cNvSpPr/>
          <p:nvPr/>
        </p:nvSpPr>
        <p:spPr>
          <a:xfrm>
            <a:off x="435240" y="2617200"/>
            <a:ext cx="265464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Versione standard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for(ex;ex2;ex3 ){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code goes here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4401000" y="2464920"/>
            <a:ext cx="2654640" cy="26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for(ex1;ex2;ex3 ) :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code goes here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endfor;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88000" y="1584000"/>
            <a:ext cx="822528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DejaVu Sans"/>
              </a:rPr>
              <a:t>Facciamo un esempio con un if e un ciclo</a:t>
            </a:r>
            <a:endParaRPr b="0" lang="it-IT" sz="22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14240" y="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60" name="Immagine 42" descr=""/>
          <p:cNvPicPr/>
          <p:nvPr/>
        </p:nvPicPr>
        <p:blipFill>
          <a:blip r:embed="rId1"/>
          <a:stretch/>
        </p:blipFill>
        <p:spPr>
          <a:xfrm>
            <a:off x="720" y="6083280"/>
            <a:ext cx="9139680" cy="7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Application>LibreOffice/6.0.7.3$Linux_X86_64 LibreOffice_project/00m0$Build-3</Application>
  <Words>117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2017-01-16T21:52:02Z</dcterms:created>
  <dc:creator>Roberto</dc:creator>
  <dc:description/>
  <dc:language>it-IT</dc:language>
  <cp:lastModifiedBy/>
  <dcterms:modified xsi:type="dcterms:W3CDTF">2022-02-15T10:56:52Z</dcterms:modified>
  <cp:revision>71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