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A6-0F22-48AF-A95B-536CE4795570}" type="datetimeFigureOut">
              <a:rPr kumimoji="1" lang="ja-JP" altLang="en-US" smtClean="0"/>
              <a:t>2010/7/28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6AB-2F33-4AE1-99DC-18DE235F509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A6-0F22-48AF-A95B-536CE4795570}" type="datetimeFigureOut">
              <a:rPr kumimoji="1" lang="ja-JP" altLang="en-US" smtClean="0"/>
              <a:t>2010/7/28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6AB-2F33-4AE1-99DC-18DE235F509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A6-0F22-48AF-A95B-536CE4795570}" type="datetimeFigureOut">
              <a:rPr kumimoji="1" lang="ja-JP" altLang="en-US" smtClean="0"/>
              <a:t>2010/7/28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6AB-2F33-4AE1-99DC-18DE235F509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A6-0F22-48AF-A95B-536CE4795570}" type="datetimeFigureOut">
              <a:rPr kumimoji="1" lang="ja-JP" altLang="en-US" smtClean="0"/>
              <a:t>2010/7/28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6AB-2F33-4AE1-99DC-18DE235F509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A6-0F22-48AF-A95B-536CE4795570}" type="datetimeFigureOut">
              <a:rPr kumimoji="1" lang="ja-JP" altLang="en-US" smtClean="0"/>
              <a:t>2010/7/28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6AB-2F33-4AE1-99DC-18DE235F509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A6-0F22-48AF-A95B-536CE4795570}" type="datetimeFigureOut">
              <a:rPr kumimoji="1" lang="ja-JP" altLang="en-US" smtClean="0"/>
              <a:t>2010/7/28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6AB-2F33-4AE1-99DC-18DE235F509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A6-0F22-48AF-A95B-536CE4795570}" type="datetimeFigureOut">
              <a:rPr kumimoji="1" lang="ja-JP" altLang="en-US" smtClean="0"/>
              <a:t>2010/7/28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6AB-2F33-4AE1-99DC-18DE235F509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A6-0F22-48AF-A95B-536CE4795570}" type="datetimeFigureOut">
              <a:rPr kumimoji="1" lang="ja-JP" altLang="en-US" smtClean="0"/>
              <a:t>2010/7/28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6AB-2F33-4AE1-99DC-18DE235F509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A6-0F22-48AF-A95B-536CE4795570}" type="datetimeFigureOut">
              <a:rPr kumimoji="1" lang="ja-JP" altLang="en-US" smtClean="0"/>
              <a:t>2010/7/28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6AB-2F33-4AE1-99DC-18DE235F509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A6-0F22-48AF-A95B-536CE4795570}" type="datetimeFigureOut">
              <a:rPr kumimoji="1" lang="ja-JP" altLang="en-US" smtClean="0"/>
              <a:t>2010/7/28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6AB-2F33-4AE1-99DC-18DE235F509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A6-0F22-48AF-A95B-536CE4795570}" type="datetimeFigureOut">
              <a:rPr kumimoji="1" lang="ja-JP" altLang="en-US" smtClean="0"/>
              <a:t>2010/7/28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6AB-2F33-4AE1-99DC-18DE235F509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B0BA6-0F22-48AF-A95B-536CE4795570}" type="datetimeFigureOut">
              <a:rPr kumimoji="1" lang="ja-JP" altLang="en-US" smtClean="0"/>
              <a:t>2010/7/28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D96AB-2F33-4AE1-99DC-18DE235F509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テスト用ファイルです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これは</a:t>
            </a:r>
            <a:r>
              <a:rPr kumimoji="1" lang="en-US" altLang="ja-JP" dirty="0" smtClean="0"/>
              <a:t>PPT</a:t>
            </a:r>
            <a:r>
              <a:rPr kumimoji="1" lang="ja-JP" altLang="en-US" smtClean="0"/>
              <a:t>形式のファイルです</a:t>
            </a:r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テスト用ファイルです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テスト用ファイルです</dc:title>
  <dc:creator>user</dc:creator>
  <cp:lastModifiedBy>user</cp:lastModifiedBy>
  <cp:revision>1</cp:revision>
  <dcterms:created xsi:type="dcterms:W3CDTF">2010-07-28T13:27:19Z</dcterms:created>
  <dcterms:modified xsi:type="dcterms:W3CDTF">2010-07-28T13:28:17Z</dcterms:modified>
</cp:coreProperties>
</file>