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5" r:id="rId9"/>
    <p:sldId id="269" r:id="rId10"/>
    <p:sldId id="267" r:id="rId11"/>
    <p:sldId id="264" r:id="rId12"/>
    <p:sldId id="270" r:id="rId13"/>
    <p:sldId id="271" r:id="rId14"/>
    <p:sldId id="26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FB746-6FB5-4C59-A2C3-119B0C55A63F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635D-744C-433A-8869-0DA48D35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4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635D-744C-433A-8869-0DA48D35DEB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4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85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7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46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3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9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7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2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D545-1ADE-4C5F-B4E7-C4063F74BB48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BDF3F1-66F3-46DB-B5A9-8B45018A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2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pkart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amazon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.in/" TargetMode="External"/><Relationship Id="rId5" Type="http://schemas.openxmlformats.org/officeDocument/2006/relationships/hyperlink" Target="https://www.bookthela.com/" TargetMode="External"/><Relationship Id="rId4" Type="http://schemas.openxmlformats.org/officeDocument/2006/relationships/hyperlink" Target="https://www.bookchor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5002" y="2590951"/>
            <a:ext cx="5108812" cy="1244435"/>
          </a:xfrm>
        </p:spPr>
        <p:txBody>
          <a:bodyPr anchor="ctr"/>
          <a:lstStyle/>
          <a:p>
            <a:pPr algn="ctr"/>
            <a:r>
              <a:rPr lang="en-US" dirty="0" smtClean="0"/>
              <a:t>Web Books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958" y="3919395"/>
            <a:ext cx="4562901" cy="546881"/>
          </a:xfrm>
        </p:spPr>
        <p:txBody>
          <a:bodyPr/>
          <a:lstStyle/>
          <a:p>
            <a:pPr algn="ctr"/>
            <a:r>
              <a:rPr lang="en-US" dirty="0" smtClean="0"/>
              <a:t>Sell Purchase Donate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18866" y="5172502"/>
            <a:ext cx="28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 :-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Rekha</a:t>
            </a:r>
            <a:r>
              <a:rPr lang="en-US" dirty="0" smtClean="0"/>
              <a:t> </a:t>
            </a:r>
            <a:r>
              <a:rPr lang="en-US" dirty="0" err="1" smtClean="0"/>
              <a:t>Kashyap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751927" y="4895502"/>
            <a:ext cx="322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Shiv Mangal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Om Prakash </a:t>
            </a:r>
            <a:r>
              <a:rPr lang="en-US" dirty="0" err="1" smtClean="0"/>
              <a:t>Jha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Hemnandan Kumar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32" y="180219"/>
            <a:ext cx="3225421" cy="24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Technical feasibility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This can be achieved using latest technology and hardware for our 		project</a:t>
            </a:r>
            <a:endParaRPr lang="en-IN" b="1" dirty="0" smtClean="0"/>
          </a:p>
          <a:p>
            <a:r>
              <a:rPr lang="en-IN" b="1" dirty="0"/>
              <a:t>F</a:t>
            </a:r>
            <a:r>
              <a:rPr lang="en-IN" b="1" dirty="0" smtClean="0"/>
              <a:t>inancial feasibility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Since this is a College project So initial investment is put to low such that 	the project is financially feasible.</a:t>
            </a:r>
            <a:endParaRPr lang="en-IN" b="1" dirty="0" smtClean="0"/>
          </a:p>
          <a:p>
            <a:r>
              <a:rPr lang="en-IN" b="1" dirty="0"/>
              <a:t>Market </a:t>
            </a:r>
            <a:r>
              <a:rPr lang="en-IN" b="1" dirty="0" smtClean="0"/>
              <a:t>feasibility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This Project meets all the requirements of competitors </a:t>
            </a:r>
            <a:r>
              <a:rPr lang="en-US" b="1" dirty="0"/>
              <a:t> </a:t>
            </a:r>
            <a:r>
              <a:rPr lang="en-US" b="1" dirty="0" smtClean="0"/>
              <a:t>in market</a:t>
            </a:r>
            <a:endParaRPr lang="en-IN" b="1" dirty="0"/>
          </a:p>
          <a:p>
            <a:r>
              <a:rPr lang="en-IN" b="1" dirty="0"/>
              <a:t>Organizational </a:t>
            </a:r>
            <a:r>
              <a:rPr lang="en-IN" b="1" dirty="0" smtClean="0"/>
              <a:t>feasibility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All rights and credit Goes to actual owners and  copy right holders.</a:t>
            </a: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https://www.amazon.in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https://www.flipkart.com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https://www.flipkart.com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https://www.bookchor.com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</a:t>
            </a:r>
            <a:r>
              <a:rPr lang="en-IN" dirty="0">
                <a:hlinkClick r:id="rId5"/>
              </a:rPr>
              <a:t>://www.bookthela.com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https://books.google.co.in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952"/>
            <a:ext cx="10691446" cy="57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34" y="150204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92682"/>
            <a:ext cx="10058400" cy="5610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Questioning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45" y="1370620"/>
            <a:ext cx="6008370" cy="48114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68" y="616249"/>
            <a:ext cx="4742881" cy="2801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0197" y="3657600"/>
            <a:ext cx="6661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83B330"/>
                </a:solidFill>
              </a:rPr>
              <a:t>Thank You</a:t>
            </a:r>
            <a:endParaRPr lang="en-IN" sz="1200" dirty="0">
              <a:solidFill>
                <a:srgbClr val="83B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Real World Scenario</a:t>
            </a:r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Questioning and Comparison</a:t>
            </a:r>
          </a:p>
          <a:p>
            <a:r>
              <a:rPr lang="en-US" dirty="0" smtClean="0"/>
              <a:t>Possible solutions</a:t>
            </a:r>
          </a:p>
          <a:p>
            <a:r>
              <a:rPr lang="en-US" dirty="0" smtClean="0"/>
              <a:t>Our Approach</a:t>
            </a:r>
          </a:p>
          <a:p>
            <a:r>
              <a:rPr lang="en-US" dirty="0" smtClean="0"/>
              <a:t>Advantages and Disadvantages</a:t>
            </a:r>
            <a:endParaRPr lang="en-US" dirty="0" smtClean="0"/>
          </a:p>
          <a:p>
            <a:r>
              <a:rPr lang="en-US" dirty="0" smtClean="0"/>
              <a:t>Feasibility study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99382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Providing User a clean User-friendly and a specific E-commerce Website that focuses on one single class of product that is Book.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13" y="1270000"/>
            <a:ext cx="1905214" cy="1991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42" y="3717498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93" y="4789060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/>
              <a:t>World Scenario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13" y="1270000"/>
            <a:ext cx="1905214" cy="19918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02" y="3602950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0" y="5172869"/>
            <a:ext cx="3381375" cy="135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7104" y="2265907"/>
            <a:ext cx="6392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various websites that offer selling books  but these are not for specifically for books (major ones like amazon, flip kart, eBay).</a:t>
            </a:r>
          </a:p>
          <a:p>
            <a:endParaRPr lang="en-US" dirty="0"/>
          </a:p>
          <a:p>
            <a:r>
              <a:rPr lang="en-US" dirty="0" smtClean="0"/>
              <a:t>Our objective is to make a clean and user-friendly website only for books.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98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what is the actual problem</a:t>
            </a:r>
          </a:p>
          <a:p>
            <a:r>
              <a:rPr lang="en-US" dirty="0" smtClean="0"/>
              <a:t>Everyone Focuses on novels(Most Of Them).</a:t>
            </a:r>
          </a:p>
          <a:p>
            <a:r>
              <a:rPr lang="en-US" dirty="0" smtClean="0"/>
              <a:t>There are very less option for used books.</a:t>
            </a:r>
          </a:p>
          <a:p>
            <a:r>
              <a:rPr lang="en-US" dirty="0" smtClean="0"/>
              <a:t>No Body Focus on Donations.</a:t>
            </a:r>
          </a:p>
          <a:p>
            <a:r>
              <a:rPr lang="en-US" dirty="0" smtClean="0"/>
              <a:t>No book rental services Found</a:t>
            </a:r>
          </a:p>
          <a:p>
            <a:r>
              <a:rPr lang="en-US" dirty="0" smtClean="0"/>
              <a:t>EBook like kindle  services are not affordable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6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22463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 lot of websites on internet whereby it offers a variety of product and services for consumer can find and buy through </a:t>
            </a:r>
            <a:r>
              <a:rPr lang="en-US" dirty="0" smtClean="0"/>
              <a:t>online.</a:t>
            </a:r>
            <a:r>
              <a:rPr lang="en-US" dirty="0"/>
              <a:t> In this research we will develop an e-commerce website that offer sell purchase and </a:t>
            </a:r>
            <a:r>
              <a:rPr lang="en-US" dirty="0" smtClean="0"/>
              <a:t>donation </a:t>
            </a:r>
            <a:r>
              <a:rPr lang="en-US" dirty="0"/>
              <a:t>books to different consumer.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40489"/>
            <a:ext cx="4288353" cy="1428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69" y="609600"/>
            <a:ext cx="1767733" cy="1767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35" y="4566882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510" y="2468451"/>
            <a:ext cx="1765750" cy="16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Here is the Possible solutions</a:t>
            </a:r>
            <a:endParaRPr lang="en-US" dirty="0"/>
          </a:p>
          <a:p>
            <a:r>
              <a:rPr lang="en-US" dirty="0" smtClean="0"/>
              <a:t>We will add educational books</a:t>
            </a:r>
            <a:endParaRPr lang="en-US" dirty="0"/>
          </a:p>
          <a:p>
            <a:r>
              <a:rPr lang="en-US" dirty="0" smtClean="0"/>
              <a:t>A section for used </a:t>
            </a:r>
            <a:r>
              <a:rPr lang="en-US" dirty="0"/>
              <a:t>books.</a:t>
            </a:r>
          </a:p>
          <a:p>
            <a:r>
              <a:rPr lang="en-US" dirty="0" smtClean="0"/>
              <a:t>More Focus </a:t>
            </a:r>
            <a:r>
              <a:rPr lang="en-US" dirty="0"/>
              <a:t>on Donations.</a:t>
            </a:r>
          </a:p>
          <a:p>
            <a:r>
              <a:rPr lang="en-US" dirty="0" smtClean="0"/>
              <a:t>Providing book </a:t>
            </a:r>
            <a:r>
              <a:rPr lang="en-US" dirty="0"/>
              <a:t>rental </a:t>
            </a:r>
            <a:r>
              <a:rPr lang="en-US" dirty="0" smtClean="0"/>
              <a:t>services.</a:t>
            </a:r>
            <a:endParaRPr lang="en-US" dirty="0"/>
          </a:p>
          <a:p>
            <a:r>
              <a:rPr lang="en-US" dirty="0"/>
              <a:t>affordable </a:t>
            </a:r>
            <a:r>
              <a:rPr lang="en-US" dirty="0" smtClean="0"/>
              <a:t>EBook service.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Sales :- </a:t>
            </a:r>
            <a:r>
              <a:rPr lang="en-US" dirty="0"/>
              <a:t>website should at least be generating sales and/or quality leads.</a:t>
            </a:r>
            <a:endParaRPr lang="en-IN" dirty="0"/>
          </a:p>
          <a:p>
            <a:pPr lvl="0"/>
            <a:r>
              <a:rPr lang="en-US" b="1" dirty="0"/>
              <a:t>Customer Service :- </a:t>
            </a:r>
            <a:r>
              <a:rPr lang="en-US" dirty="0"/>
              <a:t>website can offer or improve customer service. For example, frequently asked questions and contact details.</a:t>
            </a:r>
            <a:endParaRPr lang="en-IN" dirty="0"/>
          </a:p>
          <a:p>
            <a:pPr lvl="0"/>
            <a:r>
              <a:rPr lang="en-US" b="1" dirty="0"/>
              <a:t>Community :- </a:t>
            </a:r>
            <a:r>
              <a:rPr lang="en-US" dirty="0"/>
              <a:t>Website provide platform to contribute in community.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Advantages</a:t>
            </a:r>
            <a:r>
              <a:rPr lang="en-US" dirty="0" smtClean="0"/>
              <a:t>	</a:t>
            </a:r>
          </a:p>
          <a:p>
            <a:pPr lvl="0"/>
            <a:r>
              <a:rPr lang="en-US" dirty="0"/>
              <a:t>Customers can get their book delivered instead of actually going and buying the book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system saves both time and travelling cost of customers.</a:t>
            </a:r>
            <a:endParaRPr lang="en-IN" dirty="0"/>
          </a:p>
          <a:p>
            <a:pPr lvl="0"/>
            <a:r>
              <a:rPr lang="en-US" dirty="0"/>
              <a:t>User can get to know different kinds of books that they were unaware of by just searching in the system using keywords.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Disadvantages</a:t>
            </a:r>
            <a:endParaRPr lang="en-IN" sz="2000" b="1" dirty="0"/>
          </a:p>
          <a:p>
            <a:pPr lvl="0"/>
            <a:r>
              <a:rPr lang="en-US" dirty="0"/>
              <a:t>System may provide inaccurate results if data no entered correctly.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8" y="365125"/>
            <a:ext cx="170232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3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329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Web Books</vt:lpstr>
      <vt:lpstr>Contents</vt:lpstr>
      <vt:lpstr>Introduction</vt:lpstr>
      <vt:lpstr>Real World Scenario</vt:lpstr>
      <vt:lpstr>Problem Description</vt:lpstr>
      <vt:lpstr>Literature survey</vt:lpstr>
      <vt:lpstr>Possible solutions</vt:lpstr>
      <vt:lpstr>Our Approach</vt:lpstr>
      <vt:lpstr>Advantages and Disadvantages</vt:lpstr>
      <vt:lpstr>Feasibility study</vt:lpstr>
      <vt:lpstr>References</vt:lpstr>
      <vt:lpstr>PowerPoint Presentation</vt:lpstr>
      <vt:lpstr>PowerPoint Presentation</vt:lpstr>
      <vt:lpstr>Questioning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WebBooks</dc:title>
  <dc:creator>SHIV MANGAL</dc:creator>
  <cp:lastModifiedBy>SHIV MANGAL</cp:lastModifiedBy>
  <cp:revision>16</cp:revision>
  <dcterms:created xsi:type="dcterms:W3CDTF">2021-10-22T03:47:16Z</dcterms:created>
  <dcterms:modified xsi:type="dcterms:W3CDTF">2021-10-22T05:41:57Z</dcterms:modified>
</cp:coreProperties>
</file>