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p:scale>
          <a:sx n="77" d="100"/>
          <a:sy n="77" d="100"/>
        </p:scale>
        <p:origin x="-294"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5B789F7-4843-4C1C-83FB-1312331814AC}" type="datetimeFigureOut">
              <a:rPr lang="en-US" smtClean="0"/>
              <a:t>3/25/2019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9A890C-50E9-4FFB-A63F-760F8B22B315}" type="slidenum">
              <a:rPr lang="en-US" smtClean="0"/>
              <a:t>‹#›</a:t>
            </a:fld>
            <a:endParaRPr lang="en-US"/>
          </a:p>
        </p:txBody>
      </p:sp>
    </p:spTree>
    <p:extLst>
      <p:ext uri="{BB962C8B-B14F-4D97-AF65-F5344CB8AC3E}">
        <p14:creationId xmlns:p14="http://schemas.microsoft.com/office/powerpoint/2010/main" val="33106072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5B789F7-4843-4C1C-83FB-1312331814AC}" type="datetimeFigureOut">
              <a:rPr lang="en-US" smtClean="0"/>
              <a:t>3/25/2019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9A890C-50E9-4FFB-A63F-760F8B22B315}" type="slidenum">
              <a:rPr lang="en-US" smtClean="0"/>
              <a:t>‹#›</a:t>
            </a:fld>
            <a:endParaRPr lang="en-US"/>
          </a:p>
        </p:txBody>
      </p:sp>
    </p:spTree>
    <p:extLst>
      <p:ext uri="{BB962C8B-B14F-4D97-AF65-F5344CB8AC3E}">
        <p14:creationId xmlns:p14="http://schemas.microsoft.com/office/powerpoint/2010/main" val="7033423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5B789F7-4843-4C1C-83FB-1312331814AC}" type="datetimeFigureOut">
              <a:rPr lang="en-US" smtClean="0"/>
              <a:t>3/25/2019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9A890C-50E9-4FFB-A63F-760F8B22B315}" type="slidenum">
              <a:rPr lang="en-US" smtClean="0"/>
              <a:t>‹#›</a:t>
            </a:fld>
            <a:endParaRPr lang="en-US"/>
          </a:p>
        </p:txBody>
      </p:sp>
    </p:spTree>
    <p:extLst>
      <p:ext uri="{BB962C8B-B14F-4D97-AF65-F5344CB8AC3E}">
        <p14:creationId xmlns:p14="http://schemas.microsoft.com/office/powerpoint/2010/main" val="30407552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5B789F7-4843-4C1C-83FB-1312331814AC}" type="datetimeFigureOut">
              <a:rPr lang="en-US" smtClean="0"/>
              <a:t>3/25/2019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9A890C-50E9-4FFB-A63F-760F8B22B315}" type="slidenum">
              <a:rPr lang="en-US" smtClean="0"/>
              <a:t>‹#›</a:t>
            </a:fld>
            <a:endParaRPr lang="en-US"/>
          </a:p>
        </p:txBody>
      </p:sp>
    </p:spTree>
    <p:extLst>
      <p:ext uri="{BB962C8B-B14F-4D97-AF65-F5344CB8AC3E}">
        <p14:creationId xmlns:p14="http://schemas.microsoft.com/office/powerpoint/2010/main" val="29008333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5B789F7-4843-4C1C-83FB-1312331814AC}" type="datetimeFigureOut">
              <a:rPr lang="en-US" smtClean="0"/>
              <a:t>3/25/2019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9A890C-50E9-4FFB-A63F-760F8B22B315}" type="slidenum">
              <a:rPr lang="en-US" smtClean="0"/>
              <a:t>‹#›</a:t>
            </a:fld>
            <a:endParaRPr lang="en-US"/>
          </a:p>
        </p:txBody>
      </p:sp>
    </p:spTree>
    <p:extLst>
      <p:ext uri="{BB962C8B-B14F-4D97-AF65-F5344CB8AC3E}">
        <p14:creationId xmlns:p14="http://schemas.microsoft.com/office/powerpoint/2010/main" val="3565657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5B789F7-4843-4C1C-83FB-1312331814AC}" type="datetimeFigureOut">
              <a:rPr lang="en-US" smtClean="0"/>
              <a:t>3/25/2019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9A890C-50E9-4FFB-A63F-760F8B22B315}" type="slidenum">
              <a:rPr lang="en-US" smtClean="0"/>
              <a:t>‹#›</a:t>
            </a:fld>
            <a:endParaRPr lang="en-US"/>
          </a:p>
        </p:txBody>
      </p:sp>
    </p:spTree>
    <p:extLst>
      <p:ext uri="{BB962C8B-B14F-4D97-AF65-F5344CB8AC3E}">
        <p14:creationId xmlns:p14="http://schemas.microsoft.com/office/powerpoint/2010/main" val="28653032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5B789F7-4843-4C1C-83FB-1312331814AC}" type="datetimeFigureOut">
              <a:rPr lang="en-US" smtClean="0"/>
              <a:t>3/25/2019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E9A890C-50E9-4FFB-A63F-760F8B22B315}" type="slidenum">
              <a:rPr lang="en-US" smtClean="0"/>
              <a:t>‹#›</a:t>
            </a:fld>
            <a:endParaRPr lang="en-US"/>
          </a:p>
        </p:txBody>
      </p:sp>
    </p:spTree>
    <p:extLst>
      <p:ext uri="{BB962C8B-B14F-4D97-AF65-F5344CB8AC3E}">
        <p14:creationId xmlns:p14="http://schemas.microsoft.com/office/powerpoint/2010/main" val="885814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5B789F7-4843-4C1C-83FB-1312331814AC}" type="datetimeFigureOut">
              <a:rPr lang="en-US" smtClean="0"/>
              <a:t>3/25/2019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E9A890C-50E9-4FFB-A63F-760F8B22B315}" type="slidenum">
              <a:rPr lang="en-US" smtClean="0"/>
              <a:t>‹#›</a:t>
            </a:fld>
            <a:endParaRPr lang="en-US"/>
          </a:p>
        </p:txBody>
      </p:sp>
    </p:spTree>
    <p:extLst>
      <p:ext uri="{BB962C8B-B14F-4D97-AF65-F5344CB8AC3E}">
        <p14:creationId xmlns:p14="http://schemas.microsoft.com/office/powerpoint/2010/main" val="17651753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5B789F7-4843-4C1C-83FB-1312331814AC}" type="datetimeFigureOut">
              <a:rPr lang="en-US" smtClean="0"/>
              <a:t>3/25/2019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E9A890C-50E9-4FFB-A63F-760F8B22B315}" type="slidenum">
              <a:rPr lang="en-US" smtClean="0"/>
              <a:t>‹#›</a:t>
            </a:fld>
            <a:endParaRPr lang="en-US"/>
          </a:p>
        </p:txBody>
      </p:sp>
    </p:spTree>
    <p:extLst>
      <p:ext uri="{BB962C8B-B14F-4D97-AF65-F5344CB8AC3E}">
        <p14:creationId xmlns:p14="http://schemas.microsoft.com/office/powerpoint/2010/main" val="31448055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5B789F7-4843-4C1C-83FB-1312331814AC}" type="datetimeFigureOut">
              <a:rPr lang="en-US" smtClean="0"/>
              <a:t>3/25/2019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9A890C-50E9-4FFB-A63F-760F8B22B315}" type="slidenum">
              <a:rPr lang="en-US" smtClean="0"/>
              <a:t>‹#›</a:t>
            </a:fld>
            <a:endParaRPr lang="en-US"/>
          </a:p>
        </p:txBody>
      </p:sp>
    </p:spTree>
    <p:extLst>
      <p:ext uri="{BB962C8B-B14F-4D97-AF65-F5344CB8AC3E}">
        <p14:creationId xmlns:p14="http://schemas.microsoft.com/office/powerpoint/2010/main" val="23089738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5B789F7-4843-4C1C-83FB-1312331814AC}" type="datetimeFigureOut">
              <a:rPr lang="en-US" smtClean="0"/>
              <a:t>3/25/2019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9A890C-50E9-4FFB-A63F-760F8B22B315}" type="slidenum">
              <a:rPr lang="en-US" smtClean="0"/>
              <a:t>‹#›</a:t>
            </a:fld>
            <a:endParaRPr lang="en-US"/>
          </a:p>
        </p:txBody>
      </p:sp>
    </p:spTree>
    <p:extLst>
      <p:ext uri="{BB962C8B-B14F-4D97-AF65-F5344CB8AC3E}">
        <p14:creationId xmlns:p14="http://schemas.microsoft.com/office/powerpoint/2010/main" val="6286753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B789F7-4843-4C1C-83FB-1312331814AC}" type="datetimeFigureOut">
              <a:rPr lang="en-US" smtClean="0"/>
              <a:t>3/25/2019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E9A890C-50E9-4FFB-A63F-760F8B22B315}" type="slidenum">
              <a:rPr lang="en-US" smtClean="0"/>
              <a:t>‹#›</a:t>
            </a:fld>
            <a:endParaRPr lang="en-US"/>
          </a:p>
        </p:txBody>
      </p:sp>
    </p:spTree>
    <p:extLst>
      <p:ext uri="{BB962C8B-B14F-4D97-AF65-F5344CB8AC3E}">
        <p14:creationId xmlns:p14="http://schemas.microsoft.com/office/powerpoint/2010/main" val="12907288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5" name="Rectangle 4"/>
          <p:cNvSpPr/>
          <p:nvPr/>
        </p:nvSpPr>
        <p:spPr>
          <a:xfrm>
            <a:off x="1878227" y="431084"/>
            <a:ext cx="8557260" cy="989944"/>
          </a:xfrm>
          <a:prstGeom prst="rect">
            <a:avLst/>
          </a:prstGeom>
          <a:noFill/>
        </p:spPr>
        <p:txBody>
          <a:bodyPr wrap="none" lIns="91440" tIns="45720" rIns="91440" bIns="45720">
            <a:prstTxWarp prst="textDeflateTop">
              <a:avLst/>
            </a:prstTxWarp>
            <a:spAutoFit/>
          </a:bodyPr>
          <a:lstStyle/>
          <a:p>
            <a:pPr algn="ctr"/>
            <a:r>
              <a:rPr lang="en-US" sz="4000" b="1" cap="none" spc="0" smtClean="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latin typeface="Times New Roman" panose="02020603050405020304" pitchFamily="18" charset="0"/>
                <a:cs typeface="Times New Roman" panose="02020603050405020304" pitchFamily="18" charset="0"/>
              </a:rPr>
              <a:t>TRANG WEB BÁN SÁCH ONLINE</a:t>
            </a:r>
            <a:endParaRPr lang="en-US" sz="4000" b="1" cap="none" spc="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endParaRPr>
          </a:p>
        </p:txBody>
      </p:sp>
      <p:sp>
        <p:nvSpPr>
          <p:cNvPr id="6" name="TextBox 5"/>
          <p:cNvSpPr txBox="1"/>
          <p:nvPr/>
        </p:nvSpPr>
        <p:spPr>
          <a:xfrm>
            <a:off x="6650565" y="3446247"/>
            <a:ext cx="4685575" cy="2795958"/>
          </a:xfrm>
          <a:prstGeom prst="rect">
            <a:avLst/>
          </a:prstGeom>
          <a:noFill/>
        </p:spPr>
        <p:txBody>
          <a:bodyPr wrap="square" rtlCol="0">
            <a:spAutoFit/>
          </a:bodyPr>
          <a:lstStyle/>
          <a:p>
            <a:pPr>
              <a:lnSpc>
                <a:spcPct val="150000"/>
              </a:lnSpc>
            </a:pPr>
            <a:r>
              <a:rPr lang="en-US" sz="2400" smtClean="0">
                <a:latin typeface="Times New Roman" panose="02020603050405020304" pitchFamily="18" charset="0"/>
                <a:cs typeface="Times New Roman" panose="02020603050405020304" pitchFamily="18" charset="0"/>
              </a:rPr>
              <a:t>Thành viên nhóm:</a:t>
            </a:r>
          </a:p>
          <a:p>
            <a:pPr lvl="1">
              <a:lnSpc>
                <a:spcPct val="150000"/>
              </a:lnSpc>
            </a:pPr>
            <a:r>
              <a:rPr lang="en-US" sz="2400">
                <a:latin typeface="Times New Roman" panose="02020603050405020304" pitchFamily="18" charset="0"/>
                <a:cs typeface="Times New Roman" panose="02020603050405020304" pitchFamily="18" charset="0"/>
              </a:rPr>
              <a:t> </a:t>
            </a:r>
            <a:r>
              <a:rPr lang="en-US" sz="2400" smtClean="0">
                <a:latin typeface="Times New Roman" panose="02020603050405020304" pitchFamily="18" charset="0"/>
                <a:cs typeface="Times New Roman" panose="02020603050405020304" pitchFamily="18" charset="0"/>
              </a:rPr>
              <a:t> 1.Nguyễn Văn Thành</a:t>
            </a:r>
          </a:p>
          <a:p>
            <a:pPr lvl="1">
              <a:lnSpc>
                <a:spcPct val="150000"/>
              </a:lnSpc>
            </a:pPr>
            <a:r>
              <a:rPr lang="en-US" sz="2400">
                <a:latin typeface="Times New Roman" panose="02020603050405020304" pitchFamily="18" charset="0"/>
                <a:cs typeface="Times New Roman" panose="02020603050405020304" pitchFamily="18" charset="0"/>
              </a:rPr>
              <a:t> </a:t>
            </a:r>
            <a:r>
              <a:rPr lang="en-US" sz="2400" smtClean="0">
                <a:latin typeface="Times New Roman" panose="02020603050405020304" pitchFamily="18" charset="0"/>
                <a:cs typeface="Times New Roman" panose="02020603050405020304" pitchFamily="18" charset="0"/>
              </a:rPr>
              <a:t> 2.Lê Hoàng Tâm</a:t>
            </a:r>
          </a:p>
          <a:p>
            <a:pPr lvl="1">
              <a:lnSpc>
                <a:spcPct val="150000"/>
              </a:lnSpc>
            </a:pPr>
            <a:r>
              <a:rPr lang="en-US" sz="2400">
                <a:latin typeface="Times New Roman" panose="02020603050405020304" pitchFamily="18" charset="0"/>
                <a:cs typeface="Times New Roman" panose="02020603050405020304" pitchFamily="18" charset="0"/>
              </a:rPr>
              <a:t> </a:t>
            </a:r>
            <a:r>
              <a:rPr lang="en-US" sz="2400" smtClean="0">
                <a:latin typeface="Times New Roman" panose="02020603050405020304" pitchFamily="18" charset="0"/>
                <a:cs typeface="Times New Roman" panose="02020603050405020304" pitchFamily="18" charset="0"/>
              </a:rPr>
              <a:t> 3.Nguyễn Thị Thanh Tuyền</a:t>
            </a:r>
          </a:p>
          <a:p>
            <a:pPr lvl="1">
              <a:lnSpc>
                <a:spcPct val="150000"/>
              </a:lnSpc>
            </a:pPr>
            <a:r>
              <a:rPr lang="en-US" sz="2400">
                <a:latin typeface="Times New Roman" panose="02020603050405020304" pitchFamily="18" charset="0"/>
                <a:cs typeface="Times New Roman" panose="02020603050405020304" pitchFamily="18" charset="0"/>
              </a:rPr>
              <a:t> </a:t>
            </a:r>
            <a:r>
              <a:rPr lang="en-US" sz="2400" smtClean="0">
                <a:latin typeface="Times New Roman" panose="02020603050405020304" pitchFamily="18" charset="0"/>
                <a:cs typeface="Times New Roman" panose="02020603050405020304" pitchFamily="18" charset="0"/>
              </a:rPr>
              <a:t> 4.Huỳnh Thị Ly Na</a:t>
            </a:r>
          </a:p>
        </p:txBody>
      </p:sp>
    </p:spTree>
    <p:extLst>
      <p:ext uri="{BB962C8B-B14F-4D97-AF65-F5344CB8AC3E}">
        <p14:creationId xmlns:p14="http://schemas.microsoft.com/office/powerpoint/2010/main" val="1255144686"/>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p:cTn id="7" dur="1000" fill="hold"/>
                                        <p:tgtEl>
                                          <p:spTgt spid="5">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5">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5">
                                            <p:txEl>
                                              <p:pRg st="0" end="0"/>
                                            </p:txEl>
                                          </p:spTgt>
                                        </p:tgtEl>
                                        <p:attrNameLst>
                                          <p:attrName>style.rotation</p:attrName>
                                        </p:attrNameLst>
                                      </p:cBhvr>
                                      <p:tavLst>
                                        <p:tav tm="0">
                                          <p:val>
                                            <p:fltVal val="90"/>
                                          </p:val>
                                        </p:tav>
                                        <p:tav tm="100000">
                                          <p:val>
                                            <p:fltVal val="0"/>
                                          </p:val>
                                        </p:tav>
                                      </p:tavLst>
                                    </p:anim>
                                    <p:animEffect transition="in" filter="fade">
                                      <p:cBhvr>
                                        <p:cTn id="10" dur="1000"/>
                                        <p:tgtEl>
                                          <p:spTgt spid="5">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3" presetClass="entr" presetSubtype="16" fill="hold" nodeType="click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anim calcmode="lin" valueType="num">
                                      <p:cBhvr>
                                        <p:cTn id="15" dur="500" fill="hold"/>
                                        <p:tgtEl>
                                          <p:spTgt spid="6">
                                            <p:txEl>
                                              <p:pRg st="0" end="0"/>
                                            </p:txEl>
                                          </p:spTgt>
                                        </p:tgtEl>
                                        <p:attrNameLst>
                                          <p:attrName>ppt_w</p:attrName>
                                        </p:attrNameLst>
                                      </p:cBhvr>
                                      <p:tavLst>
                                        <p:tav tm="0">
                                          <p:val>
                                            <p:fltVal val="0"/>
                                          </p:val>
                                        </p:tav>
                                        <p:tav tm="100000">
                                          <p:val>
                                            <p:strVal val="#ppt_w"/>
                                          </p:val>
                                        </p:tav>
                                      </p:tavLst>
                                    </p:anim>
                                    <p:anim calcmode="lin" valueType="num">
                                      <p:cBhvr>
                                        <p:cTn id="16" dur="500" fill="hold"/>
                                        <p:tgtEl>
                                          <p:spTgt spid="6">
                                            <p:txEl>
                                              <p:pRg st="0" end="0"/>
                                            </p:txEl>
                                          </p:spTgt>
                                        </p:tgtEl>
                                        <p:attrNameLst>
                                          <p:attrName>ppt_h</p:attrName>
                                        </p:attrNameLst>
                                      </p:cBhvr>
                                      <p:tavLst>
                                        <p:tav tm="0">
                                          <p:val>
                                            <p:fltVal val="0"/>
                                          </p:val>
                                        </p:tav>
                                        <p:tav tm="100000">
                                          <p:val>
                                            <p:strVal val="#ppt_h"/>
                                          </p:val>
                                        </p:tav>
                                      </p:tavLst>
                                    </p:anim>
                                  </p:childTnLst>
                                </p:cTn>
                              </p:par>
                              <p:par>
                                <p:cTn id="17" presetID="23" presetClass="entr" presetSubtype="16" fill="hold" nodeType="withEffect">
                                  <p:stCondLst>
                                    <p:cond delay="0"/>
                                  </p:stCondLst>
                                  <p:childTnLst>
                                    <p:set>
                                      <p:cBhvr>
                                        <p:cTn id="18" dur="1" fill="hold">
                                          <p:stCondLst>
                                            <p:cond delay="0"/>
                                          </p:stCondLst>
                                        </p:cTn>
                                        <p:tgtEl>
                                          <p:spTgt spid="6">
                                            <p:txEl>
                                              <p:pRg st="1" end="1"/>
                                            </p:txEl>
                                          </p:spTgt>
                                        </p:tgtEl>
                                        <p:attrNameLst>
                                          <p:attrName>style.visibility</p:attrName>
                                        </p:attrNameLst>
                                      </p:cBhvr>
                                      <p:to>
                                        <p:strVal val="visible"/>
                                      </p:to>
                                    </p:set>
                                    <p:anim calcmode="lin" valueType="num">
                                      <p:cBhvr>
                                        <p:cTn id="19" dur="500" fill="hold"/>
                                        <p:tgtEl>
                                          <p:spTgt spid="6">
                                            <p:txEl>
                                              <p:pRg st="1" end="1"/>
                                            </p:txEl>
                                          </p:spTgt>
                                        </p:tgtEl>
                                        <p:attrNameLst>
                                          <p:attrName>ppt_w</p:attrName>
                                        </p:attrNameLst>
                                      </p:cBhvr>
                                      <p:tavLst>
                                        <p:tav tm="0">
                                          <p:val>
                                            <p:fltVal val="0"/>
                                          </p:val>
                                        </p:tav>
                                        <p:tav tm="100000">
                                          <p:val>
                                            <p:strVal val="#ppt_w"/>
                                          </p:val>
                                        </p:tav>
                                      </p:tavLst>
                                    </p:anim>
                                    <p:anim calcmode="lin" valueType="num">
                                      <p:cBhvr>
                                        <p:cTn id="20" dur="500" fill="hold"/>
                                        <p:tgtEl>
                                          <p:spTgt spid="6">
                                            <p:txEl>
                                              <p:pRg st="1" end="1"/>
                                            </p:txEl>
                                          </p:spTgt>
                                        </p:tgtEl>
                                        <p:attrNameLst>
                                          <p:attrName>ppt_h</p:attrName>
                                        </p:attrNameLst>
                                      </p:cBhvr>
                                      <p:tavLst>
                                        <p:tav tm="0">
                                          <p:val>
                                            <p:fltVal val="0"/>
                                          </p:val>
                                        </p:tav>
                                        <p:tav tm="100000">
                                          <p:val>
                                            <p:strVal val="#ppt_h"/>
                                          </p:val>
                                        </p:tav>
                                      </p:tavLst>
                                    </p:anim>
                                  </p:childTnLst>
                                </p:cTn>
                              </p:par>
                              <p:par>
                                <p:cTn id="21" presetID="23" presetClass="entr" presetSubtype="16" fill="hold" nodeType="withEffect">
                                  <p:stCondLst>
                                    <p:cond delay="0"/>
                                  </p:stCondLst>
                                  <p:childTnLst>
                                    <p:set>
                                      <p:cBhvr>
                                        <p:cTn id="22" dur="1" fill="hold">
                                          <p:stCondLst>
                                            <p:cond delay="0"/>
                                          </p:stCondLst>
                                        </p:cTn>
                                        <p:tgtEl>
                                          <p:spTgt spid="6">
                                            <p:txEl>
                                              <p:pRg st="2" end="2"/>
                                            </p:txEl>
                                          </p:spTgt>
                                        </p:tgtEl>
                                        <p:attrNameLst>
                                          <p:attrName>style.visibility</p:attrName>
                                        </p:attrNameLst>
                                      </p:cBhvr>
                                      <p:to>
                                        <p:strVal val="visible"/>
                                      </p:to>
                                    </p:set>
                                    <p:anim calcmode="lin" valueType="num">
                                      <p:cBhvr>
                                        <p:cTn id="23" dur="500" fill="hold"/>
                                        <p:tgtEl>
                                          <p:spTgt spid="6">
                                            <p:txEl>
                                              <p:pRg st="2" end="2"/>
                                            </p:txEl>
                                          </p:spTgt>
                                        </p:tgtEl>
                                        <p:attrNameLst>
                                          <p:attrName>ppt_w</p:attrName>
                                        </p:attrNameLst>
                                      </p:cBhvr>
                                      <p:tavLst>
                                        <p:tav tm="0">
                                          <p:val>
                                            <p:fltVal val="0"/>
                                          </p:val>
                                        </p:tav>
                                        <p:tav tm="100000">
                                          <p:val>
                                            <p:strVal val="#ppt_w"/>
                                          </p:val>
                                        </p:tav>
                                      </p:tavLst>
                                    </p:anim>
                                    <p:anim calcmode="lin" valueType="num">
                                      <p:cBhvr>
                                        <p:cTn id="24" dur="500" fill="hold"/>
                                        <p:tgtEl>
                                          <p:spTgt spid="6">
                                            <p:txEl>
                                              <p:pRg st="2" end="2"/>
                                            </p:txEl>
                                          </p:spTgt>
                                        </p:tgtEl>
                                        <p:attrNameLst>
                                          <p:attrName>ppt_h</p:attrName>
                                        </p:attrNameLst>
                                      </p:cBhvr>
                                      <p:tavLst>
                                        <p:tav tm="0">
                                          <p:val>
                                            <p:fltVal val="0"/>
                                          </p:val>
                                        </p:tav>
                                        <p:tav tm="100000">
                                          <p:val>
                                            <p:strVal val="#ppt_h"/>
                                          </p:val>
                                        </p:tav>
                                      </p:tavLst>
                                    </p:anim>
                                  </p:childTnLst>
                                </p:cTn>
                              </p:par>
                              <p:par>
                                <p:cTn id="25" presetID="23" presetClass="entr" presetSubtype="16" fill="hold" nodeType="withEffect">
                                  <p:stCondLst>
                                    <p:cond delay="0"/>
                                  </p:stCondLst>
                                  <p:childTnLst>
                                    <p:set>
                                      <p:cBhvr>
                                        <p:cTn id="26" dur="1" fill="hold">
                                          <p:stCondLst>
                                            <p:cond delay="0"/>
                                          </p:stCondLst>
                                        </p:cTn>
                                        <p:tgtEl>
                                          <p:spTgt spid="6">
                                            <p:txEl>
                                              <p:pRg st="3" end="3"/>
                                            </p:txEl>
                                          </p:spTgt>
                                        </p:tgtEl>
                                        <p:attrNameLst>
                                          <p:attrName>style.visibility</p:attrName>
                                        </p:attrNameLst>
                                      </p:cBhvr>
                                      <p:to>
                                        <p:strVal val="visible"/>
                                      </p:to>
                                    </p:set>
                                    <p:anim calcmode="lin" valueType="num">
                                      <p:cBhvr>
                                        <p:cTn id="27" dur="500" fill="hold"/>
                                        <p:tgtEl>
                                          <p:spTgt spid="6">
                                            <p:txEl>
                                              <p:pRg st="3" end="3"/>
                                            </p:txEl>
                                          </p:spTgt>
                                        </p:tgtEl>
                                        <p:attrNameLst>
                                          <p:attrName>ppt_w</p:attrName>
                                        </p:attrNameLst>
                                      </p:cBhvr>
                                      <p:tavLst>
                                        <p:tav tm="0">
                                          <p:val>
                                            <p:fltVal val="0"/>
                                          </p:val>
                                        </p:tav>
                                        <p:tav tm="100000">
                                          <p:val>
                                            <p:strVal val="#ppt_w"/>
                                          </p:val>
                                        </p:tav>
                                      </p:tavLst>
                                    </p:anim>
                                    <p:anim calcmode="lin" valueType="num">
                                      <p:cBhvr>
                                        <p:cTn id="28" dur="500" fill="hold"/>
                                        <p:tgtEl>
                                          <p:spTgt spid="6">
                                            <p:txEl>
                                              <p:pRg st="3" end="3"/>
                                            </p:txEl>
                                          </p:spTgt>
                                        </p:tgtEl>
                                        <p:attrNameLst>
                                          <p:attrName>ppt_h</p:attrName>
                                        </p:attrNameLst>
                                      </p:cBhvr>
                                      <p:tavLst>
                                        <p:tav tm="0">
                                          <p:val>
                                            <p:fltVal val="0"/>
                                          </p:val>
                                        </p:tav>
                                        <p:tav tm="100000">
                                          <p:val>
                                            <p:strVal val="#ppt_h"/>
                                          </p:val>
                                        </p:tav>
                                      </p:tavLst>
                                    </p:anim>
                                  </p:childTnLst>
                                </p:cTn>
                              </p:par>
                              <p:par>
                                <p:cTn id="29" presetID="23" presetClass="entr" presetSubtype="16" fill="hold" nodeType="withEffect">
                                  <p:stCondLst>
                                    <p:cond delay="0"/>
                                  </p:stCondLst>
                                  <p:childTnLst>
                                    <p:set>
                                      <p:cBhvr>
                                        <p:cTn id="30" dur="1" fill="hold">
                                          <p:stCondLst>
                                            <p:cond delay="0"/>
                                          </p:stCondLst>
                                        </p:cTn>
                                        <p:tgtEl>
                                          <p:spTgt spid="6">
                                            <p:txEl>
                                              <p:pRg st="4" end="4"/>
                                            </p:txEl>
                                          </p:spTgt>
                                        </p:tgtEl>
                                        <p:attrNameLst>
                                          <p:attrName>style.visibility</p:attrName>
                                        </p:attrNameLst>
                                      </p:cBhvr>
                                      <p:to>
                                        <p:strVal val="visible"/>
                                      </p:to>
                                    </p:set>
                                    <p:anim calcmode="lin" valueType="num">
                                      <p:cBhvr>
                                        <p:cTn id="31" dur="500" fill="hold"/>
                                        <p:tgtEl>
                                          <p:spTgt spid="6">
                                            <p:txEl>
                                              <p:pRg st="4" end="4"/>
                                            </p:txEl>
                                          </p:spTgt>
                                        </p:tgtEl>
                                        <p:attrNameLst>
                                          <p:attrName>ppt_w</p:attrName>
                                        </p:attrNameLst>
                                      </p:cBhvr>
                                      <p:tavLst>
                                        <p:tav tm="0">
                                          <p:val>
                                            <p:fltVal val="0"/>
                                          </p:val>
                                        </p:tav>
                                        <p:tav tm="100000">
                                          <p:val>
                                            <p:strVal val="#ppt_w"/>
                                          </p:val>
                                        </p:tav>
                                      </p:tavLst>
                                    </p:anim>
                                    <p:anim calcmode="lin" valueType="num">
                                      <p:cBhvr>
                                        <p:cTn id="32" dur="500" fill="hold"/>
                                        <p:tgtEl>
                                          <p:spTgt spid="6">
                                            <p:txEl>
                                              <p:pRg st="4" end="4"/>
                                            </p:txEl>
                                          </p:spTgt>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4" name="TextBox 3"/>
          <p:cNvSpPr txBox="1"/>
          <p:nvPr/>
        </p:nvSpPr>
        <p:spPr>
          <a:xfrm>
            <a:off x="5177480" y="309090"/>
            <a:ext cx="5738793" cy="523220"/>
          </a:xfrm>
          <a:prstGeom prst="rect">
            <a:avLst/>
          </a:prstGeom>
          <a:noFill/>
        </p:spPr>
        <p:txBody>
          <a:bodyPr wrap="square" rtlCol="0">
            <a:spAutoFit/>
          </a:bodyPr>
          <a:lstStyle/>
          <a:p>
            <a:r>
              <a:rPr lang="en-US" sz="2800" u="sng" smtClean="0">
                <a:solidFill>
                  <a:schemeClr val="accent1">
                    <a:lumMod val="75000"/>
                  </a:schemeClr>
                </a:solidFill>
                <a:latin typeface="Times New Roman" panose="02020603050405020304" pitchFamily="18" charset="0"/>
                <a:cs typeface="Times New Roman" panose="02020603050405020304" pitchFamily="18" charset="0"/>
              </a:rPr>
              <a:t>3.4 </a:t>
            </a:r>
            <a:r>
              <a:rPr lang="en-US" sz="2800" u="sng">
                <a:solidFill>
                  <a:schemeClr val="accent1">
                    <a:lumMod val="75000"/>
                  </a:schemeClr>
                </a:solidFill>
                <a:latin typeface="Times New Roman" panose="02020603050405020304" pitchFamily="18" charset="0"/>
                <a:cs typeface="Times New Roman" panose="02020603050405020304" pitchFamily="18" charset="0"/>
              </a:rPr>
              <a:t>Giao diện </a:t>
            </a:r>
            <a:r>
              <a:rPr lang="en-US" sz="2800" u="sng">
                <a:solidFill>
                  <a:schemeClr val="accent1">
                    <a:lumMod val="75000"/>
                  </a:schemeClr>
                </a:solidFill>
                <a:latin typeface="Times New Roman" panose="02020603050405020304" pitchFamily="18" charset="0"/>
                <a:cs typeface="Times New Roman" panose="02020603050405020304" pitchFamily="18" charset="0"/>
              </a:rPr>
              <a:t>trang </a:t>
            </a:r>
            <a:r>
              <a:rPr lang="en-US" sz="2800" u="sng" smtClean="0">
                <a:solidFill>
                  <a:schemeClr val="accent1">
                    <a:lumMod val="75000"/>
                  </a:schemeClr>
                </a:solidFill>
                <a:latin typeface="Times New Roman" panose="02020603050405020304" pitchFamily="18" charset="0"/>
                <a:cs typeface="Times New Roman" panose="02020603050405020304" pitchFamily="18" charset="0"/>
              </a:rPr>
              <a:t>thành viên quản trị</a:t>
            </a:r>
            <a:endParaRPr lang="en-US" sz="2800" u="sng">
              <a:solidFill>
                <a:schemeClr val="accent1">
                  <a:lumMod val="75000"/>
                </a:schemeClr>
              </a:solidFill>
              <a:latin typeface="Times New Roman" panose="02020603050405020304" pitchFamily="18" charset="0"/>
              <a:cs typeface="Times New Roman" panose="02020603050405020304" pitchFamily="18" charset="0"/>
            </a:endParaRPr>
          </a:p>
        </p:txBody>
      </p:sp>
      <p:pic>
        <p:nvPicPr>
          <p:cNvPr id="5122"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9188" y="1127028"/>
            <a:ext cx="10421319" cy="50950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07890203"/>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800" decel="100000"/>
                                        <p:tgtEl>
                                          <p:spTgt spid="4">
                                            <p:txEl>
                                              <p:pRg st="0" end="0"/>
                                            </p:txEl>
                                          </p:spTgt>
                                        </p:tgtEl>
                                      </p:cBhvr>
                                    </p:animEffect>
                                    <p:anim calcmode="lin" valueType="num">
                                      <p:cBhvr>
                                        <p:cTn id="8" dur="800" decel="100000" fill="hold"/>
                                        <p:tgtEl>
                                          <p:spTgt spid="4">
                                            <p:txEl>
                                              <p:pRg st="0" end="0"/>
                                            </p:txEl>
                                          </p:spTgt>
                                        </p:tgtEl>
                                        <p:attrNameLst>
                                          <p:attrName>style.rotation</p:attrName>
                                        </p:attrNameLst>
                                      </p:cBhvr>
                                      <p:tavLst>
                                        <p:tav tm="0">
                                          <p:val>
                                            <p:fltVal val="-90"/>
                                          </p:val>
                                        </p:tav>
                                        <p:tav tm="100000">
                                          <p:val>
                                            <p:fltVal val="0"/>
                                          </p:val>
                                        </p:tav>
                                      </p:tavLst>
                                    </p:anim>
                                    <p:anim calcmode="lin" valueType="num">
                                      <p:cBhvr>
                                        <p:cTn id="9" dur="800" decel="100000" fill="hold"/>
                                        <p:tgtEl>
                                          <p:spTgt spid="4">
                                            <p:txEl>
                                              <p:pRg st="0" end="0"/>
                                            </p:txEl>
                                          </p:spTgt>
                                        </p:tgtEl>
                                        <p:attrNameLst>
                                          <p:attrName>ppt_x</p:attrName>
                                        </p:attrNameLst>
                                      </p:cBhvr>
                                      <p:tavLst>
                                        <p:tav tm="0">
                                          <p:val>
                                            <p:strVal val="#ppt_x+0.4"/>
                                          </p:val>
                                        </p:tav>
                                        <p:tav tm="100000">
                                          <p:val>
                                            <p:strVal val="#ppt_x-0.05"/>
                                          </p:val>
                                        </p:tav>
                                      </p:tavLst>
                                    </p:anim>
                                    <p:anim calcmode="lin" valueType="num">
                                      <p:cBhvr>
                                        <p:cTn id="10" dur="800" decel="100000" fill="hold"/>
                                        <p:tgtEl>
                                          <p:spTgt spid="4">
                                            <p:txEl>
                                              <p:pRg st="0" end="0"/>
                                            </p:txEl>
                                          </p:spTgt>
                                        </p:tgtEl>
                                        <p:attrNameLst>
                                          <p:attrName>ppt_y</p:attrName>
                                        </p:attrNameLst>
                                      </p:cBhvr>
                                      <p:tavLst>
                                        <p:tav tm="0">
                                          <p:val>
                                            <p:strVal val="#ppt_y-0.4"/>
                                          </p:val>
                                        </p:tav>
                                        <p:tav tm="100000">
                                          <p:val>
                                            <p:strVal val="#ppt_y+0.1"/>
                                          </p:val>
                                        </p:tav>
                                      </p:tavLst>
                                    </p:anim>
                                    <p:anim calcmode="lin" valueType="num">
                                      <p:cBhvr>
                                        <p:cTn id="11" dur="200" accel="100000" fill="hold">
                                          <p:stCondLst>
                                            <p:cond delay="800"/>
                                          </p:stCondLst>
                                        </p:cTn>
                                        <p:tgtEl>
                                          <p:spTgt spid="4">
                                            <p:txEl>
                                              <p:pRg st="0" end="0"/>
                                            </p:txEl>
                                          </p:spTgt>
                                        </p:tgtEl>
                                        <p:attrNameLst>
                                          <p:attrName>ppt_x</p:attrName>
                                        </p:attrNameLst>
                                      </p:cBhvr>
                                      <p:tavLst>
                                        <p:tav tm="0">
                                          <p:val>
                                            <p:strVal val="#ppt_x-0.05"/>
                                          </p:val>
                                        </p:tav>
                                        <p:tav tm="100000">
                                          <p:val>
                                            <p:strVal val="#ppt_x"/>
                                          </p:val>
                                        </p:tav>
                                      </p:tavLst>
                                    </p:anim>
                                    <p:anim calcmode="lin" valueType="num">
                                      <p:cBhvr>
                                        <p:cTn id="12" dur="200" accel="100000" fill="hold">
                                          <p:stCondLst>
                                            <p:cond delay="800"/>
                                          </p:stCondLst>
                                        </p:cTn>
                                        <p:tgtEl>
                                          <p:spTgt spid="4">
                                            <p:txEl>
                                              <p:pRg st="0" end="0"/>
                                            </p:txEl>
                                          </p:spTgt>
                                        </p:tgtEl>
                                        <p:attrNameLst>
                                          <p:attrName>ppt_y</p:attrName>
                                        </p:attrNameLst>
                                      </p:cBhvr>
                                      <p:tavLst>
                                        <p:tav tm="0">
                                          <p:val>
                                            <p:strVal val="#ppt_y+0.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52" presetClass="entr" presetSubtype="0" fill="hold" nodeType="clickEffect">
                                  <p:stCondLst>
                                    <p:cond delay="0"/>
                                  </p:stCondLst>
                                  <p:childTnLst>
                                    <p:set>
                                      <p:cBhvr>
                                        <p:cTn id="16" dur="1" fill="hold">
                                          <p:stCondLst>
                                            <p:cond delay="0"/>
                                          </p:stCondLst>
                                        </p:cTn>
                                        <p:tgtEl>
                                          <p:spTgt spid="5122"/>
                                        </p:tgtEl>
                                        <p:attrNameLst>
                                          <p:attrName>style.visibility</p:attrName>
                                        </p:attrNameLst>
                                      </p:cBhvr>
                                      <p:to>
                                        <p:strVal val="visible"/>
                                      </p:to>
                                    </p:set>
                                    <p:animScale>
                                      <p:cBhvr>
                                        <p:cTn id="17" dur="1000" decel="50000" fill="hold">
                                          <p:stCondLst>
                                            <p:cond delay="0"/>
                                          </p:stCondLst>
                                        </p:cTn>
                                        <p:tgtEl>
                                          <p:spTgt spid="5122"/>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8" dur="1000" decel="50000" fill="hold">
                                          <p:stCondLst>
                                            <p:cond delay="0"/>
                                          </p:stCondLst>
                                        </p:cTn>
                                        <p:tgtEl>
                                          <p:spTgt spid="5122"/>
                                        </p:tgtEl>
                                        <p:attrNameLst>
                                          <p:attrName>ppt_x</p:attrName>
                                          <p:attrName>ppt_y</p:attrName>
                                        </p:attrNameLst>
                                      </p:cBhvr>
                                    </p:animMotion>
                                    <p:animEffect transition="in" filter="fade">
                                      <p:cBhvr>
                                        <p:cTn id="19" dur="1000"/>
                                        <p:tgtEl>
                                          <p:spTgt spid="51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4" name="TextBox 3"/>
          <p:cNvSpPr txBox="1"/>
          <p:nvPr/>
        </p:nvSpPr>
        <p:spPr>
          <a:xfrm>
            <a:off x="4570320" y="199998"/>
            <a:ext cx="7532202" cy="523220"/>
          </a:xfrm>
          <a:prstGeom prst="rect">
            <a:avLst/>
          </a:prstGeom>
          <a:noFill/>
        </p:spPr>
        <p:txBody>
          <a:bodyPr wrap="square" rtlCol="0">
            <a:spAutoFit/>
          </a:bodyPr>
          <a:lstStyle/>
          <a:p>
            <a:r>
              <a:rPr lang="en-US" sz="2800" u="sng" smtClean="0">
                <a:solidFill>
                  <a:schemeClr val="accent1">
                    <a:lumMod val="75000"/>
                  </a:schemeClr>
                </a:solidFill>
                <a:latin typeface="Times New Roman" panose="02020603050405020304" pitchFamily="18" charset="0"/>
                <a:cs typeface="Times New Roman" panose="02020603050405020304" pitchFamily="18" charset="0"/>
              </a:rPr>
              <a:t>3.5 Một số giao diện khác</a:t>
            </a:r>
            <a:endParaRPr lang="en-US" sz="2800" u="sng">
              <a:solidFill>
                <a:schemeClr val="accent1">
                  <a:lumMod val="75000"/>
                </a:schemeClr>
              </a:solidFill>
              <a:latin typeface="Times New Roman" panose="02020603050405020304" pitchFamily="18" charset="0"/>
              <a:cs typeface="Times New Roman" panose="02020603050405020304" pitchFamily="18" charset="0"/>
            </a:endParaRPr>
          </a:p>
        </p:txBody>
      </p:sp>
      <p:pic>
        <p:nvPicPr>
          <p:cNvPr id="1026"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5527" y="873603"/>
            <a:ext cx="10194587" cy="5289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76563095"/>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strips(downLeft)">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7" presetClass="entr" presetSubtype="0" fill="hold" nodeType="clickEffect">
                                  <p:stCondLst>
                                    <p:cond delay="0"/>
                                  </p:stCondLst>
                                  <p:childTnLst>
                                    <p:set>
                                      <p:cBhvr>
                                        <p:cTn id="11" dur="1" fill="hold">
                                          <p:stCondLst>
                                            <p:cond delay="0"/>
                                          </p:stCondLst>
                                        </p:cTn>
                                        <p:tgtEl>
                                          <p:spTgt spid="1026"/>
                                        </p:tgtEl>
                                        <p:attrNameLst>
                                          <p:attrName>style.visibility</p:attrName>
                                        </p:attrNameLst>
                                      </p:cBhvr>
                                      <p:to>
                                        <p:strVal val="visible"/>
                                      </p:to>
                                    </p:set>
                                    <p:animEffect transition="in" filter="fade">
                                      <p:cBhvr>
                                        <p:cTn id="12" dur="1000"/>
                                        <p:tgtEl>
                                          <p:spTgt spid="1026"/>
                                        </p:tgtEl>
                                      </p:cBhvr>
                                    </p:animEffect>
                                    <p:anim calcmode="lin" valueType="num">
                                      <p:cBhvr>
                                        <p:cTn id="13" dur="1000" fill="hold"/>
                                        <p:tgtEl>
                                          <p:spTgt spid="1026"/>
                                        </p:tgtEl>
                                        <p:attrNameLst>
                                          <p:attrName>ppt_x</p:attrName>
                                        </p:attrNameLst>
                                      </p:cBhvr>
                                      <p:tavLst>
                                        <p:tav tm="0">
                                          <p:val>
                                            <p:strVal val="#ppt_x"/>
                                          </p:val>
                                        </p:tav>
                                        <p:tav tm="100000">
                                          <p:val>
                                            <p:strVal val="#ppt_x"/>
                                          </p:val>
                                        </p:tav>
                                      </p:tavLst>
                                    </p:anim>
                                    <p:anim calcmode="lin" valueType="num">
                                      <p:cBhvr>
                                        <p:cTn id="14" dur="900" decel="100000" fill="hold"/>
                                        <p:tgtEl>
                                          <p:spTgt spid="1026"/>
                                        </p:tgtEl>
                                        <p:attrNameLst>
                                          <p:attrName>ppt_y</p:attrName>
                                        </p:attrNameLst>
                                      </p:cBhvr>
                                      <p:tavLst>
                                        <p:tav tm="0">
                                          <p:val>
                                            <p:strVal val="#ppt_y+1"/>
                                          </p:val>
                                        </p:tav>
                                        <p:tav tm="100000">
                                          <p:val>
                                            <p:strVal val="#ppt_y-.03"/>
                                          </p:val>
                                        </p:tav>
                                      </p:tavLst>
                                    </p:anim>
                                    <p:anim calcmode="lin" valueType="num">
                                      <p:cBhvr>
                                        <p:cTn id="15" dur="100" accel="100000" fill="hold">
                                          <p:stCondLst>
                                            <p:cond delay="900"/>
                                          </p:stCondLst>
                                        </p:cTn>
                                        <p:tgtEl>
                                          <p:spTgt spid="1026"/>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pic>
        <p:nvPicPr>
          <p:cNvPr id="2050"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4269" y="713011"/>
            <a:ext cx="10189576" cy="53055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357579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9" presetClass="entr" presetSubtype="0" decel="10000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 calcmode="lin" valueType="num">
                                      <p:cBhvr>
                                        <p:cTn id="7" dur="500" fill="hold"/>
                                        <p:tgtEl>
                                          <p:spTgt spid="2050"/>
                                        </p:tgtEl>
                                        <p:attrNameLst>
                                          <p:attrName>ppt_w</p:attrName>
                                        </p:attrNameLst>
                                      </p:cBhvr>
                                      <p:tavLst>
                                        <p:tav tm="0">
                                          <p:val>
                                            <p:fltVal val="0"/>
                                          </p:val>
                                        </p:tav>
                                        <p:tav tm="100000">
                                          <p:val>
                                            <p:strVal val="#ppt_w"/>
                                          </p:val>
                                        </p:tav>
                                      </p:tavLst>
                                    </p:anim>
                                    <p:anim calcmode="lin" valueType="num">
                                      <p:cBhvr>
                                        <p:cTn id="8" dur="500" fill="hold"/>
                                        <p:tgtEl>
                                          <p:spTgt spid="2050"/>
                                        </p:tgtEl>
                                        <p:attrNameLst>
                                          <p:attrName>ppt_h</p:attrName>
                                        </p:attrNameLst>
                                      </p:cBhvr>
                                      <p:tavLst>
                                        <p:tav tm="0">
                                          <p:val>
                                            <p:fltVal val="0"/>
                                          </p:val>
                                        </p:tav>
                                        <p:tav tm="100000">
                                          <p:val>
                                            <p:strVal val="#ppt_h"/>
                                          </p:val>
                                        </p:tav>
                                      </p:tavLst>
                                    </p:anim>
                                    <p:anim calcmode="lin" valueType="num">
                                      <p:cBhvr>
                                        <p:cTn id="9" dur="500" fill="hold"/>
                                        <p:tgtEl>
                                          <p:spTgt spid="2050"/>
                                        </p:tgtEl>
                                        <p:attrNameLst>
                                          <p:attrName>style.rotation</p:attrName>
                                        </p:attrNameLst>
                                      </p:cBhvr>
                                      <p:tavLst>
                                        <p:tav tm="0">
                                          <p:val>
                                            <p:fltVal val="360"/>
                                          </p:val>
                                        </p:tav>
                                        <p:tav tm="100000">
                                          <p:val>
                                            <p:fltVal val="0"/>
                                          </p:val>
                                        </p:tav>
                                      </p:tavLst>
                                    </p:anim>
                                    <p:animEffect transition="in" filter="fade">
                                      <p:cBhvr>
                                        <p:cTn id="10"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5" name="Rectangle 4"/>
          <p:cNvSpPr/>
          <p:nvPr/>
        </p:nvSpPr>
        <p:spPr>
          <a:xfrm>
            <a:off x="2285061" y="104259"/>
            <a:ext cx="8283358" cy="923330"/>
          </a:xfrm>
          <a:prstGeom prst="rect">
            <a:avLst/>
          </a:prstGeom>
          <a:noFill/>
        </p:spPr>
        <p:txBody>
          <a:bodyPr wrap="none" lIns="91440" tIns="45720" rIns="91440" bIns="45720">
            <a:spAutoFit/>
          </a:bodyPr>
          <a:lstStyle/>
          <a:p>
            <a:pPr algn="ctr"/>
            <a:r>
              <a:rPr lang="en-US" sz="5400" b="1" cap="none" spc="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Times New Roman" panose="02020603050405020304" pitchFamily="18" charset="0"/>
                <a:cs typeface="Times New Roman" panose="02020603050405020304" pitchFamily="18" charset="0"/>
              </a:rPr>
              <a:t>4. CÔNG </a:t>
            </a:r>
            <a:r>
              <a:rPr lang="en-US" sz="5400" b="1" cap="none" spc="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Times New Roman" panose="02020603050405020304" pitchFamily="18" charset="0"/>
                <a:cs typeface="Times New Roman" panose="02020603050405020304" pitchFamily="18" charset="0"/>
              </a:rPr>
              <a:t>CỤ THỰC HIỆN</a:t>
            </a:r>
            <a:endParaRPr lang="en-US" sz="5400" b="1" cap="none" spc="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pic>
        <p:nvPicPr>
          <p:cNvPr id="3074"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1725" y="1623653"/>
            <a:ext cx="10139356" cy="4854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p:nvSpPr>
        <p:spPr>
          <a:xfrm>
            <a:off x="3436151" y="853403"/>
            <a:ext cx="2762295" cy="661207"/>
          </a:xfrm>
          <a:prstGeom prst="rect">
            <a:avLst/>
          </a:prstGeom>
        </p:spPr>
        <p:txBody>
          <a:bodyPr wrap="none">
            <a:spAutoFit/>
          </a:bodyPr>
          <a:lstStyle/>
          <a:p>
            <a:pPr marL="228600" marR="0">
              <a:lnSpc>
                <a:spcPct val="150000"/>
              </a:lnSpc>
              <a:spcBef>
                <a:spcPts val="0"/>
              </a:spcBef>
              <a:spcAft>
                <a:spcPts val="0"/>
              </a:spcAft>
            </a:pPr>
            <a:r>
              <a:rPr lang="vi-VN" sz="2800" b="1">
                <a:solidFill>
                  <a:schemeClr val="tx1">
                    <a:lumMod val="85000"/>
                    <a:lumOff val="15000"/>
                  </a:schemeClr>
                </a:solidFill>
                <a:latin typeface="Times New Roman" panose="02020603050405020304" pitchFamily="18" charset="0"/>
                <a:ea typeface="Times New Roman" panose="02020603050405020304" pitchFamily="18" charset="0"/>
              </a:rPr>
              <a:t>4.1 Github web</a:t>
            </a:r>
            <a:endParaRPr lang="en-US" sz="2800" b="1">
              <a:solidFill>
                <a:schemeClr val="tx1">
                  <a:lumMod val="85000"/>
                  <a:lumOff val="15000"/>
                </a:schemeClr>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398539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p:cTn id="7" dur="1000" fill="hold"/>
                                        <p:tgtEl>
                                          <p:spTgt spid="5">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5">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5">
                                            <p:txEl>
                                              <p:pRg st="0" end="0"/>
                                            </p:txEl>
                                          </p:spTgt>
                                        </p:tgtEl>
                                        <p:attrNameLst>
                                          <p:attrName>style.rotation</p:attrName>
                                        </p:attrNameLst>
                                      </p:cBhvr>
                                      <p:tavLst>
                                        <p:tav tm="0">
                                          <p:val>
                                            <p:fltVal val="90"/>
                                          </p:val>
                                        </p:tav>
                                        <p:tav tm="100000">
                                          <p:val>
                                            <p:fltVal val="0"/>
                                          </p:val>
                                        </p:tav>
                                      </p:tavLst>
                                    </p:anim>
                                    <p:animEffect transition="in" filter="fade">
                                      <p:cBhvr>
                                        <p:cTn id="10" dur="1000"/>
                                        <p:tgtEl>
                                          <p:spTgt spid="5">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2" presetClass="entr" presetSubtype="4" fill="hold" nodeType="click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anim calcmode="lin" valueType="num">
                                      <p:cBhvr additive="base">
                                        <p:cTn id="15" dur="500"/>
                                        <p:tgtEl>
                                          <p:spTgt spid="6">
                                            <p:txEl>
                                              <p:pRg st="0" end="0"/>
                                            </p:txEl>
                                          </p:spTgt>
                                        </p:tgtEl>
                                        <p:attrNameLst>
                                          <p:attrName>ppt_y</p:attrName>
                                        </p:attrNameLst>
                                      </p:cBhvr>
                                      <p:tavLst>
                                        <p:tav tm="0">
                                          <p:val>
                                            <p:strVal val="#ppt_y+#ppt_h*1.125000"/>
                                          </p:val>
                                        </p:tav>
                                        <p:tav tm="100000">
                                          <p:val>
                                            <p:strVal val="#ppt_y"/>
                                          </p:val>
                                        </p:tav>
                                      </p:tavLst>
                                    </p:anim>
                                    <p:animEffect transition="in" filter="wipe(up)">
                                      <p:cBhvr>
                                        <p:cTn id="16" dur="500"/>
                                        <p:tgtEl>
                                          <p:spTgt spid="6">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nodeType="clickEffect">
                                  <p:stCondLst>
                                    <p:cond delay="0"/>
                                  </p:stCondLst>
                                  <p:childTnLst>
                                    <p:set>
                                      <p:cBhvr>
                                        <p:cTn id="20" dur="1" fill="hold">
                                          <p:stCondLst>
                                            <p:cond delay="0"/>
                                          </p:stCondLst>
                                        </p:cTn>
                                        <p:tgtEl>
                                          <p:spTgt spid="3074"/>
                                        </p:tgtEl>
                                        <p:attrNameLst>
                                          <p:attrName>style.visibility</p:attrName>
                                        </p:attrNameLst>
                                      </p:cBhvr>
                                      <p:to>
                                        <p:strVal val="visible"/>
                                      </p:to>
                                    </p:set>
                                    <p:animEffect transition="in" filter="wipe(down)">
                                      <p:cBhvr>
                                        <p:cTn id="21" dur="500"/>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pic>
        <p:nvPicPr>
          <p:cNvPr id="4098"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5155" y="1226375"/>
            <a:ext cx="8477427" cy="4801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p:nvSpPr>
        <p:spPr>
          <a:xfrm>
            <a:off x="1359657" y="259814"/>
            <a:ext cx="3342582" cy="661207"/>
          </a:xfrm>
          <a:prstGeom prst="rect">
            <a:avLst/>
          </a:prstGeom>
        </p:spPr>
        <p:txBody>
          <a:bodyPr wrap="none">
            <a:spAutoFit/>
          </a:bodyPr>
          <a:lstStyle/>
          <a:p>
            <a:pPr marL="228600" marR="0">
              <a:lnSpc>
                <a:spcPct val="150000"/>
              </a:lnSpc>
              <a:spcBef>
                <a:spcPts val="0"/>
              </a:spcBef>
              <a:spcAft>
                <a:spcPts val="0"/>
              </a:spcAft>
            </a:pPr>
            <a:r>
              <a:rPr lang="vi-VN" sz="2800" b="1">
                <a:latin typeface="Times New Roman" panose="02020603050405020304" pitchFamily="18" charset="0"/>
                <a:ea typeface="Times New Roman" panose="02020603050405020304" pitchFamily="18" charset="0"/>
              </a:rPr>
              <a:t>4.2 Github desktop</a:t>
            </a:r>
            <a:endParaRPr lang="en-US" sz="2800" b="1">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13945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p:cTn id="7" dur="500" fill="hold"/>
                                        <p:tgtEl>
                                          <p:spTgt spid="4">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4">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6" presetClass="entr" presetSubtype="16" fill="hold" nodeType="clickEffect">
                                  <p:stCondLst>
                                    <p:cond delay="0"/>
                                  </p:stCondLst>
                                  <p:childTnLst>
                                    <p:set>
                                      <p:cBhvr>
                                        <p:cTn id="12" dur="1" fill="hold">
                                          <p:stCondLst>
                                            <p:cond delay="0"/>
                                          </p:stCondLst>
                                        </p:cTn>
                                        <p:tgtEl>
                                          <p:spTgt spid="4098"/>
                                        </p:tgtEl>
                                        <p:attrNameLst>
                                          <p:attrName>style.visibility</p:attrName>
                                        </p:attrNameLst>
                                      </p:cBhvr>
                                      <p:to>
                                        <p:strVal val="visible"/>
                                      </p:to>
                                    </p:set>
                                    <p:animEffect transition="in" filter="circle(in)">
                                      <p:cBhvr>
                                        <p:cTn id="13" dur="2000"/>
                                        <p:tgtEl>
                                          <p:spTgt spid="40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720853"/>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5" name="Rectangle 4"/>
          <p:cNvSpPr/>
          <p:nvPr/>
        </p:nvSpPr>
        <p:spPr>
          <a:xfrm>
            <a:off x="2629654" y="391112"/>
            <a:ext cx="6455613" cy="923330"/>
          </a:xfrm>
          <a:prstGeom prst="rect">
            <a:avLst/>
          </a:prstGeom>
          <a:noFill/>
        </p:spPr>
        <p:txBody>
          <a:bodyPr wrap="none" lIns="91440" tIns="45720" rIns="91440" bIns="45720">
            <a:prstTxWarp prst="textStop">
              <a:avLst/>
            </a:prstTxWarp>
            <a:spAutoFit/>
          </a:bodyPr>
          <a:lstStyle/>
          <a:p>
            <a:pPr algn="ctr"/>
            <a:r>
              <a:rPr lang="en-US" sz="5400" b="1" cap="none" spc="0" smtClean="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Times New Roman" panose="02020603050405020304" pitchFamily="18" charset="0"/>
                <a:cs typeface="Times New Roman" panose="02020603050405020304" pitchFamily="18" charset="0"/>
              </a:rPr>
              <a:t>NỘI DUNG CHÍNH:</a:t>
            </a:r>
            <a:endParaRPr lang="en-US" sz="5400" b="1"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
        <p:nvSpPr>
          <p:cNvPr id="6" name="TextBox 5"/>
          <p:cNvSpPr txBox="1"/>
          <p:nvPr/>
        </p:nvSpPr>
        <p:spPr>
          <a:xfrm>
            <a:off x="2891481" y="1983965"/>
            <a:ext cx="8031884" cy="2308324"/>
          </a:xfrm>
          <a:prstGeom prst="rect">
            <a:avLst/>
          </a:prstGeom>
          <a:noFill/>
        </p:spPr>
        <p:txBody>
          <a:bodyPr wrap="square" rtlCol="0">
            <a:spAutoFit/>
          </a:bodyPr>
          <a:lstStyle/>
          <a:p>
            <a:pPr>
              <a:lnSpc>
                <a:spcPct val="150000"/>
              </a:lnSpc>
            </a:pPr>
            <a:r>
              <a:rPr lang="en-US" sz="2400" smtClean="0">
                <a:solidFill>
                  <a:schemeClr val="accent5">
                    <a:lumMod val="50000"/>
                  </a:schemeClr>
                </a:solidFill>
                <a:latin typeface="Times New Roman" panose="02020603050405020304" pitchFamily="18" charset="0"/>
                <a:cs typeface="Times New Roman" panose="02020603050405020304" pitchFamily="18" charset="0"/>
              </a:rPr>
              <a:t>1.Giới thiệu những đặc điểm nổi bật và lý do chọn đề tài.</a:t>
            </a:r>
          </a:p>
          <a:p>
            <a:pPr>
              <a:lnSpc>
                <a:spcPct val="150000"/>
              </a:lnSpc>
            </a:pPr>
            <a:r>
              <a:rPr lang="en-US" sz="2400" smtClean="0">
                <a:solidFill>
                  <a:schemeClr val="accent5">
                    <a:lumMod val="50000"/>
                  </a:schemeClr>
                </a:solidFill>
                <a:latin typeface="Times New Roman" panose="02020603050405020304" pitchFamily="18" charset="0"/>
                <a:cs typeface="Times New Roman" panose="02020603050405020304" pitchFamily="18" charset="0"/>
              </a:rPr>
              <a:t>2.Phân tích các chức năng của WEBSITE và giới thiệu về cấu trúc hệ thống CSDL</a:t>
            </a:r>
          </a:p>
          <a:p>
            <a:pPr>
              <a:lnSpc>
                <a:spcPct val="150000"/>
              </a:lnSpc>
            </a:pPr>
            <a:r>
              <a:rPr lang="en-US" sz="2400" smtClean="0">
                <a:solidFill>
                  <a:schemeClr val="accent5">
                    <a:lumMod val="50000"/>
                  </a:schemeClr>
                </a:solidFill>
                <a:latin typeface="Times New Roman" panose="02020603050405020304" pitchFamily="18" charset="0"/>
                <a:cs typeface="Times New Roman" panose="02020603050405020304" pitchFamily="18" charset="0"/>
              </a:rPr>
              <a:t>3.Giới thiệu các giao diện chính của WEBSITE.</a:t>
            </a:r>
            <a:endParaRPr lang="en-US" sz="2400">
              <a:solidFill>
                <a:schemeClr val="accent5">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65843349"/>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strips(downLeft)">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5" presetClass="entr" presetSubtype="0" fill="hold"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 calcmode="lin" valueType="num">
                                      <p:cBhvr>
                                        <p:cTn id="12" dur="500" decel="50000" fill="hold">
                                          <p:stCondLst>
                                            <p:cond delay="0"/>
                                          </p:stCondLst>
                                        </p:cTn>
                                        <p:tgtEl>
                                          <p:spTgt spid="6">
                                            <p:txEl>
                                              <p:pRg st="0" end="0"/>
                                            </p:txEl>
                                          </p:spTgt>
                                        </p:tgtEl>
                                        <p:attrNameLst>
                                          <p:attrName>style.rotation</p:attrName>
                                        </p:attrNameLst>
                                      </p:cBhvr>
                                      <p:tavLst>
                                        <p:tav tm="0">
                                          <p:val>
                                            <p:fltVal val="-90"/>
                                          </p:val>
                                        </p:tav>
                                        <p:tav tm="100000">
                                          <p:val>
                                            <p:fltVal val="0"/>
                                          </p:val>
                                        </p:tav>
                                      </p:tavLst>
                                    </p:anim>
                                    <p:anim calcmode="lin" valueType="num">
                                      <p:cBhvr>
                                        <p:cTn id="13" dur="500" decel="50000" fill="hold">
                                          <p:stCondLst>
                                            <p:cond delay="0"/>
                                          </p:stCondLst>
                                        </p:cTn>
                                        <p:tgtEl>
                                          <p:spTgt spid="6">
                                            <p:txEl>
                                              <p:pRg st="0" end="0"/>
                                            </p:txEl>
                                          </p:spTgt>
                                        </p:tgtEl>
                                        <p:attrNameLst>
                                          <p:attrName>ppt_w</p:attrName>
                                        </p:attrNameLst>
                                      </p:cBhvr>
                                      <p:tavLst>
                                        <p:tav tm="0">
                                          <p:val>
                                            <p:strVal val="#ppt_w"/>
                                          </p:val>
                                        </p:tav>
                                        <p:tav tm="100000">
                                          <p:val>
                                            <p:strVal val="#ppt_w*.05"/>
                                          </p:val>
                                        </p:tav>
                                      </p:tavLst>
                                    </p:anim>
                                    <p:anim calcmode="lin" valueType="num">
                                      <p:cBhvr>
                                        <p:cTn id="14" dur="500" accel="50000" fill="hold">
                                          <p:stCondLst>
                                            <p:cond delay="500"/>
                                          </p:stCondLst>
                                        </p:cTn>
                                        <p:tgtEl>
                                          <p:spTgt spid="6">
                                            <p:txEl>
                                              <p:pRg st="0" end="0"/>
                                            </p:txEl>
                                          </p:spTgt>
                                        </p:tgtEl>
                                        <p:attrNameLst>
                                          <p:attrName>ppt_w</p:attrName>
                                        </p:attrNameLst>
                                      </p:cBhvr>
                                      <p:tavLst>
                                        <p:tav tm="0">
                                          <p:val>
                                            <p:strVal val="#ppt_w*.05"/>
                                          </p:val>
                                        </p:tav>
                                        <p:tav tm="100000">
                                          <p:val>
                                            <p:strVal val="#ppt_w"/>
                                          </p:val>
                                        </p:tav>
                                      </p:tavLst>
                                    </p:anim>
                                    <p:anim calcmode="lin" valueType="num">
                                      <p:cBhvr>
                                        <p:cTn id="15" dur="1000" fill="hold"/>
                                        <p:tgtEl>
                                          <p:spTgt spid="6">
                                            <p:txEl>
                                              <p:pRg st="0" end="0"/>
                                            </p:txEl>
                                          </p:spTgt>
                                        </p:tgtEl>
                                        <p:attrNameLst>
                                          <p:attrName>ppt_h</p:attrName>
                                        </p:attrNameLst>
                                      </p:cBhvr>
                                      <p:tavLst>
                                        <p:tav tm="0">
                                          <p:val>
                                            <p:strVal val="#ppt_h"/>
                                          </p:val>
                                        </p:tav>
                                        <p:tav tm="100000">
                                          <p:val>
                                            <p:strVal val="#ppt_h"/>
                                          </p:val>
                                        </p:tav>
                                      </p:tavLst>
                                    </p:anim>
                                    <p:anim calcmode="lin" valueType="num">
                                      <p:cBhvr>
                                        <p:cTn id="16" dur="500" decel="50000" fill="hold">
                                          <p:stCondLst>
                                            <p:cond delay="0"/>
                                          </p:stCondLst>
                                        </p:cTn>
                                        <p:tgtEl>
                                          <p:spTgt spid="6">
                                            <p:txEl>
                                              <p:pRg st="0" end="0"/>
                                            </p:txEl>
                                          </p:spTgt>
                                        </p:tgtEl>
                                        <p:attrNameLst>
                                          <p:attrName>ppt_x</p:attrName>
                                        </p:attrNameLst>
                                      </p:cBhvr>
                                      <p:tavLst>
                                        <p:tav tm="0">
                                          <p:val>
                                            <p:strVal val="#ppt_x+.4"/>
                                          </p:val>
                                        </p:tav>
                                        <p:tav tm="100000">
                                          <p:val>
                                            <p:strVal val="#ppt_x"/>
                                          </p:val>
                                        </p:tav>
                                      </p:tavLst>
                                    </p:anim>
                                    <p:anim calcmode="lin" valueType="num">
                                      <p:cBhvr>
                                        <p:cTn id="17" dur="500" decel="50000" fill="hold">
                                          <p:stCondLst>
                                            <p:cond delay="0"/>
                                          </p:stCondLst>
                                        </p:cTn>
                                        <p:tgtEl>
                                          <p:spTgt spid="6">
                                            <p:txEl>
                                              <p:pRg st="0" end="0"/>
                                            </p:txEl>
                                          </p:spTgt>
                                        </p:tgtEl>
                                        <p:attrNameLst>
                                          <p:attrName>ppt_y</p:attrName>
                                        </p:attrNameLst>
                                      </p:cBhvr>
                                      <p:tavLst>
                                        <p:tav tm="0">
                                          <p:val>
                                            <p:strVal val="#ppt_y-.2"/>
                                          </p:val>
                                        </p:tav>
                                        <p:tav tm="100000">
                                          <p:val>
                                            <p:strVal val="#ppt_y+.1"/>
                                          </p:val>
                                        </p:tav>
                                      </p:tavLst>
                                    </p:anim>
                                    <p:anim calcmode="lin" valueType="num">
                                      <p:cBhvr>
                                        <p:cTn id="18" dur="500" accel="50000" fill="hold">
                                          <p:stCondLst>
                                            <p:cond delay="500"/>
                                          </p:stCondLst>
                                        </p:cTn>
                                        <p:tgtEl>
                                          <p:spTgt spid="6">
                                            <p:txEl>
                                              <p:pRg st="0" end="0"/>
                                            </p:txEl>
                                          </p:spTgt>
                                        </p:tgtEl>
                                        <p:attrNameLst>
                                          <p:attrName>ppt_y</p:attrName>
                                        </p:attrNameLst>
                                      </p:cBhvr>
                                      <p:tavLst>
                                        <p:tav tm="0">
                                          <p:val>
                                            <p:strVal val="#ppt_y+.1"/>
                                          </p:val>
                                        </p:tav>
                                        <p:tav tm="100000">
                                          <p:val>
                                            <p:strVal val="#ppt_y"/>
                                          </p:val>
                                        </p:tav>
                                      </p:tavLst>
                                    </p:anim>
                                    <p:animEffect transition="in" filter="fade">
                                      <p:cBhvr>
                                        <p:cTn id="19" dur="1000" decel="50000">
                                          <p:stCondLst>
                                            <p:cond delay="0"/>
                                          </p:stCondLst>
                                        </p:cTn>
                                        <p:tgtEl>
                                          <p:spTgt spid="6">
                                            <p:txEl>
                                              <p:pRg st="0" end="0"/>
                                            </p:txEl>
                                          </p:spTgt>
                                        </p:tgtEl>
                                      </p:cBhvr>
                                    </p:animEffect>
                                  </p:childTnLst>
                                </p:cTn>
                              </p:par>
                              <p:par>
                                <p:cTn id="20" presetID="25" presetClass="entr" presetSubtype="0" fill="hold" nodeType="withEffect">
                                  <p:stCondLst>
                                    <p:cond delay="0"/>
                                  </p:stCondLst>
                                  <p:childTnLst>
                                    <p:set>
                                      <p:cBhvr>
                                        <p:cTn id="21" dur="1" fill="hold">
                                          <p:stCondLst>
                                            <p:cond delay="0"/>
                                          </p:stCondLst>
                                        </p:cTn>
                                        <p:tgtEl>
                                          <p:spTgt spid="6">
                                            <p:txEl>
                                              <p:pRg st="1" end="1"/>
                                            </p:txEl>
                                          </p:spTgt>
                                        </p:tgtEl>
                                        <p:attrNameLst>
                                          <p:attrName>style.visibility</p:attrName>
                                        </p:attrNameLst>
                                      </p:cBhvr>
                                      <p:to>
                                        <p:strVal val="visible"/>
                                      </p:to>
                                    </p:set>
                                    <p:anim calcmode="lin" valueType="num">
                                      <p:cBhvr>
                                        <p:cTn id="22" dur="500" decel="50000" fill="hold">
                                          <p:stCondLst>
                                            <p:cond delay="0"/>
                                          </p:stCondLst>
                                        </p:cTn>
                                        <p:tgtEl>
                                          <p:spTgt spid="6">
                                            <p:txEl>
                                              <p:pRg st="1" end="1"/>
                                            </p:txEl>
                                          </p:spTgt>
                                        </p:tgtEl>
                                        <p:attrNameLst>
                                          <p:attrName>style.rotation</p:attrName>
                                        </p:attrNameLst>
                                      </p:cBhvr>
                                      <p:tavLst>
                                        <p:tav tm="0">
                                          <p:val>
                                            <p:fltVal val="-90"/>
                                          </p:val>
                                        </p:tav>
                                        <p:tav tm="100000">
                                          <p:val>
                                            <p:fltVal val="0"/>
                                          </p:val>
                                        </p:tav>
                                      </p:tavLst>
                                    </p:anim>
                                    <p:anim calcmode="lin" valueType="num">
                                      <p:cBhvr>
                                        <p:cTn id="23" dur="500" decel="50000" fill="hold">
                                          <p:stCondLst>
                                            <p:cond delay="0"/>
                                          </p:stCondLst>
                                        </p:cTn>
                                        <p:tgtEl>
                                          <p:spTgt spid="6">
                                            <p:txEl>
                                              <p:pRg st="1" end="1"/>
                                            </p:txEl>
                                          </p:spTgt>
                                        </p:tgtEl>
                                        <p:attrNameLst>
                                          <p:attrName>ppt_w</p:attrName>
                                        </p:attrNameLst>
                                      </p:cBhvr>
                                      <p:tavLst>
                                        <p:tav tm="0">
                                          <p:val>
                                            <p:strVal val="#ppt_w"/>
                                          </p:val>
                                        </p:tav>
                                        <p:tav tm="100000">
                                          <p:val>
                                            <p:strVal val="#ppt_w*.05"/>
                                          </p:val>
                                        </p:tav>
                                      </p:tavLst>
                                    </p:anim>
                                    <p:anim calcmode="lin" valueType="num">
                                      <p:cBhvr>
                                        <p:cTn id="24" dur="500" accel="50000" fill="hold">
                                          <p:stCondLst>
                                            <p:cond delay="500"/>
                                          </p:stCondLst>
                                        </p:cTn>
                                        <p:tgtEl>
                                          <p:spTgt spid="6">
                                            <p:txEl>
                                              <p:pRg st="1" end="1"/>
                                            </p:txEl>
                                          </p:spTgt>
                                        </p:tgtEl>
                                        <p:attrNameLst>
                                          <p:attrName>ppt_w</p:attrName>
                                        </p:attrNameLst>
                                      </p:cBhvr>
                                      <p:tavLst>
                                        <p:tav tm="0">
                                          <p:val>
                                            <p:strVal val="#ppt_w*.05"/>
                                          </p:val>
                                        </p:tav>
                                        <p:tav tm="100000">
                                          <p:val>
                                            <p:strVal val="#ppt_w"/>
                                          </p:val>
                                        </p:tav>
                                      </p:tavLst>
                                    </p:anim>
                                    <p:anim calcmode="lin" valueType="num">
                                      <p:cBhvr>
                                        <p:cTn id="25" dur="1000" fill="hold"/>
                                        <p:tgtEl>
                                          <p:spTgt spid="6">
                                            <p:txEl>
                                              <p:pRg st="1" end="1"/>
                                            </p:txEl>
                                          </p:spTgt>
                                        </p:tgtEl>
                                        <p:attrNameLst>
                                          <p:attrName>ppt_h</p:attrName>
                                        </p:attrNameLst>
                                      </p:cBhvr>
                                      <p:tavLst>
                                        <p:tav tm="0">
                                          <p:val>
                                            <p:strVal val="#ppt_h"/>
                                          </p:val>
                                        </p:tav>
                                        <p:tav tm="100000">
                                          <p:val>
                                            <p:strVal val="#ppt_h"/>
                                          </p:val>
                                        </p:tav>
                                      </p:tavLst>
                                    </p:anim>
                                    <p:anim calcmode="lin" valueType="num">
                                      <p:cBhvr>
                                        <p:cTn id="26" dur="500" decel="50000" fill="hold">
                                          <p:stCondLst>
                                            <p:cond delay="0"/>
                                          </p:stCondLst>
                                        </p:cTn>
                                        <p:tgtEl>
                                          <p:spTgt spid="6">
                                            <p:txEl>
                                              <p:pRg st="1" end="1"/>
                                            </p:txEl>
                                          </p:spTgt>
                                        </p:tgtEl>
                                        <p:attrNameLst>
                                          <p:attrName>ppt_x</p:attrName>
                                        </p:attrNameLst>
                                      </p:cBhvr>
                                      <p:tavLst>
                                        <p:tav tm="0">
                                          <p:val>
                                            <p:strVal val="#ppt_x+.4"/>
                                          </p:val>
                                        </p:tav>
                                        <p:tav tm="100000">
                                          <p:val>
                                            <p:strVal val="#ppt_x"/>
                                          </p:val>
                                        </p:tav>
                                      </p:tavLst>
                                    </p:anim>
                                    <p:anim calcmode="lin" valueType="num">
                                      <p:cBhvr>
                                        <p:cTn id="27" dur="500" decel="50000" fill="hold">
                                          <p:stCondLst>
                                            <p:cond delay="0"/>
                                          </p:stCondLst>
                                        </p:cTn>
                                        <p:tgtEl>
                                          <p:spTgt spid="6">
                                            <p:txEl>
                                              <p:pRg st="1" end="1"/>
                                            </p:txEl>
                                          </p:spTgt>
                                        </p:tgtEl>
                                        <p:attrNameLst>
                                          <p:attrName>ppt_y</p:attrName>
                                        </p:attrNameLst>
                                      </p:cBhvr>
                                      <p:tavLst>
                                        <p:tav tm="0">
                                          <p:val>
                                            <p:strVal val="#ppt_y-.2"/>
                                          </p:val>
                                        </p:tav>
                                        <p:tav tm="100000">
                                          <p:val>
                                            <p:strVal val="#ppt_y+.1"/>
                                          </p:val>
                                        </p:tav>
                                      </p:tavLst>
                                    </p:anim>
                                    <p:anim calcmode="lin" valueType="num">
                                      <p:cBhvr>
                                        <p:cTn id="28" dur="500" accel="50000" fill="hold">
                                          <p:stCondLst>
                                            <p:cond delay="500"/>
                                          </p:stCondLst>
                                        </p:cTn>
                                        <p:tgtEl>
                                          <p:spTgt spid="6">
                                            <p:txEl>
                                              <p:pRg st="1" end="1"/>
                                            </p:txEl>
                                          </p:spTgt>
                                        </p:tgtEl>
                                        <p:attrNameLst>
                                          <p:attrName>ppt_y</p:attrName>
                                        </p:attrNameLst>
                                      </p:cBhvr>
                                      <p:tavLst>
                                        <p:tav tm="0">
                                          <p:val>
                                            <p:strVal val="#ppt_y+.1"/>
                                          </p:val>
                                        </p:tav>
                                        <p:tav tm="100000">
                                          <p:val>
                                            <p:strVal val="#ppt_y"/>
                                          </p:val>
                                        </p:tav>
                                      </p:tavLst>
                                    </p:anim>
                                    <p:animEffect transition="in" filter="fade">
                                      <p:cBhvr>
                                        <p:cTn id="29" dur="1000" decel="50000">
                                          <p:stCondLst>
                                            <p:cond delay="0"/>
                                          </p:stCondLst>
                                        </p:cTn>
                                        <p:tgtEl>
                                          <p:spTgt spid="6">
                                            <p:txEl>
                                              <p:pRg st="1" end="1"/>
                                            </p:txEl>
                                          </p:spTgt>
                                        </p:tgtEl>
                                      </p:cBhvr>
                                    </p:animEffect>
                                  </p:childTnLst>
                                </p:cTn>
                              </p:par>
                              <p:par>
                                <p:cTn id="30" presetID="25" presetClass="entr" presetSubtype="0" fill="hold" nodeType="withEffect">
                                  <p:stCondLst>
                                    <p:cond delay="0"/>
                                  </p:stCondLst>
                                  <p:childTnLst>
                                    <p:set>
                                      <p:cBhvr>
                                        <p:cTn id="31" dur="1" fill="hold">
                                          <p:stCondLst>
                                            <p:cond delay="0"/>
                                          </p:stCondLst>
                                        </p:cTn>
                                        <p:tgtEl>
                                          <p:spTgt spid="6">
                                            <p:txEl>
                                              <p:pRg st="2" end="2"/>
                                            </p:txEl>
                                          </p:spTgt>
                                        </p:tgtEl>
                                        <p:attrNameLst>
                                          <p:attrName>style.visibility</p:attrName>
                                        </p:attrNameLst>
                                      </p:cBhvr>
                                      <p:to>
                                        <p:strVal val="visible"/>
                                      </p:to>
                                    </p:set>
                                    <p:anim calcmode="lin" valueType="num">
                                      <p:cBhvr>
                                        <p:cTn id="32" dur="500" decel="50000" fill="hold">
                                          <p:stCondLst>
                                            <p:cond delay="0"/>
                                          </p:stCondLst>
                                        </p:cTn>
                                        <p:tgtEl>
                                          <p:spTgt spid="6">
                                            <p:txEl>
                                              <p:pRg st="2" end="2"/>
                                            </p:txEl>
                                          </p:spTgt>
                                        </p:tgtEl>
                                        <p:attrNameLst>
                                          <p:attrName>style.rotation</p:attrName>
                                        </p:attrNameLst>
                                      </p:cBhvr>
                                      <p:tavLst>
                                        <p:tav tm="0">
                                          <p:val>
                                            <p:fltVal val="-90"/>
                                          </p:val>
                                        </p:tav>
                                        <p:tav tm="100000">
                                          <p:val>
                                            <p:fltVal val="0"/>
                                          </p:val>
                                        </p:tav>
                                      </p:tavLst>
                                    </p:anim>
                                    <p:anim calcmode="lin" valueType="num">
                                      <p:cBhvr>
                                        <p:cTn id="33" dur="500" decel="50000" fill="hold">
                                          <p:stCondLst>
                                            <p:cond delay="0"/>
                                          </p:stCondLst>
                                        </p:cTn>
                                        <p:tgtEl>
                                          <p:spTgt spid="6">
                                            <p:txEl>
                                              <p:pRg st="2" end="2"/>
                                            </p:txEl>
                                          </p:spTgt>
                                        </p:tgtEl>
                                        <p:attrNameLst>
                                          <p:attrName>ppt_w</p:attrName>
                                        </p:attrNameLst>
                                      </p:cBhvr>
                                      <p:tavLst>
                                        <p:tav tm="0">
                                          <p:val>
                                            <p:strVal val="#ppt_w"/>
                                          </p:val>
                                        </p:tav>
                                        <p:tav tm="100000">
                                          <p:val>
                                            <p:strVal val="#ppt_w*.05"/>
                                          </p:val>
                                        </p:tav>
                                      </p:tavLst>
                                    </p:anim>
                                    <p:anim calcmode="lin" valueType="num">
                                      <p:cBhvr>
                                        <p:cTn id="34" dur="500" accel="50000" fill="hold">
                                          <p:stCondLst>
                                            <p:cond delay="500"/>
                                          </p:stCondLst>
                                        </p:cTn>
                                        <p:tgtEl>
                                          <p:spTgt spid="6">
                                            <p:txEl>
                                              <p:pRg st="2" end="2"/>
                                            </p:txEl>
                                          </p:spTgt>
                                        </p:tgtEl>
                                        <p:attrNameLst>
                                          <p:attrName>ppt_w</p:attrName>
                                        </p:attrNameLst>
                                      </p:cBhvr>
                                      <p:tavLst>
                                        <p:tav tm="0">
                                          <p:val>
                                            <p:strVal val="#ppt_w*.05"/>
                                          </p:val>
                                        </p:tav>
                                        <p:tav tm="100000">
                                          <p:val>
                                            <p:strVal val="#ppt_w"/>
                                          </p:val>
                                        </p:tav>
                                      </p:tavLst>
                                    </p:anim>
                                    <p:anim calcmode="lin" valueType="num">
                                      <p:cBhvr>
                                        <p:cTn id="35" dur="1000" fill="hold"/>
                                        <p:tgtEl>
                                          <p:spTgt spid="6">
                                            <p:txEl>
                                              <p:pRg st="2" end="2"/>
                                            </p:txEl>
                                          </p:spTgt>
                                        </p:tgtEl>
                                        <p:attrNameLst>
                                          <p:attrName>ppt_h</p:attrName>
                                        </p:attrNameLst>
                                      </p:cBhvr>
                                      <p:tavLst>
                                        <p:tav tm="0">
                                          <p:val>
                                            <p:strVal val="#ppt_h"/>
                                          </p:val>
                                        </p:tav>
                                        <p:tav tm="100000">
                                          <p:val>
                                            <p:strVal val="#ppt_h"/>
                                          </p:val>
                                        </p:tav>
                                      </p:tavLst>
                                    </p:anim>
                                    <p:anim calcmode="lin" valueType="num">
                                      <p:cBhvr>
                                        <p:cTn id="36" dur="500" decel="50000" fill="hold">
                                          <p:stCondLst>
                                            <p:cond delay="0"/>
                                          </p:stCondLst>
                                        </p:cTn>
                                        <p:tgtEl>
                                          <p:spTgt spid="6">
                                            <p:txEl>
                                              <p:pRg st="2" end="2"/>
                                            </p:txEl>
                                          </p:spTgt>
                                        </p:tgtEl>
                                        <p:attrNameLst>
                                          <p:attrName>ppt_x</p:attrName>
                                        </p:attrNameLst>
                                      </p:cBhvr>
                                      <p:tavLst>
                                        <p:tav tm="0">
                                          <p:val>
                                            <p:strVal val="#ppt_x+.4"/>
                                          </p:val>
                                        </p:tav>
                                        <p:tav tm="100000">
                                          <p:val>
                                            <p:strVal val="#ppt_x"/>
                                          </p:val>
                                        </p:tav>
                                      </p:tavLst>
                                    </p:anim>
                                    <p:anim calcmode="lin" valueType="num">
                                      <p:cBhvr>
                                        <p:cTn id="37" dur="500" decel="50000" fill="hold">
                                          <p:stCondLst>
                                            <p:cond delay="0"/>
                                          </p:stCondLst>
                                        </p:cTn>
                                        <p:tgtEl>
                                          <p:spTgt spid="6">
                                            <p:txEl>
                                              <p:pRg st="2" end="2"/>
                                            </p:txEl>
                                          </p:spTgt>
                                        </p:tgtEl>
                                        <p:attrNameLst>
                                          <p:attrName>ppt_y</p:attrName>
                                        </p:attrNameLst>
                                      </p:cBhvr>
                                      <p:tavLst>
                                        <p:tav tm="0">
                                          <p:val>
                                            <p:strVal val="#ppt_y-.2"/>
                                          </p:val>
                                        </p:tav>
                                        <p:tav tm="100000">
                                          <p:val>
                                            <p:strVal val="#ppt_y+.1"/>
                                          </p:val>
                                        </p:tav>
                                      </p:tavLst>
                                    </p:anim>
                                    <p:anim calcmode="lin" valueType="num">
                                      <p:cBhvr>
                                        <p:cTn id="38" dur="500" accel="50000" fill="hold">
                                          <p:stCondLst>
                                            <p:cond delay="500"/>
                                          </p:stCondLst>
                                        </p:cTn>
                                        <p:tgtEl>
                                          <p:spTgt spid="6">
                                            <p:txEl>
                                              <p:pRg st="2" end="2"/>
                                            </p:txEl>
                                          </p:spTgt>
                                        </p:tgtEl>
                                        <p:attrNameLst>
                                          <p:attrName>ppt_y</p:attrName>
                                        </p:attrNameLst>
                                      </p:cBhvr>
                                      <p:tavLst>
                                        <p:tav tm="0">
                                          <p:val>
                                            <p:strVal val="#ppt_y+.1"/>
                                          </p:val>
                                        </p:tav>
                                        <p:tav tm="100000">
                                          <p:val>
                                            <p:strVal val="#ppt_y"/>
                                          </p:val>
                                        </p:tav>
                                      </p:tavLst>
                                    </p:anim>
                                    <p:animEffect transition="in" filter="fade">
                                      <p:cBhvr>
                                        <p:cTn id="39" dur="1000" decel="50000">
                                          <p:stCondLst>
                                            <p:cond delay="0"/>
                                          </p:stCondLst>
                                        </p:cTn>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5" name="Rectangle 4"/>
          <p:cNvSpPr/>
          <p:nvPr/>
        </p:nvSpPr>
        <p:spPr>
          <a:xfrm>
            <a:off x="713700" y="159020"/>
            <a:ext cx="5112297" cy="830997"/>
          </a:xfrm>
          <a:prstGeom prst="rect">
            <a:avLst/>
          </a:prstGeom>
          <a:noFill/>
        </p:spPr>
        <p:txBody>
          <a:bodyPr wrap="none" lIns="91440" tIns="45720" rIns="91440" bIns="45720">
            <a:spAutoFit/>
          </a:bodyPr>
          <a:lstStyle/>
          <a:p>
            <a:pPr algn="ctr"/>
            <a:r>
              <a:rPr lang="en-US" sz="4800" b="1" cap="none" spc="0" smtClean="0">
                <a:ln w="6600">
                  <a:solidFill>
                    <a:schemeClr val="accent2"/>
                  </a:solidFill>
                  <a:prstDash val="solid"/>
                </a:ln>
                <a:solidFill>
                  <a:srgbClr val="FFFFFF"/>
                </a:solidFill>
                <a:effectLst>
                  <a:outerShdw dist="38100" dir="2700000" algn="tl" rotWithShape="0">
                    <a:schemeClr val="accent2"/>
                  </a:outerShdw>
                </a:effectLst>
                <a:latin typeface="Times New Roman" panose="02020603050405020304" pitchFamily="18" charset="0"/>
                <a:cs typeface="Times New Roman" panose="02020603050405020304" pitchFamily="18" charset="0"/>
              </a:rPr>
              <a:t>1.Giới thiệu đề tài:</a:t>
            </a:r>
            <a:endParaRPr lang="en-US" sz="4800" b="1" cap="none" spc="0">
              <a:ln w="6600">
                <a:solidFill>
                  <a:schemeClr val="accent2"/>
                </a:solidFill>
                <a:prstDash val="solid"/>
              </a:ln>
              <a:solidFill>
                <a:srgbClr val="FFFFFF"/>
              </a:solidFill>
              <a:effectLst>
                <a:outerShdw dist="38100" dir="2700000" algn="tl" rotWithShape="0">
                  <a:schemeClr val="accent2"/>
                </a:outerShdw>
              </a:effectLst>
            </a:endParaRPr>
          </a:p>
        </p:txBody>
      </p:sp>
      <p:sp>
        <p:nvSpPr>
          <p:cNvPr id="6" name="TextBox 5"/>
          <p:cNvSpPr txBox="1"/>
          <p:nvPr/>
        </p:nvSpPr>
        <p:spPr>
          <a:xfrm>
            <a:off x="3049228" y="1012167"/>
            <a:ext cx="8689697" cy="2308324"/>
          </a:xfrm>
          <a:prstGeom prst="rect">
            <a:avLst/>
          </a:prstGeom>
          <a:noFill/>
        </p:spPr>
        <p:txBody>
          <a:bodyPr wrap="square" rtlCol="0">
            <a:spAutoFit/>
          </a:bodyPr>
          <a:lstStyle/>
          <a:p>
            <a:pPr indent="457200">
              <a:lnSpc>
                <a:spcPct val="150000"/>
              </a:lnSpc>
            </a:pPr>
            <a:r>
              <a:rPr lang="en-US" sz="2400">
                <a:latin typeface="Times New Roman" panose="02020603050405020304" pitchFamily="18" charset="0"/>
                <a:cs typeface="Times New Roman" panose="02020603050405020304" pitchFamily="18" charset="0"/>
                <a:sym typeface="Wingdings 2" panose="05020102010507070707" pitchFamily="18" charset="2"/>
              </a:rPr>
              <a:t> </a:t>
            </a:r>
            <a:r>
              <a:rPr lang="en-US" sz="2400" smtClean="0">
                <a:latin typeface="Times New Roman" panose="02020603050405020304" pitchFamily="18" charset="0"/>
                <a:cs typeface="Times New Roman" panose="02020603050405020304" pitchFamily="18" charset="0"/>
              </a:rPr>
              <a:t>Ngày </a:t>
            </a:r>
            <a:r>
              <a:rPr lang="en-US" sz="2400" smtClean="0">
                <a:latin typeface="Times New Roman" panose="02020603050405020304" pitchFamily="18" charset="0"/>
                <a:cs typeface="Times New Roman" panose="02020603050405020304" pitchFamily="18" charset="0"/>
              </a:rPr>
              <a:t>nay với sự bùng nổ của công nghệ 4.0 thì mạng Internet ngày càng được con người sử dụng rộng rãi hơn bao giờ hết cùng với đó là </a:t>
            </a:r>
            <a:r>
              <a:rPr lang="vi-VN" sz="2400" smtClean="0">
                <a:latin typeface="Times New Roman" panose="02020603050405020304" pitchFamily="18" charset="0"/>
                <a:cs typeface="Times New Roman" panose="02020603050405020304" pitchFamily="18" charset="0"/>
              </a:rPr>
              <a:t>các </a:t>
            </a:r>
            <a:r>
              <a:rPr lang="vi-VN" sz="2400">
                <a:latin typeface="Times New Roman" panose="02020603050405020304" pitchFamily="18" charset="0"/>
                <a:cs typeface="Times New Roman" panose="02020603050405020304" pitchFamily="18" charset="0"/>
              </a:rPr>
              <a:t>hình thức kinh doanh trên mạng ngày càng đa dạng và phong phú rất được nhiều người sử dụng và ưa chuộng. </a:t>
            </a:r>
            <a:endParaRPr lang="en-US" sz="2400">
              <a:latin typeface="Times New Roman" panose="02020603050405020304" pitchFamily="18" charset="0"/>
              <a:cs typeface="Times New Roman" panose="02020603050405020304" pitchFamily="18" charset="0"/>
            </a:endParaRPr>
          </a:p>
        </p:txBody>
      </p:sp>
      <p:sp>
        <p:nvSpPr>
          <p:cNvPr id="2" name="Rectangle 1"/>
          <p:cNvSpPr/>
          <p:nvPr/>
        </p:nvSpPr>
        <p:spPr>
          <a:xfrm>
            <a:off x="1643455" y="3524962"/>
            <a:ext cx="10219031" cy="3416320"/>
          </a:xfrm>
          <a:prstGeom prst="rect">
            <a:avLst/>
          </a:prstGeom>
        </p:spPr>
        <p:txBody>
          <a:bodyPr wrap="square">
            <a:spAutoFit/>
          </a:bodyPr>
          <a:lstStyle/>
          <a:p>
            <a:pPr indent="457200">
              <a:lnSpc>
                <a:spcPct val="150000"/>
              </a:lnSpc>
            </a:pPr>
            <a:r>
              <a:rPr lang="vi-VN" sz="2400">
                <a:latin typeface="+mj-lt"/>
              </a:rPr>
              <a:t> Vì vậy, nhiều cửa hàng sách đã áp dụng phương pháp bán hàng qua mạng để khách hàng dễ dàng tìm kiếm thông tin mà không cần tốn nhiều thời gian và chi phí. Cửa hàng sách </a:t>
            </a:r>
            <a:r>
              <a:rPr lang="en-US" sz="2400">
                <a:latin typeface="Times New Roman" pitchFamily="18" charset="0"/>
                <a:cs typeface="Times New Roman" pitchFamily="18" charset="0"/>
              </a:rPr>
              <a:t>online</a:t>
            </a:r>
            <a:r>
              <a:rPr lang="vi-VN" sz="2400">
                <a:latin typeface="+mj-lt"/>
              </a:rPr>
              <a:t> ra đời mang thông tin đến với mọi người với mục đích chính là giúp khách hàng có thể đặt mua sách qua mạng một cách nhanh chóng, tiện lợi và tiết kiệm chi phí</a:t>
            </a:r>
            <a:r>
              <a:rPr lang="en-US" sz="2400">
                <a:latin typeface="+mj-lt"/>
              </a:rPr>
              <a:t>.</a:t>
            </a:r>
          </a:p>
          <a:p>
            <a:pPr indent="457200">
              <a:lnSpc>
                <a:spcPct val="150000"/>
              </a:lnSpc>
            </a:pPr>
            <a:endParaRPr lang="en-US" sz="2400">
              <a:latin typeface="+mj-lt"/>
            </a:endParaRPr>
          </a:p>
        </p:txBody>
      </p:sp>
    </p:spTree>
    <p:extLst>
      <p:ext uri="{BB962C8B-B14F-4D97-AF65-F5344CB8AC3E}">
        <p14:creationId xmlns:p14="http://schemas.microsoft.com/office/powerpoint/2010/main" val="3736241401"/>
      </p:ext>
    </p:extLst>
  </p:cSld>
  <p:clrMapOvr>
    <a:masterClrMapping/>
  </p:clrMapOvr>
  <p:transition spd="slow">
    <p:wheel spokes="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p:cTn id="7" dur="1000" fill="hold"/>
                                        <p:tgtEl>
                                          <p:spTgt spid="5">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5">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5">
                                            <p:txEl>
                                              <p:pRg st="0" end="0"/>
                                            </p:txEl>
                                          </p:spTgt>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5">
                                            <p:txEl>
                                              <p:pRg st="0" end="0"/>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p:stCondLst>
                        <p:cond delay="indefinite"/>
                      </p:stCondLst>
                      <p:childTnLst>
                        <p:par>
                          <p:cTn id="12" fill="hold">
                            <p:stCondLst>
                              <p:cond delay="0"/>
                            </p:stCondLst>
                            <p:childTnLst>
                              <p:par>
                                <p:cTn id="13" presetID="12" presetClass="entr" presetSubtype="4" fill="hold" nodeType="click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anim calcmode="lin" valueType="num">
                                      <p:cBhvr additive="base">
                                        <p:cTn id="15" dur="500"/>
                                        <p:tgtEl>
                                          <p:spTgt spid="6">
                                            <p:txEl>
                                              <p:pRg st="0" end="0"/>
                                            </p:txEl>
                                          </p:spTgt>
                                        </p:tgtEl>
                                        <p:attrNameLst>
                                          <p:attrName>ppt_y</p:attrName>
                                        </p:attrNameLst>
                                      </p:cBhvr>
                                      <p:tavLst>
                                        <p:tav tm="0">
                                          <p:val>
                                            <p:strVal val="#ppt_y+#ppt_h*1.125000"/>
                                          </p:val>
                                        </p:tav>
                                        <p:tav tm="100000">
                                          <p:val>
                                            <p:strVal val="#ppt_y"/>
                                          </p:val>
                                        </p:tav>
                                      </p:tavLst>
                                    </p:anim>
                                    <p:animEffect transition="in" filter="wipe(up)">
                                      <p:cBhvr>
                                        <p:cTn id="16"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4" name="Rectangle 3"/>
          <p:cNvSpPr/>
          <p:nvPr/>
        </p:nvSpPr>
        <p:spPr>
          <a:xfrm>
            <a:off x="303445" y="53051"/>
            <a:ext cx="6369052" cy="830997"/>
          </a:xfrm>
          <a:prstGeom prst="rect">
            <a:avLst/>
          </a:prstGeom>
          <a:noFill/>
        </p:spPr>
        <p:txBody>
          <a:bodyPr wrap="none" lIns="91440" tIns="45720" rIns="91440" bIns="45720">
            <a:spAutoFit/>
          </a:bodyPr>
          <a:lstStyle/>
          <a:p>
            <a:pPr algn="ctr"/>
            <a:r>
              <a:rPr lang="en-US" sz="4800" b="1" smtClean="0">
                <a:ln w="6600">
                  <a:solidFill>
                    <a:schemeClr val="accent2"/>
                  </a:solidFill>
                  <a:prstDash val="solid"/>
                </a:ln>
                <a:solidFill>
                  <a:srgbClr val="FFFFFF"/>
                </a:solidFill>
                <a:effectLst>
                  <a:outerShdw dist="38100" dir="2700000" algn="tl" rotWithShape="0">
                    <a:schemeClr val="accent2"/>
                  </a:outerShdw>
                </a:effectLst>
                <a:latin typeface="Times New Roman" panose="02020603050405020304" pitchFamily="18" charset="0"/>
                <a:cs typeface="Times New Roman" panose="02020603050405020304" pitchFamily="18" charset="0"/>
              </a:rPr>
              <a:t>2</a:t>
            </a:r>
            <a:r>
              <a:rPr lang="en-US" sz="4800" b="1" cap="none" spc="0" smtClean="0">
                <a:ln w="6600">
                  <a:solidFill>
                    <a:schemeClr val="accent2"/>
                  </a:solidFill>
                  <a:prstDash val="solid"/>
                </a:ln>
                <a:solidFill>
                  <a:srgbClr val="FFFFFF"/>
                </a:solidFill>
                <a:effectLst>
                  <a:outerShdw dist="38100" dir="2700000" algn="tl" rotWithShape="0">
                    <a:schemeClr val="accent2"/>
                  </a:outerShdw>
                </a:effectLst>
                <a:latin typeface="Times New Roman" panose="02020603050405020304" pitchFamily="18" charset="0"/>
                <a:cs typeface="Times New Roman" panose="02020603050405020304" pitchFamily="18" charset="0"/>
              </a:rPr>
              <a:t>.Các chức năng chính:</a:t>
            </a:r>
            <a:endParaRPr lang="en-US" sz="4800" b="1" cap="none" spc="0">
              <a:ln w="6600">
                <a:solidFill>
                  <a:schemeClr val="accent2"/>
                </a:solidFill>
                <a:prstDash val="solid"/>
              </a:ln>
              <a:solidFill>
                <a:srgbClr val="FFFFFF"/>
              </a:solidFill>
              <a:effectLst>
                <a:outerShdw dist="38100" dir="2700000" algn="tl" rotWithShape="0">
                  <a:schemeClr val="accent2"/>
                </a:outerShdw>
              </a:effectLst>
            </a:endParaRPr>
          </a:p>
        </p:txBody>
      </p:sp>
      <p:sp>
        <p:nvSpPr>
          <p:cNvPr id="5" name="TextBox 4"/>
          <p:cNvSpPr txBox="1"/>
          <p:nvPr/>
        </p:nvSpPr>
        <p:spPr>
          <a:xfrm>
            <a:off x="6796214" y="609121"/>
            <a:ext cx="3694670" cy="523220"/>
          </a:xfrm>
          <a:prstGeom prst="rect">
            <a:avLst/>
          </a:prstGeom>
          <a:noFill/>
        </p:spPr>
        <p:txBody>
          <a:bodyPr wrap="square" rtlCol="0">
            <a:spAutoFit/>
          </a:bodyPr>
          <a:lstStyle/>
          <a:p>
            <a:r>
              <a:rPr lang="en-US" sz="2700" b="1" u="sng" smtClean="0">
                <a:solidFill>
                  <a:schemeClr val="accent1">
                    <a:lumMod val="75000"/>
                  </a:schemeClr>
                </a:solidFill>
                <a:latin typeface="Times New Roman" panose="02020603050405020304" pitchFamily="18" charset="0"/>
                <a:cs typeface="Times New Roman" panose="02020603050405020304" pitchFamily="18" charset="0"/>
              </a:rPr>
              <a:t>2.1 Đối với khách hàng</a:t>
            </a:r>
            <a:endParaRPr lang="en-US" sz="2700" b="1" u="sng">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3244130" y="1116034"/>
            <a:ext cx="8655425" cy="5632311"/>
          </a:xfrm>
          <a:prstGeom prst="rect">
            <a:avLst/>
          </a:prstGeom>
          <a:noFill/>
        </p:spPr>
        <p:txBody>
          <a:bodyPr wrap="square" rtlCol="0">
            <a:spAutoFit/>
          </a:bodyPr>
          <a:lstStyle/>
          <a:p>
            <a:pPr marL="342900" lvl="0" indent="-342900">
              <a:lnSpc>
                <a:spcPct val="150000"/>
              </a:lnSpc>
              <a:buFont typeface="Arial" pitchFamily="34" charset="0"/>
              <a:buChar char="•"/>
            </a:pPr>
            <a:r>
              <a:rPr lang="en-US" sz="2400">
                <a:solidFill>
                  <a:schemeClr val="tx1">
                    <a:lumMod val="85000"/>
                    <a:lumOff val="15000"/>
                  </a:schemeClr>
                </a:solidFill>
                <a:latin typeface="Times New Roman" panose="02020603050405020304" pitchFamily="18" charset="0"/>
                <a:cs typeface="Times New Roman" panose="02020603050405020304" pitchFamily="18" charset="0"/>
              </a:rPr>
              <a:t>Cho phép cập nhật hàng vào CSDL.</a:t>
            </a:r>
          </a:p>
          <a:p>
            <a:pPr marL="342900" lvl="0" indent="-342900">
              <a:lnSpc>
                <a:spcPct val="150000"/>
              </a:lnSpc>
              <a:buFont typeface="Arial" pitchFamily="34" charset="0"/>
              <a:buChar char="•"/>
            </a:pPr>
            <a:r>
              <a:rPr lang="en-US" sz="2400">
                <a:solidFill>
                  <a:schemeClr val="tx1">
                    <a:lumMod val="85000"/>
                    <a:lumOff val="15000"/>
                  </a:schemeClr>
                </a:solidFill>
                <a:latin typeface="Times New Roman" panose="02020603050405020304" pitchFamily="18" charset="0"/>
                <a:cs typeface="Times New Roman" panose="02020603050405020304" pitchFamily="18" charset="0"/>
              </a:rPr>
              <a:t>Hiển thị danh sách các mặt hàng theo danh mục .</a:t>
            </a:r>
          </a:p>
          <a:p>
            <a:pPr marL="342900" lvl="0" indent="-342900">
              <a:lnSpc>
                <a:spcPct val="150000"/>
              </a:lnSpc>
              <a:buFont typeface="Arial" pitchFamily="34" charset="0"/>
              <a:buChar char="•"/>
            </a:pPr>
            <a:r>
              <a:rPr lang="en-US" sz="2400">
                <a:solidFill>
                  <a:schemeClr val="tx1">
                    <a:lumMod val="85000"/>
                    <a:lumOff val="15000"/>
                  </a:schemeClr>
                </a:solidFill>
                <a:latin typeface="Times New Roman" panose="02020603050405020304" pitchFamily="18" charset="0"/>
                <a:cs typeface="Times New Roman" panose="02020603050405020304" pitchFamily="18" charset="0"/>
              </a:rPr>
              <a:t>Hiển thị hàng hóa khách hàng đã chọn mua.</a:t>
            </a:r>
          </a:p>
          <a:p>
            <a:pPr marL="342900" lvl="0" indent="-342900">
              <a:lnSpc>
                <a:spcPct val="150000"/>
              </a:lnSpc>
              <a:buFont typeface="Arial" pitchFamily="34" charset="0"/>
              <a:buChar char="•"/>
            </a:pPr>
            <a:r>
              <a:rPr lang="en-US" sz="2400">
                <a:solidFill>
                  <a:schemeClr val="tx1">
                    <a:lumMod val="85000"/>
                    <a:lumOff val="15000"/>
                  </a:schemeClr>
                </a:solidFill>
                <a:latin typeface="Times New Roman" panose="02020603050405020304" pitchFamily="18" charset="0"/>
                <a:cs typeface="Times New Roman" panose="02020603050405020304" pitchFamily="18" charset="0"/>
              </a:rPr>
              <a:t>Hiển thị các sản phẩm mới đã xem</a:t>
            </a:r>
          </a:p>
          <a:p>
            <a:pPr marL="342900" lvl="0" indent="-342900">
              <a:lnSpc>
                <a:spcPct val="150000"/>
              </a:lnSpc>
              <a:buFont typeface="Arial" pitchFamily="34" charset="0"/>
              <a:buChar char="•"/>
            </a:pPr>
            <a:r>
              <a:rPr lang="en-US" sz="2400">
                <a:solidFill>
                  <a:schemeClr val="tx1">
                    <a:lumMod val="85000"/>
                    <a:lumOff val="15000"/>
                  </a:schemeClr>
                </a:solidFill>
                <a:latin typeface="Times New Roman" panose="02020603050405020304" pitchFamily="18" charset="0"/>
                <a:cs typeface="Times New Roman" panose="02020603050405020304" pitchFamily="18" charset="0"/>
              </a:rPr>
              <a:t>Hiển thị thông tin khách hàng.</a:t>
            </a:r>
          </a:p>
          <a:p>
            <a:pPr marL="342900" lvl="0" indent="-342900">
              <a:lnSpc>
                <a:spcPct val="150000"/>
              </a:lnSpc>
              <a:buFont typeface="Arial" pitchFamily="34" charset="0"/>
              <a:buChar char="•"/>
            </a:pPr>
            <a:r>
              <a:rPr lang="en-US" sz="2400">
                <a:solidFill>
                  <a:schemeClr val="tx1">
                    <a:lumMod val="85000"/>
                    <a:lumOff val="15000"/>
                  </a:schemeClr>
                </a:solidFill>
                <a:latin typeface="Times New Roman" panose="02020603050405020304" pitchFamily="18" charset="0"/>
                <a:cs typeface="Times New Roman" panose="02020603050405020304" pitchFamily="18" charset="0"/>
              </a:rPr>
              <a:t>Hiển thị các sản phẩm giảm giá, sản phẩm bán chạy nhất.</a:t>
            </a:r>
          </a:p>
          <a:p>
            <a:pPr marL="342900" lvl="0" indent="-342900">
              <a:lnSpc>
                <a:spcPct val="150000"/>
              </a:lnSpc>
              <a:buFont typeface="Arial" pitchFamily="34" charset="0"/>
              <a:buChar char="•"/>
            </a:pPr>
            <a:r>
              <a:rPr lang="en-US" sz="2400">
                <a:solidFill>
                  <a:schemeClr val="tx1">
                    <a:lumMod val="85000"/>
                    <a:lumOff val="15000"/>
                  </a:schemeClr>
                </a:solidFill>
                <a:latin typeface="Times New Roman" panose="02020603050405020304" pitchFamily="18" charset="0"/>
                <a:cs typeface="Times New Roman" panose="02020603050405020304" pitchFamily="18" charset="0"/>
              </a:rPr>
              <a:t>Quản lý đơn đặt hàng.</a:t>
            </a:r>
          </a:p>
          <a:p>
            <a:pPr marL="342900" lvl="0" indent="-342900">
              <a:lnSpc>
                <a:spcPct val="150000"/>
              </a:lnSpc>
              <a:buFont typeface="Arial" pitchFamily="34" charset="0"/>
              <a:buChar char="•"/>
            </a:pPr>
            <a:r>
              <a:rPr lang="en-US" sz="2400">
                <a:solidFill>
                  <a:schemeClr val="tx1">
                    <a:lumMod val="85000"/>
                    <a:lumOff val="15000"/>
                  </a:schemeClr>
                </a:solidFill>
                <a:latin typeface="Times New Roman" panose="02020603050405020304" pitchFamily="18" charset="0"/>
                <a:cs typeface="Times New Roman" panose="02020603050405020304" pitchFamily="18" charset="0"/>
              </a:rPr>
              <a:t>Cập nhật hàng hóa, nhà sản xuất, loại hàng, tin tức.</a:t>
            </a:r>
          </a:p>
          <a:p>
            <a:pPr marL="342900" lvl="0" indent="-342900">
              <a:lnSpc>
                <a:spcPct val="150000"/>
              </a:lnSpc>
              <a:buFont typeface="Arial" pitchFamily="34" charset="0"/>
              <a:buChar char="•"/>
            </a:pPr>
            <a:r>
              <a:rPr lang="en-US" sz="2400">
                <a:solidFill>
                  <a:schemeClr val="tx1">
                    <a:lumMod val="85000"/>
                    <a:lumOff val="15000"/>
                  </a:schemeClr>
                </a:solidFill>
                <a:latin typeface="Times New Roman" panose="02020603050405020304" pitchFamily="18" charset="0"/>
                <a:cs typeface="Times New Roman" panose="02020603050405020304" pitchFamily="18" charset="0"/>
              </a:rPr>
              <a:t>Xử lý đơn hàng.</a:t>
            </a:r>
          </a:p>
          <a:p>
            <a:pPr marL="342900" indent="-342900">
              <a:lnSpc>
                <a:spcPct val="150000"/>
              </a:lnSpc>
              <a:buFont typeface="Arial" pitchFamily="34" charset="0"/>
              <a:buChar char="•"/>
            </a:pPr>
            <a:r>
              <a:rPr lang="en-US" sz="2400">
                <a:solidFill>
                  <a:schemeClr val="tx1">
                    <a:lumMod val="85000"/>
                    <a:lumOff val="15000"/>
                  </a:schemeClr>
                </a:solidFill>
                <a:latin typeface="Times New Roman" panose="02020603050405020304" pitchFamily="18" charset="0"/>
                <a:cs typeface="Times New Roman" panose="02020603050405020304" pitchFamily="18" charset="0"/>
              </a:rPr>
              <a:t>Thống kê các khách hàng mua trong ngày, trong khoảng thời gian</a:t>
            </a:r>
          </a:p>
        </p:txBody>
      </p:sp>
    </p:spTree>
    <p:extLst>
      <p:ext uri="{BB962C8B-B14F-4D97-AF65-F5344CB8AC3E}">
        <p14:creationId xmlns:p14="http://schemas.microsoft.com/office/powerpoint/2010/main" val="2235019970"/>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p:cTn id="7" dur="1000" fill="hold"/>
                                        <p:tgtEl>
                                          <p:spTgt spid="4">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4">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4">
                                            <p:txEl>
                                              <p:pRg st="0" end="0"/>
                                            </p:txEl>
                                          </p:spTgt>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4">
                                            <p:txEl>
                                              <p:pRg st="0" end="0"/>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nodeType="click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animEffect transition="in" filter="randombar(horizontal)">
                                      <p:cBhvr>
                                        <p:cTn id="15" dur="500"/>
                                        <p:tgtEl>
                                          <p:spTgt spid="5">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47" presetClass="entr" presetSubtype="0" fill="hold" nodeType="clickEffect">
                                  <p:stCondLst>
                                    <p:cond delay="0"/>
                                  </p:stCondLst>
                                  <p:childTnLst>
                                    <p:set>
                                      <p:cBhvr>
                                        <p:cTn id="19" dur="1" fill="hold">
                                          <p:stCondLst>
                                            <p:cond delay="0"/>
                                          </p:stCondLst>
                                        </p:cTn>
                                        <p:tgtEl>
                                          <p:spTgt spid="6">
                                            <p:txEl>
                                              <p:pRg st="0" end="0"/>
                                            </p:txEl>
                                          </p:spTgt>
                                        </p:tgtEl>
                                        <p:attrNameLst>
                                          <p:attrName>style.visibility</p:attrName>
                                        </p:attrNameLst>
                                      </p:cBhvr>
                                      <p:to>
                                        <p:strVal val="visible"/>
                                      </p:to>
                                    </p:set>
                                    <p:animEffect transition="in" filter="fade">
                                      <p:cBhvr>
                                        <p:cTn id="20" dur="1000"/>
                                        <p:tgtEl>
                                          <p:spTgt spid="6">
                                            <p:txEl>
                                              <p:pRg st="0" end="0"/>
                                            </p:txEl>
                                          </p:spTgt>
                                        </p:tgtEl>
                                      </p:cBhvr>
                                    </p:animEffect>
                                    <p:anim calcmode="lin" valueType="num">
                                      <p:cBhvr>
                                        <p:cTn id="21"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22" dur="1000" fill="hold"/>
                                        <p:tgtEl>
                                          <p:spTgt spid="6">
                                            <p:txEl>
                                              <p:pRg st="0" end="0"/>
                                            </p:txEl>
                                          </p:spTgt>
                                        </p:tgtEl>
                                        <p:attrNameLst>
                                          <p:attrName>ppt_y</p:attrName>
                                        </p:attrNameLst>
                                      </p:cBhvr>
                                      <p:tavLst>
                                        <p:tav tm="0">
                                          <p:val>
                                            <p:strVal val="#ppt_y-.1"/>
                                          </p:val>
                                        </p:tav>
                                        <p:tav tm="100000">
                                          <p:val>
                                            <p:strVal val="#ppt_y"/>
                                          </p:val>
                                        </p:tav>
                                      </p:tavLst>
                                    </p:anim>
                                  </p:childTnLst>
                                </p:cTn>
                              </p:par>
                              <p:par>
                                <p:cTn id="23" presetID="47" presetClass="entr" presetSubtype="0" fill="hold" nodeType="withEffect">
                                  <p:stCondLst>
                                    <p:cond delay="0"/>
                                  </p:stCondLst>
                                  <p:childTnLst>
                                    <p:set>
                                      <p:cBhvr>
                                        <p:cTn id="24" dur="1" fill="hold">
                                          <p:stCondLst>
                                            <p:cond delay="0"/>
                                          </p:stCondLst>
                                        </p:cTn>
                                        <p:tgtEl>
                                          <p:spTgt spid="6">
                                            <p:txEl>
                                              <p:pRg st="1" end="1"/>
                                            </p:txEl>
                                          </p:spTgt>
                                        </p:tgtEl>
                                        <p:attrNameLst>
                                          <p:attrName>style.visibility</p:attrName>
                                        </p:attrNameLst>
                                      </p:cBhvr>
                                      <p:to>
                                        <p:strVal val="visible"/>
                                      </p:to>
                                    </p:set>
                                    <p:animEffect transition="in" filter="fade">
                                      <p:cBhvr>
                                        <p:cTn id="25" dur="1000"/>
                                        <p:tgtEl>
                                          <p:spTgt spid="6">
                                            <p:txEl>
                                              <p:pRg st="1" end="1"/>
                                            </p:txEl>
                                          </p:spTgt>
                                        </p:tgtEl>
                                      </p:cBhvr>
                                    </p:animEffect>
                                    <p:anim calcmode="lin" valueType="num">
                                      <p:cBhvr>
                                        <p:cTn id="26"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27" dur="1000" fill="hold"/>
                                        <p:tgtEl>
                                          <p:spTgt spid="6">
                                            <p:txEl>
                                              <p:pRg st="1" end="1"/>
                                            </p:txEl>
                                          </p:spTgt>
                                        </p:tgtEl>
                                        <p:attrNameLst>
                                          <p:attrName>ppt_y</p:attrName>
                                        </p:attrNameLst>
                                      </p:cBhvr>
                                      <p:tavLst>
                                        <p:tav tm="0">
                                          <p:val>
                                            <p:strVal val="#ppt_y-.1"/>
                                          </p:val>
                                        </p:tav>
                                        <p:tav tm="100000">
                                          <p:val>
                                            <p:strVal val="#ppt_y"/>
                                          </p:val>
                                        </p:tav>
                                      </p:tavLst>
                                    </p:anim>
                                  </p:childTnLst>
                                </p:cTn>
                              </p:par>
                              <p:par>
                                <p:cTn id="28" presetID="47" presetClass="entr" presetSubtype="0" fill="hold" nodeType="withEffect">
                                  <p:stCondLst>
                                    <p:cond delay="0"/>
                                  </p:stCondLst>
                                  <p:childTnLst>
                                    <p:set>
                                      <p:cBhvr>
                                        <p:cTn id="29" dur="1" fill="hold">
                                          <p:stCondLst>
                                            <p:cond delay="0"/>
                                          </p:stCondLst>
                                        </p:cTn>
                                        <p:tgtEl>
                                          <p:spTgt spid="6">
                                            <p:txEl>
                                              <p:pRg st="2" end="2"/>
                                            </p:txEl>
                                          </p:spTgt>
                                        </p:tgtEl>
                                        <p:attrNameLst>
                                          <p:attrName>style.visibility</p:attrName>
                                        </p:attrNameLst>
                                      </p:cBhvr>
                                      <p:to>
                                        <p:strVal val="visible"/>
                                      </p:to>
                                    </p:set>
                                    <p:animEffect transition="in" filter="fade">
                                      <p:cBhvr>
                                        <p:cTn id="30" dur="1000"/>
                                        <p:tgtEl>
                                          <p:spTgt spid="6">
                                            <p:txEl>
                                              <p:pRg st="2" end="2"/>
                                            </p:txEl>
                                          </p:spTgt>
                                        </p:tgtEl>
                                      </p:cBhvr>
                                    </p:animEffect>
                                    <p:anim calcmode="lin" valueType="num">
                                      <p:cBhvr>
                                        <p:cTn id="31"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32" dur="1000" fill="hold"/>
                                        <p:tgtEl>
                                          <p:spTgt spid="6">
                                            <p:txEl>
                                              <p:pRg st="2" end="2"/>
                                            </p:txEl>
                                          </p:spTgt>
                                        </p:tgtEl>
                                        <p:attrNameLst>
                                          <p:attrName>ppt_y</p:attrName>
                                        </p:attrNameLst>
                                      </p:cBhvr>
                                      <p:tavLst>
                                        <p:tav tm="0">
                                          <p:val>
                                            <p:strVal val="#ppt_y-.1"/>
                                          </p:val>
                                        </p:tav>
                                        <p:tav tm="100000">
                                          <p:val>
                                            <p:strVal val="#ppt_y"/>
                                          </p:val>
                                        </p:tav>
                                      </p:tavLst>
                                    </p:anim>
                                  </p:childTnLst>
                                </p:cTn>
                              </p:par>
                              <p:par>
                                <p:cTn id="33" presetID="47" presetClass="entr" presetSubtype="0" fill="hold" nodeType="withEffect">
                                  <p:stCondLst>
                                    <p:cond delay="0"/>
                                  </p:stCondLst>
                                  <p:childTnLst>
                                    <p:set>
                                      <p:cBhvr>
                                        <p:cTn id="34" dur="1" fill="hold">
                                          <p:stCondLst>
                                            <p:cond delay="0"/>
                                          </p:stCondLst>
                                        </p:cTn>
                                        <p:tgtEl>
                                          <p:spTgt spid="6">
                                            <p:txEl>
                                              <p:pRg st="3" end="3"/>
                                            </p:txEl>
                                          </p:spTgt>
                                        </p:tgtEl>
                                        <p:attrNameLst>
                                          <p:attrName>style.visibility</p:attrName>
                                        </p:attrNameLst>
                                      </p:cBhvr>
                                      <p:to>
                                        <p:strVal val="visible"/>
                                      </p:to>
                                    </p:set>
                                    <p:animEffect transition="in" filter="fade">
                                      <p:cBhvr>
                                        <p:cTn id="35" dur="1000"/>
                                        <p:tgtEl>
                                          <p:spTgt spid="6">
                                            <p:txEl>
                                              <p:pRg st="3" end="3"/>
                                            </p:txEl>
                                          </p:spTgt>
                                        </p:tgtEl>
                                      </p:cBhvr>
                                    </p:animEffect>
                                    <p:anim calcmode="lin" valueType="num">
                                      <p:cBhvr>
                                        <p:cTn id="36"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6">
                                            <p:txEl>
                                              <p:pRg st="3" end="3"/>
                                            </p:txEl>
                                          </p:spTgt>
                                        </p:tgtEl>
                                        <p:attrNameLst>
                                          <p:attrName>ppt_y</p:attrName>
                                        </p:attrNameLst>
                                      </p:cBhvr>
                                      <p:tavLst>
                                        <p:tav tm="0">
                                          <p:val>
                                            <p:strVal val="#ppt_y-.1"/>
                                          </p:val>
                                        </p:tav>
                                        <p:tav tm="100000">
                                          <p:val>
                                            <p:strVal val="#ppt_y"/>
                                          </p:val>
                                        </p:tav>
                                      </p:tavLst>
                                    </p:anim>
                                  </p:childTnLst>
                                </p:cTn>
                              </p:par>
                              <p:par>
                                <p:cTn id="38" presetID="47" presetClass="entr" presetSubtype="0" fill="hold" nodeType="withEffect">
                                  <p:stCondLst>
                                    <p:cond delay="0"/>
                                  </p:stCondLst>
                                  <p:childTnLst>
                                    <p:set>
                                      <p:cBhvr>
                                        <p:cTn id="39" dur="1" fill="hold">
                                          <p:stCondLst>
                                            <p:cond delay="0"/>
                                          </p:stCondLst>
                                        </p:cTn>
                                        <p:tgtEl>
                                          <p:spTgt spid="6">
                                            <p:txEl>
                                              <p:pRg st="4" end="4"/>
                                            </p:txEl>
                                          </p:spTgt>
                                        </p:tgtEl>
                                        <p:attrNameLst>
                                          <p:attrName>style.visibility</p:attrName>
                                        </p:attrNameLst>
                                      </p:cBhvr>
                                      <p:to>
                                        <p:strVal val="visible"/>
                                      </p:to>
                                    </p:set>
                                    <p:animEffect transition="in" filter="fade">
                                      <p:cBhvr>
                                        <p:cTn id="40" dur="1000"/>
                                        <p:tgtEl>
                                          <p:spTgt spid="6">
                                            <p:txEl>
                                              <p:pRg st="4" end="4"/>
                                            </p:txEl>
                                          </p:spTgt>
                                        </p:tgtEl>
                                      </p:cBhvr>
                                    </p:animEffect>
                                    <p:anim calcmode="lin" valueType="num">
                                      <p:cBhvr>
                                        <p:cTn id="41" dur="1000" fill="hold"/>
                                        <p:tgtEl>
                                          <p:spTgt spid="6">
                                            <p:txEl>
                                              <p:pRg st="4" end="4"/>
                                            </p:txEl>
                                          </p:spTgt>
                                        </p:tgtEl>
                                        <p:attrNameLst>
                                          <p:attrName>ppt_x</p:attrName>
                                        </p:attrNameLst>
                                      </p:cBhvr>
                                      <p:tavLst>
                                        <p:tav tm="0">
                                          <p:val>
                                            <p:strVal val="#ppt_x"/>
                                          </p:val>
                                        </p:tav>
                                        <p:tav tm="100000">
                                          <p:val>
                                            <p:strVal val="#ppt_x"/>
                                          </p:val>
                                        </p:tav>
                                      </p:tavLst>
                                    </p:anim>
                                    <p:anim calcmode="lin" valueType="num">
                                      <p:cBhvr>
                                        <p:cTn id="42" dur="1000" fill="hold"/>
                                        <p:tgtEl>
                                          <p:spTgt spid="6">
                                            <p:txEl>
                                              <p:pRg st="4" end="4"/>
                                            </p:txEl>
                                          </p:spTgt>
                                        </p:tgtEl>
                                        <p:attrNameLst>
                                          <p:attrName>ppt_y</p:attrName>
                                        </p:attrNameLst>
                                      </p:cBhvr>
                                      <p:tavLst>
                                        <p:tav tm="0">
                                          <p:val>
                                            <p:strVal val="#ppt_y-.1"/>
                                          </p:val>
                                        </p:tav>
                                        <p:tav tm="100000">
                                          <p:val>
                                            <p:strVal val="#ppt_y"/>
                                          </p:val>
                                        </p:tav>
                                      </p:tavLst>
                                    </p:anim>
                                  </p:childTnLst>
                                </p:cTn>
                              </p:par>
                              <p:par>
                                <p:cTn id="43" presetID="47" presetClass="entr" presetSubtype="0" fill="hold" nodeType="withEffect">
                                  <p:stCondLst>
                                    <p:cond delay="0"/>
                                  </p:stCondLst>
                                  <p:childTnLst>
                                    <p:set>
                                      <p:cBhvr>
                                        <p:cTn id="44" dur="1" fill="hold">
                                          <p:stCondLst>
                                            <p:cond delay="0"/>
                                          </p:stCondLst>
                                        </p:cTn>
                                        <p:tgtEl>
                                          <p:spTgt spid="6">
                                            <p:txEl>
                                              <p:pRg st="5" end="5"/>
                                            </p:txEl>
                                          </p:spTgt>
                                        </p:tgtEl>
                                        <p:attrNameLst>
                                          <p:attrName>style.visibility</p:attrName>
                                        </p:attrNameLst>
                                      </p:cBhvr>
                                      <p:to>
                                        <p:strVal val="visible"/>
                                      </p:to>
                                    </p:set>
                                    <p:animEffect transition="in" filter="fade">
                                      <p:cBhvr>
                                        <p:cTn id="45" dur="1000"/>
                                        <p:tgtEl>
                                          <p:spTgt spid="6">
                                            <p:txEl>
                                              <p:pRg st="5" end="5"/>
                                            </p:txEl>
                                          </p:spTgt>
                                        </p:tgtEl>
                                      </p:cBhvr>
                                    </p:animEffect>
                                    <p:anim calcmode="lin" valueType="num">
                                      <p:cBhvr>
                                        <p:cTn id="46" dur="1000" fill="hold"/>
                                        <p:tgtEl>
                                          <p:spTgt spid="6">
                                            <p:txEl>
                                              <p:pRg st="5" end="5"/>
                                            </p:txEl>
                                          </p:spTgt>
                                        </p:tgtEl>
                                        <p:attrNameLst>
                                          <p:attrName>ppt_x</p:attrName>
                                        </p:attrNameLst>
                                      </p:cBhvr>
                                      <p:tavLst>
                                        <p:tav tm="0">
                                          <p:val>
                                            <p:strVal val="#ppt_x"/>
                                          </p:val>
                                        </p:tav>
                                        <p:tav tm="100000">
                                          <p:val>
                                            <p:strVal val="#ppt_x"/>
                                          </p:val>
                                        </p:tav>
                                      </p:tavLst>
                                    </p:anim>
                                    <p:anim calcmode="lin" valueType="num">
                                      <p:cBhvr>
                                        <p:cTn id="47" dur="1000" fill="hold"/>
                                        <p:tgtEl>
                                          <p:spTgt spid="6">
                                            <p:txEl>
                                              <p:pRg st="5" end="5"/>
                                            </p:txEl>
                                          </p:spTgt>
                                        </p:tgtEl>
                                        <p:attrNameLst>
                                          <p:attrName>ppt_y</p:attrName>
                                        </p:attrNameLst>
                                      </p:cBhvr>
                                      <p:tavLst>
                                        <p:tav tm="0">
                                          <p:val>
                                            <p:strVal val="#ppt_y-.1"/>
                                          </p:val>
                                        </p:tav>
                                        <p:tav tm="100000">
                                          <p:val>
                                            <p:strVal val="#ppt_y"/>
                                          </p:val>
                                        </p:tav>
                                      </p:tavLst>
                                    </p:anim>
                                  </p:childTnLst>
                                </p:cTn>
                              </p:par>
                              <p:par>
                                <p:cTn id="48" presetID="47" presetClass="entr" presetSubtype="0" fill="hold" nodeType="withEffect">
                                  <p:stCondLst>
                                    <p:cond delay="0"/>
                                  </p:stCondLst>
                                  <p:childTnLst>
                                    <p:set>
                                      <p:cBhvr>
                                        <p:cTn id="49" dur="1" fill="hold">
                                          <p:stCondLst>
                                            <p:cond delay="0"/>
                                          </p:stCondLst>
                                        </p:cTn>
                                        <p:tgtEl>
                                          <p:spTgt spid="6">
                                            <p:txEl>
                                              <p:pRg st="6" end="6"/>
                                            </p:txEl>
                                          </p:spTgt>
                                        </p:tgtEl>
                                        <p:attrNameLst>
                                          <p:attrName>style.visibility</p:attrName>
                                        </p:attrNameLst>
                                      </p:cBhvr>
                                      <p:to>
                                        <p:strVal val="visible"/>
                                      </p:to>
                                    </p:set>
                                    <p:animEffect transition="in" filter="fade">
                                      <p:cBhvr>
                                        <p:cTn id="50" dur="1000"/>
                                        <p:tgtEl>
                                          <p:spTgt spid="6">
                                            <p:txEl>
                                              <p:pRg st="6" end="6"/>
                                            </p:txEl>
                                          </p:spTgt>
                                        </p:tgtEl>
                                      </p:cBhvr>
                                    </p:animEffect>
                                    <p:anim calcmode="lin" valueType="num">
                                      <p:cBhvr>
                                        <p:cTn id="51" dur="1000" fill="hold"/>
                                        <p:tgtEl>
                                          <p:spTgt spid="6">
                                            <p:txEl>
                                              <p:pRg st="6" end="6"/>
                                            </p:txEl>
                                          </p:spTgt>
                                        </p:tgtEl>
                                        <p:attrNameLst>
                                          <p:attrName>ppt_x</p:attrName>
                                        </p:attrNameLst>
                                      </p:cBhvr>
                                      <p:tavLst>
                                        <p:tav tm="0">
                                          <p:val>
                                            <p:strVal val="#ppt_x"/>
                                          </p:val>
                                        </p:tav>
                                        <p:tav tm="100000">
                                          <p:val>
                                            <p:strVal val="#ppt_x"/>
                                          </p:val>
                                        </p:tav>
                                      </p:tavLst>
                                    </p:anim>
                                    <p:anim calcmode="lin" valueType="num">
                                      <p:cBhvr>
                                        <p:cTn id="52" dur="1000" fill="hold"/>
                                        <p:tgtEl>
                                          <p:spTgt spid="6">
                                            <p:txEl>
                                              <p:pRg st="6" end="6"/>
                                            </p:txEl>
                                          </p:spTgt>
                                        </p:tgtEl>
                                        <p:attrNameLst>
                                          <p:attrName>ppt_y</p:attrName>
                                        </p:attrNameLst>
                                      </p:cBhvr>
                                      <p:tavLst>
                                        <p:tav tm="0">
                                          <p:val>
                                            <p:strVal val="#ppt_y-.1"/>
                                          </p:val>
                                        </p:tav>
                                        <p:tav tm="100000">
                                          <p:val>
                                            <p:strVal val="#ppt_y"/>
                                          </p:val>
                                        </p:tav>
                                      </p:tavLst>
                                    </p:anim>
                                  </p:childTnLst>
                                </p:cTn>
                              </p:par>
                              <p:par>
                                <p:cTn id="53" presetID="47" presetClass="entr" presetSubtype="0" fill="hold" nodeType="withEffect">
                                  <p:stCondLst>
                                    <p:cond delay="0"/>
                                  </p:stCondLst>
                                  <p:childTnLst>
                                    <p:set>
                                      <p:cBhvr>
                                        <p:cTn id="54" dur="1" fill="hold">
                                          <p:stCondLst>
                                            <p:cond delay="0"/>
                                          </p:stCondLst>
                                        </p:cTn>
                                        <p:tgtEl>
                                          <p:spTgt spid="6">
                                            <p:txEl>
                                              <p:pRg st="7" end="7"/>
                                            </p:txEl>
                                          </p:spTgt>
                                        </p:tgtEl>
                                        <p:attrNameLst>
                                          <p:attrName>style.visibility</p:attrName>
                                        </p:attrNameLst>
                                      </p:cBhvr>
                                      <p:to>
                                        <p:strVal val="visible"/>
                                      </p:to>
                                    </p:set>
                                    <p:animEffect transition="in" filter="fade">
                                      <p:cBhvr>
                                        <p:cTn id="55" dur="1000"/>
                                        <p:tgtEl>
                                          <p:spTgt spid="6">
                                            <p:txEl>
                                              <p:pRg st="7" end="7"/>
                                            </p:txEl>
                                          </p:spTgt>
                                        </p:tgtEl>
                                      </p:cBhvr>
                                    </p:animEffect>
                                    <p:anim calcmode="lin" valueType="num">
                                      <p:cBhvr>
                                        <p:cTn id="56" dur="1000" fill="hold"/>
                                        <p:tgtEl>
                                          <p:spTgt spid="6">
                                            <p:txEl>
                                              <p:pRg st="7" end="7"/>
                                            </p:txEl>
                                          </p:spTgt>
                                        </p:tgtEl>
                                        <p:attrNameLst>
                                          <p:attrName>ppt_x</p:attrName>
                                        </p:attrNameLst>
                                      </p:cBhvr>
                                      <p:tavLst>
                                        <p:tav tm="0">
                                          <p:val>
                                            <p:strVal val="#ppt_x"/>
                                          </p:val>
                                        </p:tav>
                                        <p:tav tm="100000">
                                          <p:val>
                                            <p:strVal val="#ppt_x"/>
                                          </p:val>
                                        </p:tav>
                                      </p:tavLst>
                                    </p:anim>
                                    <p:anim calcmode="lin" valueType="num">
                                      <p:cBhvr>
                                        <p:cTn id="57" dur="1000" fill="hold"/>
                                        <p:tgtEl>
                                          <p:spTgt spid="6">
                                            <p:txEl>
                                              <p:pRg st="7" end="7"/>
                                            </p:txEl>
                                          </p:spTgt>
                                        </p:tgtEl>
                                        <p:attrNameLst>
                                          <p:attrName>ppt_y</p:attrName>
                                        </p:attrNameLst>
                                      </p:cBhvr>
                                      <p:tavLst>
                                        <p:tav tm="0">
                                          <p:val>
                                            <p:strVal val="#ppt_y-.1"/>
                                          </p:val>
                                        </p:tav>
                                        <p:tav tm="100000">
                                          <p:val>
                                            <p:strVal val="#ppt_y"/>
                                          </p:val>
                                        </p:tav>
                                      </p:tavLst>
                                    </p:anim>
                                  </p:childTnLst>
                                </p:cTn>
                              </p:par>
                              <p:par>
                                <p:cTn id="58" presetID="47" presetClass="entr" presetSubtype="0" fill="hold" nodeType="withEffect">
                                  <p:stCondLst>
                                    <p:cond delay="0"/>
                                  </p:stCondLst>
                                  <p:childTnLst>
                                    <p:set>
                                      <p:cBhvr>
                                        <p:cTn id="59" dur="1" fill="hold">
                                          <p:stCondLst>
                                            <p:cond delay="0"/>
                                          </p:stCondLst>
                                        </p:cTn>
                                        <p:tgtEl>
                                          <p:spTgt spid="6">
                                            <p:txEl>
                                              <p:pRg st="8" end="8"/>
                                            </p:txEl>
                                          </p:spTgt>
                                        </p:tgtEl>
                                        <p:attrNameLst>
                                          <p:attrName>style.visibility</p:attrName>
                                        </p:attrNameLst>
                                      </p:cBhvr>
                                      <p:to>
                                        <p:strVal val="visible"/>
                                      </p:to>
                                    </p:set>
                                    <p:animEffect transition="in" filter="fade">
                                      <p:cBhvr>
                                        <p:cTn id="60" dur="1000"/>
                                        <p:tgtEl>
                                          <p:spTgt spid="6">
                                            <p:txEl>
                                              <p:pRg st="8" end="8"/>
                                            </p:txEl>
                                          </p:spTgt>
                                        </p:tgtEl>
                                      </p:cBhvr>
                                    </p:animEffect>
                                    <p:anim calcmode="lin" valueType="num">
                                      <p:cBhvr>
                                        <p:cTn id="61" dur="1000" fill="hold"/>
                                        <p:tgtEl>
                                          <p:spTgt spid="6">
                                            <p:txEl>
                                              <p:pRg st="8" end="8"/>
                                            </p:txEl>
                                          </p:spTgt>
                                        </p:tgtEl>
                                        <p:attrNameLst>
                                          <p:attrName>ppt_x</p:attrName>
                                        </p:attrNameLst>
                                      </p:cBhvr>
                                      <p:tavLst>
                                        <p:tav tm="0">
                                          <p:val>
                                            <p:strVal val="#ppt_x"/>
                                          </p:val>
                                        </p:tav>
                                        <p:tav tm="100000">
                                          <p:val>
                                            <p:strVal val="#ppt_x"/>
                                          </p:val>
                                        </p:tav>
                                      </p:tavLst>
                                    </p:anim>
                                    <p:anim calcmode="lin" valueType="num">
                                      <p:cBhvr>
                                        <p:cTn id="62" dur="1000" fill="hold"/>
                                        <p:tgtEl>
                                          <p:spTgt spid="6">
                                            <p:txEl>
                                              <p:pRg st="8" end="8"/>
                                            </p:txEl>
                                          </p:spTgt>
                                        </p:tgtEl>
                                        <p:attrNameLst>
                                          <p:attrName>ppt_y</p:attrName>
                                        </p:attrNameLst>
                                      </p:cBhvr>
                                      <p:tavLst>
                                        <p:tav tm="0">
                                          <p:val>
                                            <p:strVal val="#ppt_y-.1"/>
                                          </p:val>
                                        </p:tav>
                                        <p:tav tm="100000">
                                          <p:val>
                                            <p:strVal val="#ppt_y"/>
                                          </p:val>
                                        </p:tav>
                                      </p:tavLst>
                                    </p:anim>
                                  </p:childTnLst>
                                </p:cTn>
                              </p:par>
                              <p:par>
                                <p:cTn id="63" presetID="47" presetClass="entr" presetSubtype="0" fill="hold" nodeType="withEffect">
                                  <p:stCondLst>
                                    <p:cond delay="0"/>
                                  </p:stCondLst>
                                  <p:childTnLst>
                                    <p:set>
                                      <p:cBhvr>
                                        <p:cTn id="64" dur="1" fill="hold">
                                          <p:stCondLst>
                                            <p:cond delay="0"/>
                                          </p:stCondLst>
                                        </p:cTn>
                                        <p:tgtEl>
                                          <p:spTgt spid="6">
                                            <p:txEl>
                                              <p:pRg st="9" end="9"/>
                                            </p:txEl>
                                          </p:spTgt>
                                        </p:tgtEl>
                                        <p:attrNameLst>
                                          <p:attrName>style.visibility</p:attrName>
                                        </p:attrNameLst>
                                      </p:cBhvr>
                                      <p:to>
                                        <p:strVal val="visible"/>
                                      </p:to>
                                    </p:set>
                                    <p:animEffect transition="in" filter="fade">
                                      <p:cBhvr>
                                        <p:cTn id="65" dur="1000"/>
                                        <p:tgtEl>
                                          <p:spTgt spid="6">
                                            <p:txEl>
                                              <p:pRg st="9" end="9"/>
                                            </p:txEl>
                                          </p:spTgt>
                                        </p:tgtEl>
                                      </p:cBhvr>
                                    </p:animEffect>
                                    <p:anim calcmode="lin" valueType="num">
                                      <p:cBhvr>
                                        <p:cTn id="66" dur="1000" fill="hold"/>
                                        <p:tgtEl>
                                          <p:spTgt spid="6">
                                            <p:txEl>
                                              <p:pRg st="9" end="9"/>
                                            </p:txEl>
                                          </p:spTgt>
                                        </p:tgtEl>
                                        <p:attrNameLst>
                                          <p:attrName>ppt_x</p:attrName>
                                        </p:attrNameLst>
                                      </p:cBhvr>
                                      <p:tavLst>
                                        <p:tav tm="0">
                                          <p:val>
                                            <p:strVal val="#ppt_x"/>
                                          </p:val>
                                        </p:tav>
                                        <p:tav tm="100000">
                                          <p:val>
                                            <p:strVal val="#ppt_x"/>
                                          </p:val>
                                        </p:tav>
                                      </p:tavLst>
                                    </p:anim>
                                    <p:anim calcmode="lin" valueType="num">
                                      <p:cBhvr>
                                        <p:cTn id="67" dur="1000" fill="hold"/>
                                        <p:tgtEl>
                                          <p:spTgt spid="6">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5" name="TextBox 4"/>
          <p:cNvSpPr txBox="1"/>
          <p:nvPr/>
        </p:nvSpPr>
        <p:spPr>
          <a:xfrm>
            <a:off x="216144" y="2812369"/>
            <a:ext cx="4281714" cy="523220"/>
          </a:xfrm>
          <a:prstGeom prst="rect">
            <a:avLst/>
          </a:prstGeom>
          <a:solidFill>
            <a:schemeClr val="accent1">
              <a:lumMod val="50000"/>
            </a:schemeClr>
          </a:solidFill>
        </p:spPr>
        <p:txBody>
          <a:bodyPr wrap="square" rtlCol="0">
            <a:spAutoFit/>
          </a:bodyPr>
          <a:lstStyle/>
          <a:p>
            <a:r>
              <a:rPr lang="en-US" sz="2800" b="1" u="sng" smtClean="0">
                <a:solidFill>
                  <a:schemeClr val="bg1"/>
                </a:solidFill>
                <a:latin typeface="Times New Roman" panose="02020603050405020304" pitchFamily="18" charset="0"/>
                <a:cs typeface="Times New Roman" panose="02020603050405020304" pitchFamily="18" charset="0"/>
              </a:rPr>
              <a:t>2.2 Đối với người quản </a:t>
            </a:r>
            <a:r>
              <a:rPr lang="en-US" sz="2800" b="1" u="sng" smtClean="0">
                <a:solidFill>
                  <a:schemeClr val="bg1"/>
                </a:solidFill>
                <a:latin typeface="Times New Roman" panose="02020603050405020304" pitchFamily="18" charset="0"/>
                <a:cs typeface="Times New Roman" panose="02020603050405020304" pitchFamily="18" charset="0"/>
              </a:rPr>
              <a:t>trị</a:t>
            </a:r>
            <a:endParaRPr lang="en-US" sz="2800" b="1" u="sng">
              <a:solidFill>
                <a:schemeClr val="bg1"/>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5035256" y="583490"/>
            <a:ext cx="6790160" cy="6366486"/>
          </a:xfrm>
          <a:prstGeom prst="rect">
            <a:avLst/>
          </a:prstGeom>
          <a:noFill/>
        </p:spPr>
        <p:txBody>
          <a:bodyPr wrap="square" rtlCol="0">
            <a:spAutoFit/>
          </a:bodyPr>
          <a:lstStyle/>
          <a:p>
            <a:pPr marL="342900" lvl="0" indent="-342900">
              <a:lnSpc>
                <a:spcPts val="2560"/>
              </a:lnSpc>
              <a:buFont typeface="Wingdings" pitchFamily="2" charset="2"/>
              <a:buChar char="Ø"/>
            </a:pPr>
            <a:r>
              <a:rPr lang="en-US" smtClean="0">
                <a:solidFill>
                  <a:schemeClr val="bg2">
                    <a:lumMod val="10000"/>
                  </a:schemeClr>
                </a:solidFill>
                <a:effectLst/>
                <a:latin typeface="Times New Roman" panose="02020603050405020304" pitchFamily="18" charset="0"/>
                <a:cs typeface="Times New Roman" panose="02020603050405020304" pitchFamily="18" charset="0"/>
              </a:rPr>
              <a:t>Cập nhập thông tin hàng hóa trực tuyến. Dễ dàng cập nhập và thường xuyên thay đổi hình ảnh, thông tin chi tiết giá các mặt hàng chúng ta sẽ kinh doanh ở bất cứ đâu.</a:t>
            </a:r>
          </a:p>
          <a:p>
            <a:pPr marL="342900" lvl="0" indent="-342900">
              <a:lnSpc>
                <a:spcPts val="2560"/>
              </a:lnSpc>
              <a:buFont typeface="Wingdings" pitchFamily="2" charset="2"/>
              <a:buChar char="Ø"/>
            </a:pPr>
            <a:r>
              <a:rPr lang="en-US" smtClean="0">
                <a:solidFill>
                  <a:schemeClr val="bg2">
                    <a:lumMod val="10000"/>
                  </a:schemeClr>
                </a:solidFill>
                <a:effectLst/>
                <a:latin typeface="Times New Roman" panose="02020603050405020304" pitchFamily="18" charset="0"/>
                <a:cs typeface="Times New Roman" panose="02020603050405020304" pitchFamily="18" charset="0"/>
              </a:rPr>
              <a:t>Quản lý các đơn đặt hàng trực tuyến. </a:t>
            </a:r>
          </a:p>
          <a:p>
            <a:pPr marL="342900" lvl="0" indent="-342900">
              <a:lnSpc>
                <a:spcPts val="2560"/>
              </a:lnSpc>
              <a:buFont typeface="Wingdings" pitchFamily="2" charset="2"/>
              <a:buChar char="Ø"/>
            </a:pPr>
            <a:r>
              <a:rPr lang="en-US" smtClean="0">
                <a:solidFill>
                  <a:schemeClr val="bg2">
                    <a:lumMod val="10000"/>
                  </a:schemeClr>
                </a:solidFill>
                <a:effectLst/>
                <a:latin typeface="Times New Roman" panose="02020603050405020304" pitchFamily="18" charset="0"/>
                <a:cs typeface="Times New Roman" panose="02020603050405020304" pitchFamily="18" charset="0"/>
              </a:rPr>
              <a:t>Quản lý lữu trữ và báo cáo các thông tin về đặt hàng và trạng thái của đơn hàng: đã giao hàng chưa, đã thanh toán chưa… </a:t>
            </a:r>
          </a:p>
          <a:p>
            <a:pPr marL="342900" lvl="0" indent="-342900">
              <a:lnSpc>
                <a:spcPts val="2560"/>
              </a:lnSpc>
              <a:buFont typeface="Wingdings" pitchFamily="2" charset="2"/>
              <a:buChar char="Ø"/>
            </a:pPr>
            <a:r>
              <a:rPr lang="en-US" smtClean="0">
                <a:solidFill>
                  <a:schemeClr val="bg2">
                    <a:lumMod val="10000"/>
                  </a:schemeClr>
                </a:solidFill>
                <a:effectLst/>
                <a:latin typeface="Times New Roman" panose="02020603050405020304" pitchFamily="18" charset="0"/>
                <a:cs typeface="Times New Roman" panose="02020603050405020304" pitchFamily="18" charset="0"/>
              </a:rPr>
              <a:t>Quản lý khách hàng. </a:t>
            </a:r>
          </a:p>
          <a:p>
            <a:pPr marL="342900" lvl="0" indent="-342900">
              <a:lnSpc>
                <a:spcPts val="2560"/>
              </a:lnSpc>
              <a:buFont typeface="Wingdings" pitchFamily="2" charset="2"/>
              <a:buChar char="Ø"/>
            </a:pPr>
            <a:r>
              <a:rPr lang="en-US" smtClean="0">
                <a:solidFill>
                  <a:schemeClr val="bg2">
                    <a:lumMod val="10000"/>
                  </a:schemeClr>
                </a:solidFill>
                <a:effectLst/>
                <a:latin typeface="Times New Roman" panose="02020603050405020304" pitchFamily="18" charset="0"/>
                <a:cs typeface="Times New Roman" panose="02020603050405020304" pitchFamily="18" charset="0"/>
              </a:rPr>
              <a:t>Lưu trữ các hoạt động gắn với các khách hàng của công ty. Mọi hoạt động gắn với khách hàng và đơn hàng đều có thể thực hiện từ xa, không phụ thuộc vào địa lý vị trí. </a:t>
            </a:r>
          </a:p>
          <a:p>
            <a:pPr marL="342900" lvl="0" indent="-342900">
              <a:lnSpc>
                <a:spcPts val="2560"/>
              </a:lnSpc>
              <a:buFont typeface="Wingdings" pitchFamily="2" charset="2"/>
              <a:buChar char="Ø"/>
            </a:pPr>
            <a:r>
              <a:rPr lang="en-US" smtClean="0">
                <a:solidFill>
                  <a:schemeClr val="bg2">
                    <a:lumMod val="10000"/>
                  </a:schemeClr>
                </a:solidFill>
                <a:effectLst/>
                <a:latin typeface="Times New Roman" panose="02020603050405020304" pitchFamily="18" charset="0"/>
                <a:cs typeface="Times New Roman" panose="02020603050405020304" pitchFamily="18" charset="0"/>
              </a:rPr>
              <a:t>Thống kê chi tiết cụ thể, chính xác và nhanh chóng. </a:t>
            </a:r>
          </a:p>
          <a:p>
            <a:pPr marL="342900" lvl="0" indent="-342900">
              <a:lnSpc>
                <a:spcPts val="2560"/>
              </a:lnSpc>
              <a:buFont typeface="Wingdings" pitchFamily="2" charset="2"/>
              <a:buChar char="Ø"/>
            </a:pPr>
            <a:r>
              <a:rPr lang="en-US" smtClean="0">
                <a:solidFill>
                  <a:schemeClr val="bg2">
                    <a:lumMod val="10000"/>
                  </a:schemeClr>
                </a:solidFill>
                <a:effectLst/>
                <a:latin typeface="Times New Roman" panose="02020603050405020304" pitchFamily="18" charset="0"/>
                <a:cs typeface="Times New Roman" panose="02020603050405020304" pitchFamily="18" charset="0"/>
              </a:rPr>
              <a:t>Thống kê được mặt hàng và đơn hàng nào bán hết, mặt hàng nào bán chạy, mặt hàng nào tồn kho, mặt hàng nào cần chỉnh sửa… </a:t>
            </a:r>
          </a:p>
          <a:p>
            <a:pPr marL="342900" lvl="0" indent="-342900">
              <a:lnSpc>
                <a:spcPts val="2560"/>
              </a:lnSpc>
              <a:buFont typeface="Wingdings" pitchFamily="2" charset="2"/>
              <a:buChar char="Ø"/>
            </a:pPr>
            <a:r>
              <a:rPr lang="en-US" smtClean="0">
                <a:solidFill>
                  <a:schemeClr val="bg2">
                    <a:lumMod val="10000"/>
                  </a:schemeClr>
                </a:solidFill>
                <a:effectLst/>
                <a:latin typeface="Times New Roman" panose="02020603050405020304" pitchFamily="18" charset="0"/>
                <a:cs typeface="Times New Roman" panose="02020603050405020304" pitchFamily="18" charset="0"/>
              </a:rPr>
              <a:t>Tổng thu chi hàng ngày, hàng tuần, hàng tháng hàng quý và hàng năm. </a:t>
            </a:r>
          </a:p>
          <a:p>
            <a:pPr marL="342900" lvl="0" indent="-342900">
              <a:lnSpc>
                <a:spcPts val="2560"/>
              </a:lnSpc>
              <a:buFont typeface="Wingdings" pitchFamily="2" charset="2"/>
              <a:buChar char="Ø"/>
            </a:pPr>
            <a:r>
              <a:rPr lang="en-US" smtClean="0">
                <a:solidFill>
                  <a:schemeClr val="bg2">
                    <a:lumMod val="10000"/>
                  </a:schemeClr>
                </a:solidFill>
                <a:effectLst/>
                <a:latin typeface="Times New Roman" panose="02020603050405020304" pitchFamily="18" charset="0"/>
                <a:cs typeface="Times New Roman" panose="02020603050405020304" pitchFamily="18" charset="0"/>
              </a:rPr>
              <a:t>Tổng hợp lưu trữ được ý kiến phản ánh của khách hàng để có thể trả lời khách hàng một cách nhanh chóng và chính xác nhất. </a:t>
            </a:r>
          </a:p>
          <a:p>
            <a:pPr marL="342900" lvl="0" indent="-342900">
              <a:lnSpc>
                <a:spcPts val="2560"/>
              </a:lnSpc>
              <a:buFont typeface="Wingdings" pitchFamily="2" charset="2"/>
              <a:buChar char="Ø"/>
            </a:pPr>
            <a:r>
              <a:rPr lang="en-US" smtClean="0">
                <a:solidFill>
                  <a:schemeClr val="bg2">
                    <a:lumMod val="10000"/>
                  </a:schemeClr>
                </a:solidFill>
                <a:effectLst/>
                <a:latin typeface="Times New Roman" panose="02020603050405020304" pitchFamily="18" charset="0"/>
                <a:cs typeface="Times New Roman" panose="02020603050405020304" pitchFamily="18" charset="0"/>
              </a:rPr>
              <a:t>Cho phép in các danh sách, các thông tin cần thiết.</a:t>
            </a:r>
          </a:p>
          <a:p>
            <a:pPr marL="342900" indent="-342900">
              <a:lnSpc>
                <a:spcPts val="2160"/>
              </a:lnSpc>
              <a:buFont typeface="Wingdings" pitchFamily="2" charset="2"/>
              <a:buChar char="Ø"/>
            </a:pPr>
            <a:endParaRPr lang="en-US">
              <a:solidFill>
                <a:schemeClr val="bg2">
                  <a:lumMod val="10000"/>
                </a:schemeClr>
              </a:solidFill>
            </a:endParaRPr>
          </a:p>
        </p:txBody>
      </p:sp>
    </p:spTree>
    <p:extLst>
      <p:ext uri="{BB962C8B-B14F-4D97-AF65-F5344CB8AC3E}">
        <p14:creationId xmlns:p14="http://schemas.microsoft.com/office/powerpoint/2010/main" val="2837703688"/>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checkerboard(across)">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barn(inVertical)">
                                      <p:cBhvr>
                                        <p:cTn id="12" dur="500"/>
                                        <p:tgtEl>
                                          <p:spTgt spid="6">
                                            <p:txEl>
                                              <p:pRg st="0" end="0"/>
                                            </p:txEl>
                                          </p:spTgt>
                                        </p:tgtEl>
                                      </p:cBhvr>
                                    </p:animEffect>
                                  </p:childTnLst>
                                </p:cTn>
                              </p:par>
                              <p:par>
                                <p:cTn id="13" presetID="16" presetClass="entr" presetSubtype="21" fill="hold" nodeType="withEffect">
                                  <p:stCondLst>
                                    <p:cond delay="0"/>
                                  </p:stCondLst>
                                  <p:childTnLst>
                                    <p:set>
                                      <p:cBhvr>
                                        <p:cTn id="14" dur="1" fill="hold">
                                          <p:stCondLst>
                                            <p:cond delay="0"/>
                                          </p:stCondLst>
                                        </p:cTn>
                                        <p:tgtEl>
                                          <p:spTgt spid="6">
                                            <p:txEl>
                                              <p:pRg st="1" end="1"/>
                                            </p:txEl>
                                          </p:spTgt>
                                        </p:tgtEl>
                                        <p:attrNameLst>
                                          <p:attrName>style.visibility</p:attrName>
                                        </p:attrNameLst>
                                      </p:cBhvr>
                                      <p:to>
                                        <p:strVal val="visible"/>
                                      </p:to>
                                    </p:set>
                                    <p:animEffect transition="in" filter="barn(inVertical)">
                                      <p:cBhvr>
                                        <p:cTn id="15" dur="500"/>
                                        <p:tgtEl>
                                          <p:spTgt spid="6">
                                            <p:txEl>
                                              <p:pRg st="1" end="1"/>
                                            </p:txEl>
                                          </p:spTgt>
                                        </p:tgtEl>
                                      </p:cBhvr>
                                    </p:animEffect>
                                  </p:childTnLst>
                                </p:cTn>
                              </p:par>
                              <p:par>
                                <p:cTn id="16" presetID="16" presetClass="entr" presetSubtype="21" fill="hold" nodeType="withEffect">
                                  <p:stCondLst>
                                    <p:cond delay="0"/>
                                  </p:stCondLst>
                                  <p:childTnLst>
                                    <p:set>
                                      <p:cBhvr>
                                        <p:cTn id="17" dur="1" fill="hold">
                                          <p:stCondLst>
                                            <p:cond delay="0"/>
                                          </p:stCondLst>
                                        </p:cTn>
                                        <p:tgtEl>
                                          <p:spTgt spid="6">
                                            <p:txEl>
                                              <p:pRg st="2" end="2"/>
                                            </p:txEl>
                                          </p:spTgt>
                                        </p:tgtEl>
                                        <p:attrNameLst>
                                          <p:attrName>style.visibility</p:attrName>
                                        </p:attrNameLst>
                                      </p:cBhvr>
                                      <p:to>
                                        <p:strVal val="visible"/>
                                      </p:to>
                                    </p:set>
                                    <p:animEffect transition="in" filter="barn(inVertical)">
                                      <p:cBhvr>
                                        <p:cTn id="18" dur="500"/>
                                        <p:tgtEl>
                                          <p:spTgt spid="6">
                                            <p:txEl>
                                              <p:pRg st="2" end="2"/>
                                            </p:txEl>
                                          </p:spTgt>
                                        </p:tgtEl>
                                      </p:cBhvr>
                                    </p:animEffect>
                                  </p:childTnLst>
                                </p:cTn>
                              </p:par>
                              <p:par>
                                <p:cTn id="19" presetID="16" presetClass="entr" presetSubtype="21" fill="hold" nodeType="withEffect">
                                  <p:stCondLst>
                                    <p:cond delay="0"/>
                                  </p:stCondLst>
                                  <p:childTnLst>
                                    <p:set>
                                      <p:cBhvr>
                                        <p:cTn id="20" dur="1" fill="hold">
                                          <p:stCondLst>
                                            <p:cond delay="0"/>
                                          </p:stCondLst>
                                        </p:cTn>
                                        <p:tgtEl>
                                          <p:spTgt spid="6">
                                            <p:txEl>
                                              <p:pRg st="3" end="3"/>
                                            </p:txEl>
                                          </p:spTgt>
                                        </p:tgtEl>
                                        <p:attrNameLst>
                                          <p:attrName>style.visibility</p:attrName>
                                        </p:attrNameLst>
                                      </p:cBhvr>
                                      <p:to>
                                        <p:strVal val="visible"/>
                                      </p:to>
                                    </p:set>
                                    <p:animEffect transition="in" filter="barn(inVertical)">
                                      <p:cBhvr>
                                        <p:cTn id="21" dur="500"/>
                                        <p:tgtEl>
                                          <p:spTgt spid="6">
                                            <p:txEl>
                                              <p:pRg st="3" end="3"/>
                                            </p:txEl>
                                          </p:spTgt>
                                        </p:tgtEl>
                                      </p:cBhvr>
                                    </p:animEffect>
                                  </p:childTnLst>
                                </p:cTn>
                              </p:par>
                              <p:par>
                                <p:cTn id="22" presetID="16" presetClass="entr" presetSubtype="21" fill="hold" nodeType="withEffect">
                                  <p:stCondLst>
                                    <p:cond delay="0"/>
                                  </p:stCondLst>
                                  <p:childTnLst>
                                    <p:set>
                                      <p:cBhvr>
                                        <p:cTn id="23" dur="1" fill="hold">
                                          <p:stCondLst>
                                            <p:cond delay="0"/>
                                          </p:stCondLst>
                                        </p:cTn>
                                        <p:tgtEl>
                                          <p:spTgt spid="6">
                                            <p:txEl>
                                              <p:pRg st="4" end="4"/>
                                            </p:txEl>
                                          </p:spTgt>
                                        </p:tgtEl>
                                        <p:attrNameLst>
                                          <p:attrName>style.visibility</p:attrName>
                                        </p:attrNameLst>
                                      </p:cBhvr>
                                      <p:to>
                                        <p:strVal val="visible"/>
                                      </p:to>
                                    </p:set>
                                    <p:animEffect transition="in" filter="barn(inVertical)">
                                      <p:cBhvr>
                                        <p:cTn id="24" dur="500"/>
                                        <p:tgtEl>
                                          <p:spTgt spid="6">
                                            <p:txEl>
                                              <p:pRg st="4" end="4"/>
                                            </p:txEl>
                                          </p:spTgt>
                                        </p:tgtEl>
                                      </p:cBhvr>
                                    </p:animEffect>
                                  </p:childTnLst>
                                </p:cTn>
                              </p:par>
                              <p:par>
                                <p:cTn id="25" presetID="16" presetClass="entr" presetSubtype="21" fill="hold" nodeType="with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animEffect transition="in" filter="barn(inVertical)">
                                      <p:cBhvr>
                                        <p:cTn id="27" dur="500"/>
                                        <p:tgtEl>
                                          <p:spTgt spid="6">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5" presetClass="entr" presetSubtype="0" fill="hold" nodeType="clickEffect">
                                  <p:stCondLst>
                                    <p:cond delay="0"/>
                                  </p:stCondLst>
                                  <p:childTnLst>
                                    <p:set>
                                      <p:cBhvr>
                                        <p:cTn id="31" dur="1" fill="hold">
                                          <p:stCondLst>
                                            <p:cond delay="0"/>
                                          </p:stCondLst>
                                        </p:cTn>
                                        <p:tgtEl>
                                          <p:spTgt spid="6">
                                            <p:txEl>
                                              <p:pRg st="6" end="6"/>
                                            </p:txEl>
                                          </p:spTgt>
                                        </p:tgtEl>
                                        <p:attrNameLst>
                                          <p:attrName>style.visibility</p:attrName>
                                        </p:attrNameLst>
                                      </p:cBhvr>
                                      <p:to>
                                        <p:strVal val="visible"/>
                                      </p:to>
                                    </p:set>
                                    <p:animEffect transition="in" filter="fade">
                                      <p:cBhvr>
                                        <p:cTn id="32" dur="2000"/>
                                        <p:tgtEl>
                                          <p:spTgt spid="6">
                                            <p:txEl>
                                              <p:pRg st="6" end="6"/>
                                            </p:txEl>
                                          </p:spTgt>
                                        </p:tgtEl>
                                      </p:cBhvr>
                                    </p:animEffect>
                                    <p:anim calcmode="lin" valueType="num">
                                      <p:cBhvr>
                                        <p:cTn id="33" dur="2000" fill="hold"/>
                                        <p:tgtEl>
                                          <p:spTgt spid="6">
                                            <p:txEl>
                                              <p:pRg st="6" end="6"/>
                                            </p:txEl>
                                          </p:spTgt>
                                        </p:tgtEl>
                                        <p:attrNameLst>
                                          <p:attrName>ppt_w</p:attrName>
                                        </p:attrNameLst>
                                      </p:cBhvr>
                                      <p:tavLst>
                                        <p:tav tm="0" fmla="#ppt_w*sin(2.5*pi*$)">
                                          <p:val>
                                            <p:fltVal val="0"/>
                                          </p:val>
                                        </p:tav>
                                        <p:tav tm="100000">
                                          <p:val>
                                            <p:fltVal val="1"/>
                                          </p:val>
                                        </p:tav>
                                      </p:tavLst>
                                    </p:anim>
                                    <p:anim calcmode="lin" valueType="num">
                                      <p:cBhvr>
                                        <p:cTn id="34" dur="2000" fill="hold"/>
                                        <p:tgtEl>
                                          <p:spTgt spid="6">
                                            <p:txEl>
                                              <p:pRg st="6" end="6"/>
                                            </p:txEl>
                                          </p:spTgt>
                                        </p:tgtEl>
                                        <p:attrNameLst>
                                          <p:attrName>ppt_h</p:attrName>
                                        </p:attrNameLst>
                                      </p:cBhvr>
                                      <p:tavLst>
                                        <p:tav tm="0">
                                          <p:val>
                                            <p:strVal val="#ppt_h"/>
                                          </p:val>
                                        </p:tav>
                                        <p:tav tm="100000">
                                          <p:val>
                                            <p:strVal val="#ppt_h"/>
                                          </p:val>
                                        </p:tav>
                                      </p:tavLst>
                                    </p:anim>
                                  </p:childTnLst>
                                </p:cTn>
                              </p:par>
                              <p:par>
                                <p:cTn id="35" presetID="45" presetClass="entr" presetSubtype="0" fill="hold" nodeType="withEffect">
                                  <p:stCondLst>
                                    <p:cond delay="0"/>
                                  </p:stCondLst>
                                  <p:childTnLst>
                                    <p:set>
                                      <p:cBhvr>
                                        <p:cTn id="36" dur="1" fill="hold">
                                          <p:stCondLst>
                                            <p:cond delay="0"/>
                                          </p:stCondLst>
                                        </p:cTn>
                                        <p:tgtEl>
                                          <p:spTgt spid="6">
                                            <p:txEl>
                                              <p:pRg st="7" end="7"/>
                                            </p:txEl>
                                          </p:spTgt>
                                        </p:tgtEl>
                                        <p:attrNameLst>
                                          <p:attrName>style.visibility</p:attrName>
                                        </p:attrNameLst>
                                      </p:cBhvr>
                                      <p:to>
                                        <p:strVal val="visible"/>
                                      </p:to>
                                    </p:set>
                                    <p:animEffect transition="in" filter="fade">
                                      <p:cBhvr>
                                        <p:cTn id="37" dur="2000"/>
                                        <p:tgtEl>
                                          <p:spTgt spid="6">
                                            <p:txEl>
                                              <p:pRg st="7" end="7"/>
                                            </p:txEl>
                                          </p:spTgt>
                                        </p:tgtEl>
                                      </p:cBhvr>
                                    </p:animEffect>
                                    <p:anim calcmode="lin" valueType="num">
                                      <p:cBhvr>
                                        <p:cTn id="38" dur="2000" fill="hold"/>
                                        <p:tgtEl>
                                          <p:spTgt spid="6">
                                            <p:txEl>
                                              <p:pRg st="7" end="7"/>
                                            </p:txEl>
                                          </p:spTgt>
                                        </p:tgtEl>
                                        <p:attrNameLst>
                                          <p:attrName>ppt_w</p:attrName>
                                        </p:attrNameLst>
                                      </p:cBhvr>
                                      <p:tavLst>
                                        <p:tav tm="0" fmla="#ppt_w*sin(2.5*pi*$)">
                                          <p:val>
                                            <p:fltVal val="0"/>
                                          </p:val>
                                        </p:tav>
                                        <p:tav tm="100000">
                                          <p:val>
                                            <p:fltVal val="1"/>
                                          </p:val>
                                        </p:tav>
                                      </p:tavLst>
                                    </p:anim>
                                    <p:anim calcmode="lin" valueType="num">
                                      <p:cBhvr>
                                        <p:cTn id="39" dur="2000" fill="hold"/>
                                        <p:tgtEl>
                                          <p:spTgt spid="6">
                                            <p:txEl>
                                              <p:pRg st="7" end="7"/>
                                            </p:txEl>
                                          </p:spTgt>
                                        </p:tgtEl>
                                        <p:attrNameLst>
                                          <p:attrName>ppt_h</p:attrName>
                                        </p:attrNameLst>
                                      </p:cBhvr>
                                      <p:tavLst>
                                        <p:tav tm="0">
                                          <p:val>
                                            <p:strVal val="#ppt_h"/>
                                          </p:val>
                                        </p:tav>
                                        <p:tav tm="100000">
                                          <p:val>
                                            <p:strVal val="#ppt_h"/>
                                          </p:val>
                                        </p:tav>
                                      </p:tavLst>
                                    </p:anim>
                                  </p:childTnLst>
                                </p:cTn>
                              </p:par>
                              <p:par>
                                <p:cTn id="40" presetID="45" presetClass="entr" presetSubtype="0" fill="hold" nodeType="withEffect">
                                  <p:stCondLst>
                                    <p:cond delay="0"/>
                                  </p:stCondLst>
                                  <p:childTnLst>
                                    <p:set>
                                      <p:cBhvr>
                                        <p:cTn id="41" dur="1" fill="hold">
                                          <p:stCondLst>
                                            <p:cond delay="0"/>
                                          </p:stCondLst>
                                        </p:cTn>
                                        <p:tgtEl>
                                          <p:spTgt spid="6">
                                            <p:txEl>
                                              <p:pRg st="8" end="8"/>
                                            </p:txEl>
                                          </p:spTgt>
                                        </p:tgtEl>
                                        <p:attrNameLst>
                                          <p:attrName>style.visibility</p:attrName>
                                        </p:attrNameLst>
                                      </p:cBhvr>
                                      <p:to>
                                        <p:strVal val="visible"/>
                                      </p:to>
                                    </p:set>
                                    <p:animEffect transition="in" filter="fade">
                                      <p:cBhvr>
                                        <p:cTn id="42" dur="2000"/>
                                        <p:tgtEl>
                                          <p:spTgt spid="6">
                                            <p:txEl>
                                              <p:pRg st="8" end="8"/>
                                            </p:txEl>
                                          </p:spTgt>
                                        </p:tgtEl>
                                      </p:cBhvr>
                                    </p:animEffect>
                                    <p:anim calcmode="lin" valueType="num">
                                      <p:cBhvr>
                                        <p:cTn id="43" dur="2000" fill="hold"/>
                                        <p:tgtEl>
                                          <p:spTgt spid="6">
                                            <p:txEl>
                                              <p:pRg st="8" end="8"/>
                                            </p:txEl>
                                          </p:spTgt>
                                        </p:tgtEl>
                                        <p:attrNameLst>
                                          <p:attrName>ppt_w</p:attrName>
                                        </p:attrNameLst>
                                      </p:cBhvr>
                                      <p:tavLst>
                                        <p:tav tm="0" fmla="#ppt_w*sin(2.5*pi*$)">
                                          <p:val>
                                            <p:fltVal val="0"/>
                                          </p:val>
                                        </p:tav>
                                        <p:tav tm="100000">
                                          <p:val>
                                            <p:fltVal val="1"/>
                                          </p:val>
                                        </p:tav>
                                      </p:tavLst>
                                    </p:anim>
                                    <p:anim calcmode="lin" valueType="num">
                                      <p:cBhvr>
                                        <p:cTn id="44" dur="2000" fill="hold"/>
                                        <p:tgtEl>
                                          <p:spTgt spid="6">
                                            <p:txEl>
                                              <p:pRg st="8" end="8"/>
                                            </p:txEl>
                                          </p:spTgt>
                                        </p:tgtEl>
                                        <p:attrNameLst>
                                          <p:attrName>ppt_h</p:attrName>
                                        </p:attrNameLst>
                                      </p:cBhvr>
                                      <p:tavLst>
                                        <p:tav tm="0">
                                          <p:val>
                                            <p:strVal val="#ppt_h"/>
                                          </p:val>
                                        </p:tav>
                                        <p:tav tm="100000">
                                          <p:val>
                                            <p:strVal val="#ppt_h"/>
                                          </p:val>
                                        </p:tav>
                                      </p:tavLst>
                                    </p:anim>
                                  </p:childTnLst>
                                </p:cTn>
                              </p:par>
                              <p:par>
                                <p:cTn id="45" presetID="45" presetClass="entr" presetSubtype="0" fill="hold" nodeType="withEffect">
                                  <p:stCondLst>
                                    <p:cond delay="0"/>
                                  </p:stCondLst>
                                  <p:childTnLst>
                                    <p:set>
                                      <p:cBhvr>
                                        <p:cTn id="46" dur="1" fill="hold">
                                          <p:stCondLst>
                                            <p:cond delay="0"/>
                                          </p:stCondLst>
                                        </p:cTn>
                                        <p:tgtEl>
                                          <p:spTgt spid="6">
                                            <p:txEl>
                                              <p:pRg st="9" end="9"/>
                                            </p:txEl>
                                          </p:spTgt>
                                        </p:tgtEl>
                                        <p:attrNameLst>
                                          <p:attrName>style.visibility</p:attrName>
                                        </p:attrNameLst>
                                      </p:cBhvr>
                                      <p:to>
                                        <p:strVal val="visible"/>
                                      </p:to>
                                    </p:set>
                                    <p:animEffect transition="in" filter="fade">
                                      <p:cBhvr>
                                        <p:cTn id="47" dur="2000"/>
                                        <p:tgtEl>
                                          <p:spTgt spid="6">
                                            <p:txEl>
                                              <p:pRg st="9" end="9"/>
                                            </p:txEl>
                                          </p:spTgt>
                                        </p:tgtEl>
                                      </p:cBhvr>
                                    </p:animEffect>
                                    <p:anim calcmode="lin" valueType="num">
                                      <p:cBhvr>
                                        <p:cTn id="48" dur="2000" fill="hold"/>
                                        <p:tgtEl>
                                          <p:spTgt spid="6">
                                            <p:txEl>
                                              <p:pRg st="9" end="9"/>
                                            </p:txEl>
                                          </p:spTgt>
                                        </p:tgtEl>
                                        <p:attrNameLst>
                                          <p:attrName>ppt_w</p:attrName>
                                        </p:attrNameLst>
                                      </p:cBhvr>
                                      <p:tavLst>
                                        <p:tav tm="0" fmla="#ppt_w*sin(2.5*pi*$)">
                                          <p:val>
                                            <p:fltVal val="0"/>
                                          </p:val>
                                        </p:tav>
                                        <p:tav tm="100000">
                                          <p:val>
                                            <p:fltVal val="1"/>
                                          </p:val>
                                        </p:tav>
                                      </p:tavLst>
                                    </p:anim>
                                    <p:anim calcmode="lin" valueType="num">
                                      <p:cBhvr>
                                        <p:cTn id="49" dur="2000" fill="hold"/>
                                        <p:tgtEl>
                                          <p:spTgt spid="6">
                                            <p:txEl>
                                              <p:pRg st="9" end="9"/>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4" name="TextBox 3"/>
          <p:cNvSpPr txBox="1"/>
          <p:nvPr/>
        </p:nvSpPr>
        <p:spPr>
          <a:xfrm>
            <a:off x="4809589" y="234848"/>
            <a:ext cx="2950534" cy="523220"/>
          </a:xfrm>
          <a:prstGeom prst="rect">
            <a:avLst/>
          </a:prstGeom>
          <a:noFill/>
        </p:spPr>
        <p:txBody>
          <a:bodyPr wrap="square" rtlCol="0">
            <a:spAutoFit/>
          </a:bodyPr>
          <a:lstStyle/>
          <a:p>
            <a:r>
              <a:rPr lang="en-US" sz="2800" b="1" u="sng" smtClean="0">
                <a:solidFill>
                  <a:schemeClr val="accent1">
                    <a:lumMod val="50000"/>
                  </a:schemeClr>
                </a:solidFill>
                <a:latin typeface="Times New Roman" panose="02020603050405020304" pitchFamily="18" charset="0"/>
                <a:cs typeface="Times New Roman" panose="02020603050405020304" pitchFamily="18" charset="0"/>
              </a:rPr>
              <a:t>2.3 </a:t>
            </a:r>
            <a:r>
              <a:rPr lang="en-US" sz="2800" b="1" u="sng" smtClean="0">
                <a:solidFill>
                  <a:schemeClr val="accent1">
                    <a:lumMod val="50000"/>
                  </a:schemeClr>
                </a:solidFill>
                <a:latin typeface="Times New Roman" panose="02020603050405020304" pitchFamily="18" charset="0"/>
                <a:cs typeface="Times New Roman" panose="02020603050405020304" pitchFamily="18" charset="0"/>
              </a:rPr>
              <a:t>DATABASE</a:t>
            </a:r>
            <a:endParaRPr lang="en-US" sz="2800" b="1" u="sng">
              <a:solidFill>
                <a:schemeClr val="accent1">
                  <a:lumMod val="50000"/>
                </a:schemeClr>
              </a:solidFill>
              <a:latin typeface="Times New Roman" panose="02020603050405020304" pitchFamily="18" charset="0"/>
              <a:cs typeface="Times New Roman" panose="02020603050405020304" pitchFamily="18" charset="0"/>
            </a:endParaRPr>
          </a:p>
        </p:txBody>
      </p:sp>
      <p:pic>
        <p:nvPicPr>
          <p:cNvPr id="1026" name="Picture 2" descr="55448467_392956871484818_4615216842321952768_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93140" y="1054827"/>
            <a:ext cx="10528280" cy="5306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96645239"/>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6" presetClass="entr" presetSubtype="0" fill="hold" nodeType="clickEffect">
                                  <p:stCondLst>
                                    <p:cond delay="0"/>
                                  </p:stCondLst>
                                  <p:iterate type="lt">
                                    <p:tmPct val="10000"/>
                                  </p:iterate>
                                  <p:childTnLst>
                                    <p:set>
                                      <p:cBhvr>
                                        <p:cTn id="6" dur="1" fill="hold">
                                          <p:stCondLst>
                                            <p:cond delay="0"/>
                                          </p:stCondLst>
                                        </p:cTn>
                                        <p:tgtEl>
                                          <p:spTgt spid="4">
                                            <p:txEl>
                                              <p:pRg st="0" end="0"/>
                                            </p:txEl>
                                          </p:spTgt>
                                        </p:tgtEl>
                                        <p:attrNameLst>
                                          <p:attrName>style.visibility</p:attrName>
                                        </p:attrNameLst>
                                      </p:cBhvr>
                                      <p:to>
                                        <p:strVal val="visible"/>
                                      </p:to>
                                    </p:set>
                                    <p:anim by="(-#ppt_w*2)" calcmode="lin" valueType="num">
                                      <p:cBhvr rctx="PPT">
                                        <p:cTn id="7" dur="500" autoRev="1" fill="hold">
                                          <p:stCondLst>
                                            <p:cond delay="0"/>
                                          </p:stCondLst>
                                        </p:cTn>
                                        <p:tgtEl>
                                          <p:spTgt spid="4">
                                            <p:txEl>
                                              <p:pRg st="0" end="0"/>
                                            </p:txEl>
                                          </p:spTgt>
                                        </p:tgtEl>
                                        <p:attrNameLst>
                                          <p:attrName>ppt_w</p:attrName>
                                        </p:attrNameLst>
                                      </p:cBhvr>
                                    </p:anim>
                                    <p:anim by="(#ppt_w*0.50)" calcmode="lin" valueType="num">
                                      <p:cBhvr>
                                        <p:cTn id="8" dur="500" decel="50000" autoRev="1" fill="hold">
                                          <p:stCondLst>
                                            <p:cond delay="0"/>
                                          </p:stCondLst>
                                        </p:cTn>
                                        <p:tgtEl>
                                          <p:spTgt spid="4">
                                            <p:txEl>
                                              <p:pRg st="0" end="0"/>
                                            </p:txEl>
                                          </p:spTgt>
                                        </p:tgtEl>
                                        <p:attrNameLst>
                                          <p:attrName>ppt_x</p:attrName>
                                        </p:attrNameLst>
                                      </p:cBhvr>
                                    </p:anim>
                                    <p:anim from="(-#ppt_h/2)" to="(#ppt_y)" calcmode="lin" valueType="num">
                                      <p:cBhvr>
                                        <p:cTn id="9" dur="1000" fill="hold">
                                          <p:stCondLst>
                                            <p:cond delay="0"/>
                                          </p:stCondLst>
                                        </p:cTn>
                                        <p:tgtEl>
                                          <p:spTgt spid="4">
                                            <p:txEl>
                                              <p:pRg st="0" end="0"/>
                                            </p:txEl>
                                          </p:spTgt>
                                        </p:tgtEl>
                                        <p:attrNameLst>
                                          <p:attrName>ppt_y</p:attrName>
                                        </p:attrNameLst>
                                      </p:cBhvr>
                                    </p:anim>
                                    <p:animRot by="21600000">
                                      <p:cBhvr>
                                        <p:cTn id="10" dur="1000" fill="hold">
                                          <p:stCondLst>
                                            <p:cond delay="0"/>
                                          </p:stCondLst>
                                        </p:cTn>
                                        <p:tgtEl>
                                          <p:spTgt spid="4">
                                            <p:txEl>
                                              <p:pRg st="0" end="0"/>
                                            </p:txEl>
                                          </p:spTgt>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nodeType="clickEffect">
                                  <p:stCondLst>
                                    <p:cond delay="0"/>
                                  </p:stCondLst>
                                  <p:childTnLst>
                                    <p:set>
                                      <p:cBhvr>
                                        <p:cTn id="14" dur="1" fill="hold">
                                          <p:stCondLst>
                                            <p:cond delay="0"/>
                                          </p:stCondLst>
                                        </p:cTn>
                                        <p:tgtEl>
                                          <p:spTgt spid="1026"/>
                                        </p:tgtEl>
                                        <p:attrNameLst>
                                          <p:attrName>style.visibility</p:attrName>
                                        </p:attrNameLst>
                                      </p:cBhvr>
                                      <p:to>
                                        <p:strVal val="visible"/>
                                      </p:to>
                                    </p:set>
                                    <p:animEffect transition="in" filter="randombar(horizontal)">
                                      <p:cBhvr>
                                        <p:cTn id="15"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5" name="Rectangle 4"/>
          <p:cNvSpPr/>
          <p:nvPr/>
        </p:nvSpPr>
        <p:spPr>
          <a:xfrm>
            <a:off x="305112" y="98864"/>
            <a:ext cx="9542274" cy="646331"/>
          </a:xfrm>
          <a:prstGeom prst="rect">
            <a:avLst/>
          </a:prstGeom>
          <a:noFill/>
        </p:spPr>
        <p:txBody>
          <a:bodyPr wrap="square" lIns="91440" tIns="45720" rIns="91440" bIns="45720">
            <a:spAutoFit/>
          </a:bodyPr>
          <a:lstStyle/>
          <a:p>
            <a:pPr algn="ctr"/>
            <a:r>
              <a:rPr lang="en-US" sz="3600" b="1" cap="none" spc="0" smtClean="0">
                <a:ln w="22225">
                  <a:solidFill>
                    <a:schemeClr val="accent2"/>
                  </a:solidFill>
                  <a:prstDash val="solid"/>
                </a:ln>
                <a:solidFill>
                  <a:schemeClr val="bg1"/>
                </a:solidFill>
                <a:effectLst/>
                <a:latin typeface="Times New Roman" panose="02020603050405020304" pitchFamily="18" charset="0"/>
                <a:cs typeface="Times New Roman" panose="02020603050405020304" pitchFamily="18" charset="0"/>
              </a:rPr>
              <a:t>3.Giới thiệu các giao diện chính của WEBSITE:</a:t>
            </a:r>
            <a:endParaRPr lang="en-US" sz="3600" b="1" cap="none" spc="0">
              <a:ln w="22225">
                <a:solidFill>
                  <a:schemeClr val="accent2"/>
                </a:solidFill>
                <a:prstDash val="solid"/>
              </a:ln>
              <a:solidFill>
                <a:schemeClr val="bg1"/>
              </a:solidFill>
              <a:effectLst/>
            </a:endParaRPr>
          </a:p>
        </p:txBody>
      </p:sp>
      <p:sp>
        <p:nvSpPr>
          <p:cNvPr id="6" name="TextBox 5"/>
          <p:cNvSpPr txBox="1"/>
          <p:nvPr/>
        </p:nvSpPr>
        <p:spPr>
          <a:xfrm>
            <a:off x="4102443" y="745195"/>
            <a:ext cx="5010665" cy="523220"/>
          </a:xfrm>
          <a:prstGeom prst="rect">
            <a:avLst/>
          </a:prstGeom>
          <a:noFill/>
        </p:spPr>
        <p:txBody>
          <a:bodyPr wrap="square" rtlCol="0">
            <a:spAutoFit/>
          </a:bodyPr>
          <a:lstStyle/>
          <a:p>
            <a:r>
              <a:rPr lang="en-US" sz="2800" u="sng" smtClean="0">
                <a:solidFill>
                  <a:schemeClr val="accent1">
                    <a:lumMod val="75000"/>
                  </a:schemeClr>
                </a:solidFill>
                <a:latin typeface="Times New Roman" panose="02020603050405020304" pitchFamily="18" charset="0"/>
                <a:cs typeface="Times New Roman" panose="02020603050405020304" pitchFamily="18" charset="0"/>
              </a:rPr>
              <a:t>3.1 Giao diện trang chủ</a:t>
            </a:r>
            <a:endParaRPr lang="en-US" sz="2800" u="sng">
              <a:solidFill>
                <a:schemeClr val="accent1">
                  <a:lumMod val="75000"/>
                </a:schemeClr>
              </a:solidFill>
              <a:latin typeface="Times New Roman" panose="02020603050405020304" pitchFamily="18" charset="0"/>
              <a:cs typeface="Times New Roman" panose="02020603050405020304" pitchFamily="18" charset="0"/>
            </a:endParaRPr>
          </a:p>
        </p:txBody>
      </p:sp>
      <p:pic>
        <p:nvPicPr>
          <p:cNvPr id="2050"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9553" y="1692854"/>
            <a:ext cx="11026225" cy="48438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13069332"/>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circle(in)">
                                      <p:cBhvr>
                                        <p:cTn id="7" dur="20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3" presetClass="entr" presetSubtype="0" fill="hold"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fade">
                                      <p:cBhvr>
                                        <p:cTn id="12" dur="100"/>
                                        <p:tgtEl>
                                          <p:spTgt spid="6">
                                            <p:txEl>
                                              <p:pRg st="0" end="0"/>
                                            </p:txEl>
                                          </p:spTgt>
                                        </p:tgtEl>
                                      </p:cBhvr>
                                    </p:animEffect>
                                    <p:anim calcmode="lin" valueType="num">
                                      <p:cBhvr>
                                        <p:cTn id="13" dur="4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14" dur="400" fill="hold"/>
                                        <p:tgtEl>
                                          <p:spTgt spid="6">
                                            <p:txEl>
                                              <p:pRg st="0" end="0"/>
                                            </p:txEl>
                                          </p:spTgt>
                                        </p:tgtEl>
                                        <p:attrNameLst>
                                          <p:attrName>ppt_y</p:attrName>
                                        </p:attrNameLst>
                                      </p:cBhvr>
                                      <p:tavLst>
                                        <p:tav tm="0">
                                          <p:val>
                                            <p:strVal val="#ppt_y+0.31"/>
                                          </p:val>
                                        </p:tav>
                                        <p:tav tm="100000">
                                          <p:val>
                                            <p:strVal val="#ppt_y+0.31"/>
                                          </p:val>
                                        </p:tav>
                                      </p:tavLst>
                                    </p:anim>
                                    <p:anim calcmode="lin" valueType="num">
                                      <p:cBhvr>
                                        <p:cTn id="15" dur="600" decel="50000" fill="hold">
                                          <p:stCondLst>
                                            <p:cond delay="400"/>
                                          </p:stCondLst>
                                        </p:cTn>
                                        <p:tgtEl>
                                          <p:spTgt spid="6">
                                            <p:txEl>
                                              <p:pRg st="0" end="0"/>
                                            </p:txEl>
                                          </p:spTgt>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16" dur="600" decel="50000" fill="hold">
                                          <p:stCondLst>
                                            <p:cond delay="400"/>
                                          </p:stCondLst>
                                        </p:cTn>
                                        <p:tgtEl>
                                          <p:spTgt spid="6">
                                            <p:txEl>
                                              <p:pRg st="0" end="0"/>
                                            </p:txEl>
                                          </p:spTgt>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5" presetClass="entr" presetSubtype="0" fill="hold" nodeType="clickEffect">
                                  <p:stCondLst>
                                    <p:cond delay="0"/>
                                  </p:stCondLst>
                                  <p:childTnLst>
                                    <p:set>
                                      <p:cBhvr>
                                        <p:cTn id="20" dur="1" fill="hold">
                                          <p:stCondLst>
                                            <p:cond delay="0"/>
                                          </p:stCondLst>
                                        </p:cTn>
                                        <p:tgtEl>
                                          <p:spTgt spid="2050"/>
                                        </p:tgtEl>
                                        <p:attrNameLst>
                                          <p:attrName>style.visibility</p:attrName>
                                        </p:attrNameLst>
                                      </p:cBhvr>
                                      <p:to>
                                        <p:strVal val="visible"/>
                                      </p:to>
                                    </p:set>
                                    <p:anim calcmode="lin" valueType="num">
                                      <p:cBhvr>
                                        <p:cTn id="21" dur="500" decel="50000" fill="hold">
                                          <p:stCondLst>
                                            <p:cond delay="0"/>
                                          </p:stCondLst>
                                        </p:cTn>
                                        <p:tgtEl>
                                          <p:spTgt spid="2050"/>
                                        </p:tgtEl>
                                        <p:attrNameLst>
                                          <p:attrName>style.rotation</p:attrName>
                                        </p:attrNameLst>
                                      </p:cBhvr>
                                      <p:tavLst>
                                        <p:tav tm="0">
                                          <p:val>
                                            <p:fltVal val="-90"/>
                                          </p:val>
                                        </p:tav>
                                        <p:tav tm="100000">
                                          <p:val>
                                            <p:fltVal val="0"/>
                                          </p:val>
                                        </p:tav>
                                      </p:tavLst>
                                    </p:anim>
                                    <p:anim calcmode="lin" valueType="num">
                                      <p:cBhvr>
                                        <p:cTn id="22" dur="500" decel="50000" fill="hold">
                                          <p:stCondLst>
                                            <p:cond delay="0"/>
                                          </p:stCondLst>
                                        </p:cTn>
                                        <p:tgtEl>
                                          <p:spTgt spid="2050"/>
                                        </p:tgtEl>
                                        <p:attrNameLst>
                                          <p:attrName>ppt_w</p:attrName>
                                        </p:attrNameLst>
                                      </p:cBhvr>
                                      <p:tavLst>
                                        <p:tav tm="0">
                                          <p:val>
                                            <p:strVal val="#ppt_w"/>
                                          </p:val>
                                        </p:tav>
                                        <p:tav tm="100000">
                                          <p:val>
                                            <p:strVal val="#ppt_w*.05"/>
                                          </p:val>
                                        </p:tav>
                                      </p:tavLst>
                                    </p:anim>
                                    <p:anim calcmode="lin" valueType="num">
                                      <p:cBhvr>
                                        <p:cTn id="23" dur="500" accel="50000" fill="hold">
                                          <p:stCondLst>
                                            <p:cond delay="500"/>
                                          </p:stCondLst>
                                        </p:cTn>
                                        <p:tgtEl>
                                          <p:spTgt spid="2050"/>
                                        </p:tgtEl>
                                        <p:attrNameLst>
                                          <p:attrName>ppt_w</p:attrName>
                                        </p:attrNameLst>
                                      </p:cBhvr>
                                      <p:tavLst>
                                        <p:tav tm="0">
                                          <p:val>
                                            <p:strVal val="#ppt_w*.05"/>
                                          </p:val>
                                        </p:tav>
                                        <p:tav tm="100000">
                                          <p:val>
                                            <p:strVal val="#ppt_w"/>
                                          </p:val>
                                        </p:tav>
                                      </p:tavLst>
                                    </p:anim>
                                    <p:anim calcmode="lin" valueType="num">
                                      <p:cBhvr>
                                        <p:cTn id="24" dur="1000" fill="hold"/>
                                        <p:tgtEl>
                                          <p:spTgt spid="2050"/>
                                        </p:tgtEl>
                                        <p:attrNameLst>
                                          <p:attrName>ppt_h</p:attrName>
                                        </p:attrNameLst>
                                      </p:cBhvr>
                                      <p:tavLst>
                                        <p:tav tm="0">
                                          <p:val>
                                            <p:strVal val="#ppt_h"/>
                                          </p:val>
                                        </p:tav>
                                        <p:tav tm="100000">
                                          <p:val>
                                            <p:strVal val="#ppt_h"/>
                                          </p:val>
                                        </p:tav>
                                      </p:tavLst>
                                    </p:anim>
                                    <p:anim calcmode="lin" valueType="num">
                                      <p:cBhvr>
                                        <p:cTn id="25" dur="500" decel="50000" fill="hold">
                                          <p:stCondLst>
                                            <p:cond delay="0"/>
                                          </p:stCondLst>
                                        </p:cTn>
                                        <p:tgtEl>
                                          <p:spTgt spid="2050"/>
                                        </p:tgtEl>
                                        <p:attrNameLst>
                                          <p:attrName>ppt_x</p:attrName>
                                        </p:attrNameLst>
                                      </p:cBhvr>
                                      <p:tavLst>
                                        <p:tav tm="0">
                                          <p:val>
                                            <p:strVal val="#ppt_x+.4"/>
                                          </p:val>
                                        </p:tav>
                                        <p:tav tm="100000">
                                          <p:val>
                                            <p:strVal val="#ppt_x"/>
                                          </p:val>
                                        </p:tav>
                                      </p:tavLst>
                                    </p:anim>
                                    <p:anim calcmode="lin" valueType="num">
                                      <p:cBhvr>
                                        <p:cTn id="26" dur="500" decel="50000" fill="hold">
                                          <p:stCondLst>
                                            <p:cond delay="0"/>
                                          </p:stCondLst>
                                        </p:cTn>
                                        <p:tgtEl>
                                          <p:spTgt spid="2050"/>
                                        </p:tgtEl>
                                        <p:attrNameLst>
                                          <p:attrName>ppt_y</p:attrName>
                                        </p:attrNameLst>
                                      </p:cBhvr>
                                      <p:tavLst>
                                        <p:tav tm="0">
                                          <p:val>
                                            <p:strVal val="#ppt_y-.2"/>
                                          </p:val>
                                        </p:tav>
                                        <p:tav tm="100000">
                                          <p:val>
                                            <p:strVal val="#ppt_y+.1"/>
                                          </p:val>
                                        </p:tav>
                                      </p:tavLst>
                                    </p:anim>
                                    <p:anim calcmode="lin" valueType="num">
                                      <p:cBhvr>
                                        <p:cTn id="27" dur="500" accel="50000" fill="hold">
                                          <p:stCondLst>
                                            <p:cond delay="500"/>
                                          </p:stCondLst>
                                        </p:cTn>
                                        <p:tgtEl>
                                          <p:spTgt spid="2050"/>
                                        </p:tgtEl>
                                        <p:attrNameLst>
                                          <p:attrName>ppt_y</p:attrName>
                                        </p:attrNameLst>
                                      </p:cBhvr>
                                      <p:tavLst>
                                        <p:tav tm="0">
                                          <p:val>
                                            <p:strVal val="#ppt_y+.1"/>
                                          </p:val>
                                        </p:tav>
                                        <p:tav tm="100000">
                                          <p:val>
                                            <p:strVal val="#ppt_y"/>
                                          </p:val>
                                        </p:tav>
                                      </p:tavLst>
                                    </p:anim>
                                    <p:animEffect transition="in" filter="fade">
                                      <p:cBhvr>
                                        <p:cTn id="28" dur="1000" decel="50000">
                                          <p:stCondLst>
                                            <p:cond delay="0"/>
                                          </p:stCondLst>
                                        </p:cTn>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4" name="TextBox 3"/>
          <p:cNvSpPr txBox="1"/>
          <p:nvPr/>
        </p:nvSpPr>
        <p:spPr>
          <a:xfrm>
            <a:off x="4743315" y="234951"/>
            <a:ext cx="5945280" cy="523220"/>
          </a:xfrm>
          <a:prstGeom prst="rect">
            <a:avLst/>
          </a:prstGeom>
          <a:noFill/>
        </p:spPr>
        <p:txBody>
          <a:bodyPr wrap="square" rtlCol="0">
            <a:spAutoFit/>
          </a:bodyPr>
          <a:lstStyle/>
          <a:p>
            <a:r>
              <a:rPr lang="en-US" sz="2800" u="sng" smtClean="0">
                <a:solidFill>
                  <a:schemeClr val="accent1">
                    <a:lumMod val="75000"/>
                  </a:schemeClr>
                </a:solidFill>
                <a:latin typeface="Times New Roman" panose="02020603050405020304" pitchFamily="18" charset="0"/>
                <a:cs typeface="Times New Roman" panose="02020603050405020304" pitchFamily="18" charset="0"/>
              </a:rPr>
              <a:t>3.2 Giao diện trang đăng nhập, đăng ký</a:t>
            </a:r>
            <a:endParaRPr lang="en-US" sz="2800" u="sng">
              <a:solidFill>
                <a:schemeClr val="accent1">
                  <a:lumMod val="75000"/>
                </a:schemeClr>
              </a:solidFill>
              <a:latin typeface="Times New Roman" panose="02020603050405020304" pitchFamily="18" charset="0"/>
              <a:cs typeface="Times New Roman" panose="02020603050405020304" pitchFamily="18" charset="0"/>
            </a:endParaRPr>
          </a:p>
        </p:txBody>
      </p:sp>
      <p:pic>
        <p:nvPicPr>
          <p:cNvPr id="3074"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8110" y="1268021"/>
            <a:ext cx="10933890" cy="4777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9817856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3" presetClass="entr" presetSubtype="16"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plus(in)">
                                      <p:cBhvr>
                                        <p:cTn id="7" dur="20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3074"/>
                                        </p:tgtEl>
                                        <p:attrNameLst>
                                          <p:attrName>style.visibility</p:attrName>
                                        </p:attrNameLst>
                                      </p:cBhvr>
                                      <p:to>
                                        <p:strVal val="visible"/>
                                      </p:to>
                                    </p:set>
                                    <p:animEffect transition="in" filter="wheel(1)">
                                      <p:cBhvr>
                                        <p:cTn id="12" dur="2000"/>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4" name="TextBox 3"/>
          <p:cNvSpPr txBox="1"/>
          <p:nvPr/>
        </p:nvSpPr>
        <p:spPr>
          <a:xfrm>
            <a:off x="5188157" y="210411"/>
            <a:ext cx="5710501" cy="523220"/>
          </a:xfrm>
          <a:prstGeom prst="rect">
            <a:avLst/>
          </a:prstGeom>
          <a:noFill/>
        </p:spPr>
        <p:txBody>
          <a:bodyPr wrap="square" rtlCol="0">
            <a:spAutoFit/>
          </a:bodyPr>
          <a:lstStyle/>
          <a:p>
            <a:r>
              <a:rPr lang="en-US" sz="2800" u="sng" smtClean="0">
                <a:solidFill>
                  <a:schemeClr val="accent1">
                    <a:lumMod val="75000"/>
                  </a:schemeClr>
                </a:solidFill>
                <a:latin typeface="Times New Roman" panose="02020603050405020304" pitchFamily="18" charset="0"/>
                <a:cs typeface="Times New Roman" panose="02020603050405020304" pitchFamily="18" charset="0"/>
              </a:rPr>
              <a:t>3.3 </a:t>
            </a:r>
            <a:r>
              <a:rPr lang="en-US" sz="2800" u="sng">
                <a:solidFill>
                  <a:schemeClr val="accent1">
                    <a:lumMod val="75000"/>
                  </a:schemeClr>
                </a:solidFill>
                <a:latin typeface="Times New Roman" panose="02020603050405020304" pitchFamily="18" charset="0"/>
                <a:cs typeface="Times New Roman" panose="02020603050405020304" pitchFamily="18" charset="0"/>
              </a:rPr>
              <a:t>Giao diện </a:t>
            </a:r>
            <a:r>
              <a:rPr lang="en-US" sz="2800" u="sng">
                <a:solidFill>
                  <a:schemeClr val="accent1">
                    <a:lumMod val="75000"/>
                  </a:schemeClr>
                </a:solidFill>
                <a:latin typeface="Times New Roman" panose="02020603050405020304" pitchFamily="18" charset="0"/>
                <a:cs typeface="Times New Roman" panose="02020603050405020304" pitchFamily="18" charset="0"/>
              </a:rPr>
              <a:t>trang </a:t>
            </a:r>
            <a:r>
              <a:rPr lang="en-US" sz="2800" u="sng" smtClean="0">
                <a:solidFill>
                  <a:schemeClr val="accent1">
                    <a:lumMod val="75000"/>
                  </a:schemeClr>
                </a:solidFill>
                <a:latin typeface="Times New Roman" panose="02020603050405020304" pitchFamily="18" charset="0"/>
                <a:cs typeface="Times New Roman" panose="02020603050405020304" pitchFamily="18" charset="0"/>
              </a:rPr>
              <a:t>chi tiết sản phẩm</a:t>
            </a:r>
            <a:endParaRPr lang="en-US" sz="2800" u="sng">
              <a:solidFill>
                <a:schemeClr val="accent1">
                  <a:lumMod val="75000"/>
                </a:schemeClr>
              </a:solidFill>
              <a:latin typeface="Times New Roman" panose="02020603050405020304" pitchFamily="18" charset="0"/>
              <a:cs typeface="Times New Roman" panose="02020603050405020304" pitchFamily="18" charset="0"/>
            </a:endParaRPr>
          </a:p>
        </p:txBody>
      </p:sp>
      <p:pic>
        <p:nvPicPr>
          <p:cNvPr id="4098"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6998" y="1092128"/>
            <a:ext cx="11143639" cy="51356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64348703"/>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2000"/>
                                        <p:tgtEl>
                                          <p:spTgt spid="4">
                                            <p:txEl>
                                              <p:pRg st="0" end="0"/>
                                            </p:txEl>
                                          </p:spTgt>
                                        </p:tgtEl>
                                      </p:cBhvr>
                                    </p:animEffect>
                                    <p:anim calcmode="lin" valueType="num">
                                      <p:cBhvr>
                                        <p:cTn id="8" dur="2000" fill="hold"/>
                                        <p:tgtEl>
                                          <p:spTgt spid="4">
                                            <p:txEl>
                                              <p:pRg st="0" end="0"/>
                                            </p:txEl>
                                          </p:spTgt>
                                        </p:tgtEl>
                                        <p:attrNameLst>
                                          <p:attrName>ppt_w</p:attrName>
                                        </p:attrNameLst>
                                      </p:cBhvr>
                                      <p:tavLst>
                                        <p:tav tm="0" fmla="#ppt_w*sin(2.5*pi*$)">
                                          <p:val>
                                            <p:fltVal val="0"/>
                                          </p:val>
                                        </p:tav>
                                        <p:tav tm="100000">
                                          <p:val>
                                            <p:fltVal val="1"/>
                                          </p:val>
                                        </p:tav>
                                      </p:tavLst>
                                    </p:anim>
                                    <p:anim calcmode="lin" valueType="num">
                                      <p:cBhvr>
                                        <p:cTn id="9" dur="2000" fill="hold"/>
                                        <p:tgtEl>
                                          <p:spTgt spid="4">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10" fill="hold">
                      <p:stCondLst>
                        <p:cond delay="indefinite"/>
                      </p:stCondLst>
                      <p:childTnLst>
                        <p:par>
                          <p:cTn id="11" fill="hold">
                            <p:stCondLst>
                              <p:cond delay="0"/>
                            </p:stCondLst>
                            <p:childTnLst>
                              <p:par>
                                <p:cTn id="12" presetID="26" presetClass="entr" presetSubtype="0" fill="hold" nodeType="clickEffect">
                                  <p:stCondLst>
                                    <p:cond delay="0"/>
                                  </p:stCondLst>
                                  <p:childTnLst>
                                    <p:set>
                                      <p:cBhvr>
                                        <p:cTn id="13" dur="1" fill="hold">
                                          <p:stCondLst>
                                            <p:cond delay="0"/>
                                          </p:stCondLst>
                                        </p:cTn>
                                        <p:tgtEl>
                                          <p:spTgt spid="4098"/>
                                        </p:tgtEl>
                                        <p:attrNameLst>
                                          <p:attrName>style.visibility</p:attrName>
                                        </p:attrNameLst>
                                      </p:cBhvr>
                                      <p:to>
                                        <p:strVal val="visible"/>
                                      </p:to>
                                    </p:set>
                                    <p:animEffect transition="in" filter="wipe(down)">
                                      <p:cBhvr>
                                        <p:cTn id="14" dur="580">
                                          <p:stCondLst>
                                            <p:cond delay="0"/>
                                          </p:stCondLst>
                                        </p:cTn>
                                        <p:tgtEl>
                                          <p:spTgt spid="4098"/>
                                        </p:tgtEl>
                                      </p:cBhvr>
                                    </p:animEffect>
                                    <p:anim calcmode="lin" valueType="num">
                                      <p:cBhvr>
                                        <p:cTn id="15" dur="1822" tmFilter="0,0; 0.14,0.36; 0.43,0.73; 0.71,0.91; 1.0,1.0">
                                          <p:stCondLst>
                                            <p:cond delay="0"/>
                                          </p:stCondLst>
                                        </p:cTn>
                                        <p:tgtEl>
                                          <p:spTgt spid="4098"/>
                                        </p:tgtEl>
                                        <p:attrNameLst>
                                          <p:attrName>ppt_x</p:attrName>
                                        </p:attrNameLst>
                                      </p:cBhvr>
                                      <p:tavLst>
                                        <p:tav tm="0">
                                          <p:val>
                                            <p:strVal val="#ppt_x-0.25"/>
                                          </p:val>
                                        </p:tav>
                                        <p:tav tm="100000">
                                          <p:val>
                                            <p:strVal val="#ppt_x"/>
                                          </p:val>
                                        </p:tav>
                                      </p:tavLst>
                                    </p:anim>
                                    <p:anim calcmode="lin" valueType="num">
                                      <p:cBhvr>
                                        <p:cTn id="16" dur="664" tmFilter="0.0,0.0; 0.25,0.07; 0.50,0.2; 0.75,0.467; 1.0,1.0">
                                          <p:stCondLst>
                                            <p:cond delay="0"/>
                                          </p:stCondLst>
                                        </p:cTn>
                                        <p:tgtEl>
                                          <p:spTgt spid="4098"/>
                                        </p:tgtEl>
                                        <p:attrNameLst>
                                          <p:attrName>ppt_y</p:attrName>
                                        </p:attrNameLst>
                                      </p:cBhvr>
                                      <p:tavLst>
                                        <p:tav tm="0" fmla="#ppt_y-sin(pi*$)/3">
                                          <p:val>
                                            <p:fltVal val="0.5"/>
                                          </p:val>
                                        </p:tav>
                                        <p:tav tm="100000">
                                          <p:val>
                                            <p:fltVal val="1"/>
                                          </p:val>
                                        </p:tav>
                                      </p:tavLst>
                                    </p:anim>
                                    <p:anim calcmode="lin" valueType="num">
                                      <p:cBhvr>
                                        <p:cTn id="17" dur="664" tmFilter="0, 0; 0.125,0.2665; 0.25,0.4; 0.375,0.465; 0.5,0.5;  0.625,0.535; 0.75,0.6; 0.875,0.7335; 1,1">
                                          <p:stCondLst>
                                            <p:cond delay="664"/>
                                          </p:stCondLst>
                                        </p:cTn>
                                        <p:tgtEl>
                                          <p:spTgt spid="4098"/>
                                        </p:tgtEl>
                                        <p:attrNameLst>
                                          <p:attrName>ppt_y</p:attrName>
                                        </p:attrNameLst>
                                      </p:cBhvr>
                                      <p:tavLst>
                                        <p:tav tm="0" fmla="#ppt_y-sin(pi*$)/9">
                                          <p:val>
                                            <p:fltVal val="0"/>
                                          </p:val>
                                        </p:tav>
                                        <p:tav tm="100000">
                                          <p:val>
                                            <p:fltVal val="1"/>
                                          </p:val>
                                        </p:tav>
                                      </p:tavLst>
                                    </p:anim>
                                    <p:anim calcmode="lin" valueType="num">
                                      <p:cBhvr>
                                        <p:cTn id="18" dur="332" tmFilter="0, 0; 0.125,0.2665; 0.25,0.4; 0.375,0.465; 0.5,0.5;  0.625,0.535; 0.75,0.6; 0.875,0.7335; 1,1">
                                          <p:stCondLst>
                                            <p:cond delay="1324"/>
                                          </p:stCondLst>
                                        </p:cTn>
                                        <p:tgtEl>
                                          <p:spTgt spid="4098"/>
                                        </p:tgtEl>
                                        <p:attrNameLst>
                                          <p:attrName>ppt_y</p:attrName>
                                        </p:attrNameLst>
                                      </p:cBhvr>
                                      <p:tavLst>
                                        <p:tav tm="0" fmla="#ppt_y-sin(pi*$)/27">
                                          <p:val>
                                            <p:fltVal val="0"/>
                                          </p:val>
                                        </p:tav>
                                        <p:tav tm="100000">
                                          <p:val>
                                            <p:fltVal val="1"/>
                                          </p:val>
                                        </p:tav>
                                      </p:tavLst>
                                    </p:anim>
                                    <p:anim calcmode="lin" valueType="num">
                                      <p:cBhvr>
                                        <p:cTn id="19" dur="164" tmFilter="0, 0; 0.125,0.2665; 0.25,0.4; 0.375,0.465; 0.5,0.5;  0.625,0.535; 0.75,0.6; 0.875,0.7335; 1,1">
                                          <p:stCondLst>
                                            <p:cond delay="1656"/>
                                          </p:stCondLst>
                                        </p:cTn>
                                        <p:tgtEl>
                                          <p:spTgt spid="4098"/>
                                        </p:tgtEl>
                                        <p:attrNameLst>
                                          <p:attrName>ppt_y</p:attrName>
                                        </p:attrNameLst>
                                      </p:cBhvr>
                                      <p:tavLst>
                                        <p:tav tm="0" fmla="#ppt_y-sin(pi*$)/81">
                                          <p:val>
                                            <p:fltVal val="0"/>
                                          </p:val>
                                        </p:tav>
                                        <p:tav tm="100000">
                                          <p:val>
                                            <p:fltVal val="1"/>
                                          </p:val>
                                        </p:tav>
                                      </p:tavLst>
                                    </p:anim>
                                    <p:animScale>
                                      <p:cBhvr>
                                        <p:cTn id="20" dur="26">
                                          <p:stCondLst>
                                            <p:cond delay="650"/>
                                          </p:stCondLst>
                                        </p:cTn>
                                        <p:tgtEl>
                                          <p:spTgt spid="4098"/>
                                        </p:tgtEl>
                                      </p:cBhvr>
                                      <p:to x="100000" y="60000"/>
                                    </p:animScale>
                                    <p:animScale>
                                      <p:cBhvr>
                                        <p:cTn id="21" dur="166" decel="50000">
                                          <p:stCondLst>
                                            <p:cond delay="676"/>
                                          </p:stCondLst>
                                        </p:cTn>
                                        <p:tgtEl>
                                          <p:spTgt spid="4098"/>
                                        </p:tgtEl>
                                      </p:cBhvr>
                                      <p:to x="100000" y="100000"/>
                                    </p:animScale>
                                    <p:animScale>
                                      <p:cBhvr>
                                        <p:cTn id="22" dur="26">
                                          <p:stCondLst>
                                            <p:cond delay="1312"/>
                                          </p:stCondLst>
                                        </p:cTn>
                                        <p:tgtEl>
                                          <p:spTgt spid="4098"/>
                                        </p:tgtEl>
                                      </p:cBhvr>
                                      <p:to x="100000" y="80000"/>
                                    </p:animScale>
                                    <p:animScale>
                                      <p:cBhvr>
                                        <p:cTn id="23" dur="166" decel="50000">
                                          <p:stCondLst>
                                            <p:cond delay="1338"/>
                                          </p:stCondLst>
                                        </p:cTn>
                                        <p:tgtEl>
                                          <p:spTgt spid="4098"/>
                                        </p:tgtEl>
                                      </p:cBhvr>
                                      <p:to x="100000" y="100000"/>
                                    </p:animScale>
                                    <p:animScale>
                                      <p:cBhvr>
                                        <p:cTn id="24" dur="26">
                                          <p:stCondLst>
                                            <p:cond delay="1642"/>
                                          </p:stCondLst>
                                        </p:cTn>
                                        <p:tgtEl>
                                          <p:spTgt spid="4098"/>
                                        </p:tgtEl>
                                      </p:cBhvr>
                                      <p:to x="100000" y="90000"/>
                                    </p:animScale>
                                    <p:animScale>
                                      <p:cBhvr>
                                        <p:cTn id="25" dur="166" decel="50000">
                                          <p:stCondLst>
                                            <p:cond delay="1668"/>
                                          </p:stCondLst>
                                        </p:cTn>
                                        <p:tgtEl>
                                          <p:spTgt spid="4098"/>
                                        </p:tgtEl>
                                      </p:cBhvr>
                                      <p:to x="100000" y="100000"/>
                                    </p:animScale>
                                    <p:animScale>
                                      <p:cBhvr>
                                        <p:cTn id="26" dur="26">
                                          <p:stCondLst>
                                            <p:cond delay="1808"/>
                                          </p:stCondLst>
                                        </p:cTn>
                                        <p:tgtEl>
                                          <p:spTgt spid="4098"/>
                                        </p:tgtEl>
                                      </p:cBhvr>
                                      <p:to x="100000" y="95000"/>
                                    </p:animScale>
                                    <p:animScale>
                                      <p:cBhvr>
                                        <p:cTn id="27" dur="166" decel="50000">
                                          <p:stCondLst>
                                            <p:cond delay="1834"/>
                                          </p:stCondLst>
                                        </p:cTn>
                                        <p:tgtEl>
                                          <p:spTgt spid="4098"/>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156</TotalTime>
  <Words>528</Words>
  <Application>Microsoft Office PowerPoint</Application>
  <PresentationFormat>Custom</PresentationFormat>
  <Paragraphs>46</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pasal13579@gmail.com</dc:creator>
  <cp:lastModifiedBy>ASUS</cp:lastModifiedBy>
  <cp:revision>37</cp:revision>
  <dcterms:created xsi:type="dcterms:W3CDTF">2019-03-24T14:59:51Z</dcterms:created>
  <dcterms:modified xsi:type="dcterms:W3CDTF">2019-03-25T03:24:32Z</dcterms:modified>
</cp:coreProperties>
</file>