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60" r:id="rId6"/>
    <p:sldId id="259" r:id="rId7"/>
    <p:sldId id="284" r:id="rId8"/>
    <p:sldId id="262" r:id="rId9"/>
    <p:sldId id="267" r:id="rId10"/>
    <p:sldId id="268" r:id="rId11"/>
    <p:sldId id="269" r:id="rId12"/>
    <p:sldId id="285" r:id="rId13"/>
    <p:sldId id="270" r:id="rId14"/>
    <p:sldId id="273" r:id="rId15"/>
    <p:sldId id="278" r:id="rId16"/>
    <p:sldId id="279" r:id="rId17"/>
    <p:sldId id="280" r:id="rId18"/>
    <p:sldId id="281" r:id="rId19"/>
    <p:sldId id="282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86896-18C7-409B-9964-E06A56C3EC57}" v="7" dt="2024-06-27T22:39:11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3CFEF-8013-4E7D-9BBA-EF77C338E44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1337E0-75D9-4ACD-A4CF-B2AA5C8FB3C4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C0C1684E-929D-4A59-A456-8059F751C72D}" type="parTrans" cxnId="{2FE52F6B-D7B0-48B5-BB88-BF41E27A29E2}">
      <dgm:prSet/>
      <dgm:spPr/>
      <dgm:t>
        <a:bodyPr/>
        <a:lstStyle/>
        <a:p>
          <a:endParaRPr lang="en-US"/>
        </a:p>
      </dgm:t>
    </dgm:pt>
    <dgm:pt modelId="{CBACB782-42C5-469E-A302-CE09236E09CD}" type="sibTrans" cxnId="{2FE52F6B-D7B0-48B5-BB88-BF41E27A29E2}">
      <dgm:prSet/>
      <dgm:spPr/>
      <dgm:t>
        <a:bodyPr/>
        <a:lstStyle/>
        <a:p>
          <a:endParaRPr lang="en-US"/>
        </a:p>
      </dgm:t>
    </dgm:pt>
    <dgm:pt modelId="{335E7036-6995-4EFA-9BFA-97E582703B24}">
      <dgm:prSet/>
      <dgm:spPr/>
      <dgm:t>
        <a:bodyPr/>
        <a:lstStyle/>
        <a:p>
          <a:r>
            <a:rPr lang="en-US" dirty="0"/>
            <a:t>Method/Analysis</a:t>
          </a:r>
        </a:p>
      </dgm:t>
    </dgm:pt>
    <dgm:pt modelId="{5990AB8D-CB9D-427A-AD06-2D6AF8FA0A5A}" type="parTrans" cxnId="{F5ECF6D3-60CA-4DF1-846B-311C152B6159}">
      <dgm:prSet/>
      <dgm:spPr/>
      <dgm:t>
        <a:bodyPr/>
        <a:lstStyle/>
        <a:p>
          <a:endParaRPr lang="en-US"/>
        </a:p>
      </dgm:t>
    </dgm:pt>
    <dgm:pt modelId="{8752D5B8-2EAB-4124-92F5-34C987D5D8DD}" type="sibTrans" cxnId="{F5ECF6D3-60CA-4DF1-846B-311C152B6159}">
      <dgm:prSet/>
      <dgm:spPr/>
      <dgm:t>
        <a:bodyPr/>
        <a:lstStyle/>
        <a:p>
          <a:endParaRPr lang="en-US"/>
        </a:p>
      </dgm:t>
    </dgm:pt>
    <dgm:pt modelId="{D4C4DBC1-852D-4DD3-B11C-074DDFB0806C}">
      <dgm:prSet/>
      <dgm:spPr/>
      <dgm:t>
        <a:bodyPr/>
        <a:lstStyle/>
        <a:p>
          <a:r>
            <a:rPr lang="en-US"/>
            <a:t>Model Summary</a:t>
          </a:r>
        </a:p>
      </dgm:t>
    </dgm:pt>
    <dgm:pt modelId="{06883D15-843E-44DA-ADBB-6A2A63D5B1A5}" type="parTrans" cxnId="{79B2E014-544A-4F9E-B2E6-D3BB77FE88EB}">
      <dgm:prSet/>
      <dgm:spPr/>
      <dgm:t>
        <a:bodyPr/>
        <a:lstStyle/>
        <a:p>
          <a:endParaRPr lang="en-US"/>
        </a:p>
      </dgm:t>
    </dgm:pt>
    <dgm:pt modelId="{23B6FB77-55B5-4B34-81F2-7F3E443FB4F9}" type="sibTrans" cxnId="{79B2E014-544A-4F9E-B2E6-D3BB77FE88EB}">
      <dgm:prSet/>
      <dgm:spPr/>
      <dgm:t>
        <a:bodyPr/>
        <a:lstStyle/>
        <a:p>
          <a:endParaRPr lang="en-US"/>
        </a:p>
      </dgm:t>
    </dgm:pt>
    <dgm:pt modelId="{B760B285-D060-47F0-BBEB-76ECAE3E450E}">
      <dgm:prSet/>
      <dgm:spPr/>
      <dgm:t>
        <a:bodyPr/>
        <a:lstStyle/>
        <a:p>
          <a:r>
            <a:rPr lang="en-US"/>
            <a:t>Conclusion</a:t>
          </a:r>
        </a:p>
      </dgm:t>
    </dgm:pt>
    <dgm:pt modelId="{902767A9-BF9F-49B1-BBA6-091FF6993449}" type="parTrans" cxnId="{97F9D3A8-1073-4AAD-88DC-854F1BBEA5D7}">
      <dgm:prSet/>
      <dgm:spPr/>
      <dgm:t>
        <a:bodyPr/>
        <a:lstStyle/>
        <a:p>
          <a:endParaRPr lang="en-US"/>
        </a:p>
      </dgm:t>
    </dgm:pt>
    <dgm:pt modelId="{5E52F7A4-1C8C-445C-9D11-425C6E35CADF}" type="sibTrans" cxnId="{97F9D3A8-1073-4AAD-88DC-854F1BBEA5D7}">
      <dgm:prSet/>
      <dgm:spPr/>
      <dgm:t>
        <a:bodyPr/>
        <a:lstStyle/>
        <a:p>
          <a:endParaRPr lang="en-US"/>
        </a:p>
      </dgm:t>
    </dgm:pt>
    <dgm:pt modelId="{66CB4B03-B4BE-4703-AF9D-5AD2CA64B8D2}" type="pres">
      <dgm:prSet presAssocID="{AD93CFEF-8013-4E7D-9BBA-EF77C338E441}" presName="outerComposite" presStyleCnt="0">
        <dgm:presLayoutVars>
          <dgm:chMax val="5"/>
          <dgm:dir/>
          <dgm:resizeHandles val="exact"/>
        </dgm:presLayoutVars>
      </dgm:prSet>
      <dgm:spPr/>
    </dgm:pt>
    <dgm:pt modelId="{9B31E35F-FCEF-4721-9765-76AB8E70FA7A}" type="pres">
      <dgm:prSet presAssocID="{AD93CFEF-8013-4E7D-9BBA-EF77C338E441}" presName="dummyMaxCanvas" presStyleCnt="0">
        <dgm:presLayoutVars/>
      </dgm:prSet>
      <dgm:spPr/>
    </dgm:pt>
    <dgm:pt modelId="{F4C48389-6B56-4503-A436-F4DB1E9AF83D}" type="pres">
      <dgm:prSet presAssocID="{AD93CFEF-8013-4E7D-9BBA-EF77C338E441}" presName="FourNodes_1" presStyleLbl="node1" presStyleIdx="0" presStyleCnt="4">
        <dgm:presLayoutVars>
          <dgm:bulletEnabled val="1"/>
        </dgm:presLayoutVars>
      </dgm:prSet>
      <dgm:spPr/>
    </dgm:pt>
    <dgm:pt modelId="{7793A367-8F7D-4B12-AE2D-3D802D52A035}" type="pres">
      <dgm:prSet presAssocID="{AD93CFEF-8013-4E7D-9BBA-EF77C338E441}" presName="FourNodes_2" presStyleLbl="node1" presStyleIdx="1" presStyleCnt="4">
        <dgm:presLayoutVars>
          <dgm:bulletEnabled val="1"/>
        </dgm:presLayoutVars>
      </dgm:prSet>
      <dgm:spPr/>
    </dgm:pt>
    <dgm:pt modelId="{02004DA0-0C39-4A3B-9D48-2C6AEA7C87D8}" type="pres">
      <dgm:prSet presAssocID="{AD93CFEF-8013-4E7D-9BBA-EF77C338E441}" presName="FourNodes_3" presStyleLbl="node1" presStyleIdx="2" presStyleCnt="4">
        <dgm:presLayoutVars>
          <dgm:bulletEnabled val="1"/>
        </dgm:presLayoutVars>
      </dgm:prSet>
      <dgm:spPr/>
    </dgm:pt>
    <dgm:pt modelId="{81204B2B-0476-40E5-B6DC-6FA3123D86B1}" type="pres">
      <dgm:prSet presAssocID="{AD93CFEF-8013-4E7D-9BBA-EF77C338E441}" presName="FourNodes_4" presStyleLbl="node1" presStyleIdx="3" presStyleCnt="4">
        <dgm:presLayoutVars>
          <dgm:bulletEnabled val="1"/>
        </dgm:presLayoutVars>
      </dgm:prSet>
      <dgm:spPr/>
    </dgm:pt>
    <dgm:pt modelId="{0737703D-3966-448F-B340-C9B3571B308E}" type="pres">
      <dgm:prSet presAssocID="{AD93CFEF-8013-4E7D-9BBA-EF77C338E441}" presName="FourConn_1-2" presStyleLbl="fgAccFollowNode1" presStyleIdx="0" presStyleCnt="3">
        <dgm:presLayoutVars>
          <dgm:bulletEnabled val="1"/>
        </dgm:presLayoutVars>
      </dgm:prSet>
      <dgm:spPr/>
    </dgm:pt>
    <dgm:pt modelId="{F1AD1C81-DB38-4F83-8BDB-4979EBABC7ED}" type="pres">
      <dgm:prSet presAssocID="{AD93CFEF-8013-4E7D-9BBA-EF77C338E441}" presName="FourConn_2-3" presStyleLbl="fgAccFollowNode1" presStyleIdx="1" presStyleCnt="3">
        <dgm:presLayoutVars>
          <dgm:bulletEnabled val="1"/>
        </dgm:presLayoutVars>
      </dgm:prSet>
      <dgm:spPr/>
    </dgm:pt>
    <dgm:pt modelId="{DFF1C3D9-12E8-496A-94C7-5FDD1DC2948D}" type="pres">
      <dgm:prSet presAssocID="{AD93CFEF-8013-4E7D-9BBA-EF77C338E441}" presName="FourConn_3-4" presStyleLbl="fgAccFollowNode1" presStyleIdx="2" presStyleCnt="3">
        <dgm:presLayoutVars>
          <dgm:bulletEnabled val="1"/>
        </dgm:presLayoutVars>
      </dgm:prSet>
      <dgm:spPr/>
    </dgm:pt>
    <dgm:pt modelId="{17BE8C7C-4DF8-48E8-A6E3-C5277F1007CA}" type="pres">
      <dgm:prSet presAssocID="{AD93CFEF-8013-4E7D-9BBA-EF77C338E441}" presName="FourNodes_1_text" presStyleLbl="node1" presStyleIdx="3" presStyleCnt="4">
        <dgm:presLayoutVars>
          <dgm:bulletEnabled val="1"/>
        </dgm:presLayoutVars>
      </dgm:prSet>
      <dgm:spPr/>
    </dgm:pt>
    <dgm:pt modelId="{FFDD6A25-AA94-4AF4-A1E0-774E3C7B63A1}" type="pres">
      <dgm:prSet presAssocID="{AD93CFEF-8013-4E7D-9BBA-EF77C338E441}" presName="FourNodes_2_text" presStyleLbl="node1" presStyleIdx="3" presStyleCnt="4">
        <dgm:presLayoutVars>
          <dgm:bulletEnabled val="1"/>
        </dgm:presLayoutVars>
      </dgm:prSet>
      <dgm:spPr/>
    </dgm:pt>
    <dgm:pt modelId="{9A29E07B-9CA4-4C34-8CDC-915D2A83E9ED}" type="pres">
      <dgm:prSet presAssocID="{AD93CFEF-8013-4E7D-9BBA-EF77C338E441}" presName="FourNodes_3_text" presStyleLbl="node1" presStyleIdx="3" presStyleCnt="4">
        <dgm:presLayoutVars>
          <dgm:bulletEnabled val="1"/>
        </dgm:presLayoutVars>
      </dgm:prSet>
      <dgm:spPr/>
    </dgm:pt>
    <dgm:pt modelId="{15D9D9B0-9449-433E-9CB4-D01D6804416D}" type="pres">
      <dgm:prSet presAssocID="{AD93CFEF-8013-4E7D-9BBA-EF77C338E44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40DA703-B36B-41AF-A57F-BCB978BAC484}" type="presOf" srcId="{D4C4DBC1-852D-4DD3-B11C-074DDFB0806C}" destId="{9A29E07B-9CA4-4C34-8CDC-915D2A83E9ED}" srcOrd="1" destOrd="0" presId="urn:microsoft.com/office/officeart/2005/8/layout/vProcess5"/>
    <dgm:cxn modelId="{79B2E014-544A-4F9E-B2E6-D3BB77FE88EB}" srcId="{AD93CFEF-8013-4E7D-9BBA-EF77C338E441}" destId="{D4C4DBC1-852D-4DD3-B11C-074DDFB0806C}" srcOrd="2" destOrd="0" parTransId="{06883D15-843E-44DA-ADBB-6A2A63D5B1A5}" sibTransId="{23B6FB77-55B5-4B34-81F2-7F3E443FB4F9}"/>
    <dgm:cxn modelId="{F146E03B-2346-432B-93CD-53CDFBFC0CC4}" type="presOf" srcId="{CBACB782-42C5-469E-A302-CE09236E09CD}" destId="{0737703D-3966-448F-B340-C9B3571B308E}" srcOrd="0" destOrd="0" presId="urn:microsoft.com/office/officeart/2005/8/layout/vProcess5"/>
    <dgm:cxn modelId="{9781B568-2903-48D0-986A-A1F9071FED98}" type="presOf" srcId="{335E7036-6995-4EFA-9BFA-97E582703B24}" destId="{7793A367-8F7D-4B12-AE2D-3D802D52A035}" srcOrd="0" destOrd="0" presId="urn:microsoft.com/office/officeart/2005/8/layout/vProcess5"/>
    <dgm:cxn modelId="{1BC87069-3161-461A-85AE-73C0C39A9DCB}" type="presOf" srcId="{AD93CFEF-8013-4E7D-9BBA-EF77C338E441}" destId="{66CB4B03-B4BE-4703-AF9D-5AD2CA64B8D2}" srcOrd="0" destOrd="0" presId="urn:microsoft.com/office/officeart/2005/8/layout/vProcess5"/>
    <dgm:cxn modelId="{2FE52F6B-D7B0-48B5-BB88-BF41E27A29E2}" srcId="{AD93CFEF-8013-4E7D-9BBA-EF77C338E441}" destId="{EC1337E0-75D9-4ACD-A4CF-B2AA5C8FB3C4}" srcOrd="0" destOrd="0" parTransId="{C0C1684E-929D-4A59-A456-8059F751C72D}" sibTransId="{CBACB782-42C5-469E-A302-CE09236E09CD}"/>
    <dgm:cxn modelId="{320FFE4C-A669-49C9-AA88-CF0D33745C61}" type="presOf" srcId="{B760B285-D060-47F0-BBEB-76ECAE3E450E}" destId="{81204B2B-0476-40E5-B6DC-6FA3123D86B1}" srcOrd="0" destOrd="0" presId="urn:microsoft.com/office/officeart/2005/8/layout/vProcess5"/>
    <dgm:cxn modelId="{6D15C076-B66B-4C05-A4AD-DC2285CB6785}" type="presOf" srcId="{B760B285-D060-47F0-BBEB-76ECAE3E450E}" destId="{15D9D9B0-9449-433E-9CB4-D01D6804416D}" srcOrd="1" destOrd="0" presId="urn:microsoft.com/office/officeart/2005/8/layout/vProcess5"/>
    <dgm:cxn modelId="{7B04795A-276E-4E71-A281-96C8D566A755}" type="presOf" srcId="{EC1337E0-75D9-4ACD-A4CF-B2AA5C8FB3C4}" destId="{17BE8C7C-4DF8-48E8-A6E3-C5277F1007CA}" srcOrd="1" destOrd="0" presId="urn:microsoft.com/office/officeart/2005/8/layout/vProcess5"/>
    <dgm:cxn modelId="{C5FC249E-41F7-4902-919E-03CE6464B8E7}" type="presOf" srcId="{D4C4DBC1-852D-4DD3-B11C-074DDFB0806C}" destId="{02004DA0-0C39-4A3B-9D48-2C6AEA7C87D8}" srcOrd="0" destOrd="0" presId="urn:microsoft.com/office/officeart/2005/8/layout/vProcess5"/>
    <dgm:cxn modelId="{7AEA3AA2-88EB-45F1-A948-F9FD4692BAA4}" type="presOf" srcId="{EC1337E0-75D9-4ACD-A4CF-B2AA5C8FB3C4}" destId="{F4C48389-6B56-4503-A436-F4DB1E9AF83D}" srcOrd="0" destOrd="0" presId="urn:microsoft.com/office/officeart/2005/8/layout/vProcess5"/>
    <dgm:cxn modelId="{97F9D3A8-1073-4AAD-88DC-854F1BBEA5D7}" srcId="{AD93CFEF-8013-4E7D-9BBA-EF77C338E441}" destId="{B760B285-D060-47F0-BBEB-76ECAE3E450E}" srcOrd="3" destOrd="0" parTransId="{902767A9-BF9F-49B1-BBA6-091FF6993449}" sibTransId="{5E52F7A4-1C8C-445C-9D11-425C6E35CADF}"/>
    <dgm:cxn modelId="{E3D2BBB3-3150-4509-B7B6-B72F4741502E}" type="presOf" srcId="{23B6FB77-55B5-4B34-81F2-7F3E443FB4F9}" destId="{DFF1C3D9-12E8-496A-94C7-5FDD1DC2948D}" srcOrd="0" destOrd="0" presId="urn:microsoft.com/office/officeart/2005/8/layout/vProcess5"/>
    <dgm:cxn modelId="{C2F522B6-EAA1-4596-A326-D12F24A07991}" type="presOf" srcId="{335E7036-6995-4EFA-9BFA-97E582703B24}" destId="{FFDD6A25-AA94-4AF4-A1E0-774E3C7B63A1}" srcOrd="1" destOrd="0" presId="urn:microsoft.com/office/officeart/2005/8/layout/vProcess5"/>
    <dgm:cxn modelId="{F5ECF6D3-60CA-4DF1-846B-311C152B6159}" srcId="{AD93CFEF-8013-4E7D-9BBA-EF77C338E441}" destId="{335E7036-6995-4EFA-9BFA-97E582703B24}" srcOrd="1" destOrd="0" parTransId="{5990AB8D-CB9D-427A-AD06-2D6AF8FA0A5A}" sibTransId="{8752D5B8-2EAB-4124-92F5-34C987D5D8DD}"/>
    <dgm:cxn modelId="{2653CAE1-8AB4-4337-BDBE-70C77A1E371E}" type="presOf" srcId="{8752D5B8-2EAB-4124-92F5-34C987D5D8DD}" destId="{F1AD1C81-DB38-4F83-8BDB-4979EBABC7ED}" srcOrd="0" destOrd="0" presId="urn:microsoft.com/office/officeart/2005/8/layout/vProcess5"/>
    <dgm:cxn modelId="{F828BD48-0DE2-4188-A1E2-B45D1CCE0F12}" type="presParOf" srcId="{66CB4B03-B4BE-4703-AF9D-5AD2CA64B8D2}" destId="{9B31E35F-FCEF-4721-9765-76AB8E70FA7A}" srcOrd="0" destOrd="0" presId="urn:microsoft.com/office/officeart/2005/8/layout/vProcess5"/>
    <dgm:cxn modelId="{2023E1E7-76F7-4984-A37E-5BDA37E41213}" type="presParOf" srcId="{66CB4B03-B4BE-4703-AF9D-5AD2CA64B8D2}" destId="{F4C48389-6B56-4503-A436-F4DB1E9AF83D}" srcOrd="1" destOrd="0" presId="urn:microsoft.com/office/officeart/2005/8/layout/vProcess5"/>
    <dgm:cxn modelId="{3092FC4C-220F-422F-8B6C-632CA77603D3}" type="presParOf" srcId="{66CB4B03-B4BE-4703-AF9D-5AD2CA64B8D2}" destId="{7793A367-8F7D-4B12-AE2D-3D802D52A035}" srcOrd="2" destOrd="0" presId="urn:microsoft.com/office/officeart/2005/8/layout/vProcess5"/>
    <dgm:cxn modelId="{5D00D755-E00E-4CFC-BFF7-1EACB2F80651}" type="presParOf" srcId="{66CB4B03-B4BE-4703-AF9D-5AD2CA64B8D2}" destId="{02004DA0-0C39-4A3B-9D48-2C6AEA7C87D8}" srcOrd="3" destOrd="0" presId="urn:microsoft.com/office/officeart/2005/8/layout/vProcess5"/>
    <dgm:cxn modelId="{0FE76FE7-8907-4767-8F44-657CA3C059F2}" type="presParOf" srcId="{66CB4B03-B4BE-4703-AF9D-5AD2CA64B8D2}" destId="{81204B2B-0476-40E5-B6DC-6FA3123D86B1}" srcOrd="4" destOrd="0" presId="urn:microsoft.com/office/officeart/2005/8/layout/vProcess5"/>
    <dgm:cxn modelId="{43BCCA3F-1132-43E7-8440-0AF26895387C}" type="presParOf" srcId="{66CB4B03-B4BE-4703-AF9D-5AD2CA64B8D2}" destId="{0737703D-3966-448F-B340-C9B3571B308E}" srcOrd="5" destOrd="0" presId="urn:microsoft.com/office/officeart/2005/8/layout/vProcess5"/>
    <dgm:cxn modelId="{52A96AC7-CC5B-48EB-BC7D-6A196D22B3A4}" type="presParOf" srcId="{66CB4B03-B4BE-4703-AF9D-5AD2CA64B8D2}" destId="{F1AD1C81-DB38-4F83-8BDB-4979EBABC7ED}" srcOrd="6" destOrd="0" presId="urn:microsoft.com/office/officeart/2005/8/layout/vProcess5"/>
    <dgm:cxn modelId="{153E03C9-2CA4-4CC8-AF16-371C96911FA5}" type="presParOf" srcId="{66CB4B03-B4BE-4703-AF9D-5AD2CA64B8D2}" destId="{DFF1C3D9-12E8-496A-94C7-5FDD1DC2948D}" srcOrd="7" destOrd="0" presId="urn:microsoft.com/office/officeart/2005/8/layout/vProcess5"/>
    <dgm:cxn modelId="{6FE054A0-C21B-4B0C-8A76-569937D8B7C5}" type="presParOf" srcId="{66CB4B03-B4BE-4703-AF9D-5AD2CA64B8D2}" destId="{17BE8C7C-4DF8-48E8-A6E3-C5277F1007CA}" srcOrd="8" destOrd="0" presId="urn:microsoft.com/office/officeart/2005/8/layout/vProcess5"/>
    <dgm:cxn modelId="{80E11B2F-E114-43CC-AD5F-09B71540B8EE}" type="presParOf" srcId="{66CB4B03-B4BE-4703-AF9D-5AD2CA64B8D2}" destId="{FFDD6A25-AA94-4AF4-A1E0-774E3C7B63A1}" srcOrd="9" destOrd="0" presId="urn:microsoft.com/office/officeart/2005/8/layout/vProcess5"/>
    <dgm:cxn modelId="{24926B4E-0031-4BFF-B040-C19C7A63CA6E}" type="presParOf" srcId="{66CB4B03-B4BE-4703-AF9D-5AD2CA64B8D2}" destId="{9A29E07B-9CA4-4C34-8CDC-915D2A83E9ED}" srcOrd="10" destOrd="0" presId="urn:microsoft.com/office/officeart/2005/8/layout/vProcess5"/>
    <dgm:cxn modelId="{435F2DAE-BF53-4B69-8DE6-910350F92816}" type="presParOf" srcId="{66CB4B03-B4BE-4703-AF9D-5AD2CA64B8D2}" destId="{15D9D9B0-9449-433E-9CB4-D01D6804416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B9B057-B120-4302-BB7E-5AF3A8E94464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3C7C2-F6C8-4AE0-A454-0F9F07ECB4AD}">
      <dgm:prSet phldrT="[Text]"/>
      <dgm:spPr/>
      <dgm:t>
        <a:bodyPr/>
        <a:lstStyle/>
        <a:p>
          <a:r>
            <a:rPr lang="en-US" dirty="0"/>
            <a:t>What are the key predictors of employee performance?</a:t>
          </a:r>
        </a:p>
      </dgm:t>
    </dgm:pt>
    <dgm:pt modelId="{4FC9C77A-C945-4267-93EB-5C77E09B1972}" type="parTrans" cxnId="{5ACC1B28-4DDB-4D09-B211-E33AC9B09C66}">
      <dgm:prSet/>
      <dgm:spPr/>
      <dgm:t>
        <a:bodyPr/>
        <a:lstStyle/>
        <a:p>
          <a:endParaRPr lang="en-US"/>
        </a:p>
      </dgm:t>
    </dgm:pt>
    <dgm:pt modelId="{7EAD23CA-7A21-4AE5-AE1B-668CFDEF0FA7}" type="sibTrans" cxnId="{5ACC1B28-4DDB-4D09-B211-E33AC9B09C66}">
      <dgm:prSet/>
      <dgm:spPr/>
      <dgm:t>
        <a:bodyPr/>
        <a:lstStyle/>
        <a:p>
          <a:endParaRPr lang="en-US"/>
        </a:p>
      </dgm:t>
    </dgm:pt>
    <dgm:pt modelId="{AE8C173A-F1D9-4893-96ED-F17004D678B5}">
      <dgm:prSet phldrT="[Text]"/>
      <dgm:spPr/>
      <dgm:t>
        <a:bodyPr anchor="ctr"/>
        <a:lstStyle/>
        <a:p>
          <a:pPr>
            <a:buFont typeface="Wingdings" panose="05000000000000000000" pitchFamily="2" charset="2"/>
            <a:buNone/>
          </a:pPr>
          <a:r>
            <a:rPr lang="en-US" dirty="0"/>
            <a:t>	KPIs met, previous year ratings, and average training scores are key predictors.</a:t>
          </a:r>
        </a:p>
      </dgm:t>
    </dgm:pt>
    <dgm:pt modelId="{7D9AD0F7-CD29-4CB8-9135-FA8FE558373F}" type="parTrans" cxnId="{E083C110-D217-43CB-A011-8107ED658F12}">
      <dgm:prSet/>
      <dgm:spPr/>
      <dgm:t>
        <a:bodyPr/>
        <a:lstStyle/>
        <a:p>
          <a:endParaRPr lang="en-US"/>
        </a:p>
      </dgm:t>
    </dgm:pt>
    <dgm:pt modelId="{0F9D339A-0364-4C39-9C09-DA3F149181C2}" type="sibTrans" cxnId="{E083C110-D217-43CB-A011-8107ED658F12}">
      <dgm:prSet/>
      <dgm:spPr/>
      <dgm:t>
        <a:bodyPr/>
        <a:lstStyle/>
        <a:p>
          <a:endParaRPr lang="en-US"/>
        </a:p>
      </dgm:t>
    </dgm:pt>
    <dgm:pt modelId="{6CDAD0ED-4E32-42A5-A829-1771547CB563}">
      <dgm:prSet phldrT="[Text]"/>
      <dgm:spPr/>
      <dgm:t>
        <a:bodyPr/>
        <a:lstStyle/>
        <a:p>
          <a:r>
            <a:rPr lang="en-US" dirty="0"/>
            <a:t>How does the recruitment channel affect employee performance?</a:t>
          </a:r>
        </a:p>
      </dgm:t>
    </dgm:pt>
    <dgm:pt modelId="{69263A28-9590-4256-B1CF-2EDE63901B33}" type="parTrans" cxnId="{CE862A2D-381C-492D-A2CC-78CEFF4CAB93}">
      <dgm:prSet/>
      <dgm:spPr/>
      <dgm:t>
        <a:bodyPr/>
        <a:lstStyle/>
        <a:p>
          <a:endParaRPr lang="en-US"/>
        </a:p>
      </dgm:t>
    </dgm:pt>
    <dgm:pt modelId="{F05823DB-ACF8-4FDC-8799-25707D3CC883}" type="sibTrans" cxnId="{CE862A2D-381C-492D-A2CC-78CEFF4CAB93}">
      <dgm:prSet/>
      <dgm:spPr/>
      <dgm:t>
        <a:bodyPr/>
        <a:lstStyle/>
        <a:p>
          <a:endParaRPr lang="en-US"/>
        </a:p>
      </dgm:t>
    </dgm:pt>
    <dgm:pt modelId="{8C7D16B6-7EAE-4684-AAE9-9D65FEB2E71B}">
      <dgm:prSet phldrT="[Text]"/>
      <dgm:spPr/>
      <dgm:t>
        <a:bodyPr/>
        <a:lstStyle/>
        <a:p>
          <a:r>
            <a:rPr lang="en-US" dirty="0"/>
            <a:t>What is the impact of training programs on employee performance?</a:t>
          </a:r>
        </a:p>
      </dgm:t>
    </dgm:pt>
    <dgm:pt modelId="{F92CBBF7-49B8-430C-B383-2E93A321DB30}" type="parTrans" cxnId="{D087CCBA-E867-49A6-8E05-DA0C6AC15E84}">
      <dgm:prSet/>
      <dgm:spPr/>
      <dgm:t>
        <a:bodyPr/>
        <a:lstStyle/>
        <a:p>
          <a:endParaRPr lang="en-US"/>
        </a:p>
      </dgm:t>
    </dgm:pt>
    <dgm:pt modelId="{1A39FD73-B79C-42AA-9E4F-6E660CC2B489}" type="sibTrans" cxnId="{D087CCBA-E867-49A6-8E05-DA0C6AC15E84}">
      <dgm:prSet/>
      <dgm:spPr/>
      <dgm:t>
        <a:bodyPr/>
        <a:lstStyle/>
        <a:p>
          <a:endParaRPr lang="en-US"/>
        </a:p>
      </dgm:t>
    </dgm:pt>
    <dgm:pt modelId="{3292683D-EAF7-4A9E-9076-8816B5556A0B}">
      <dgm:prSet phldrT="[Text]"/>
      <dgm:spPr/>
      <dgm:t>
        <a:bodyPr anchor="ctr"/>
        <a:lstStyle/>
        <a:p>
          <a:pPr>
            <a:buFont typeface="Wingdings" panose="05000000000000000000" pitchFamily="2" charset="2"/>
            <a:buNone/>
          </a:pPr>
          <a:r>
            <a:rPr lang="en-US" dirty="0"/>
            <a:t>	Recruitment channels significantly impact performance.</a:t>
          </a:r>
        </a:p>
      </dgm:t>
    </dgm:pt>
    <dgm:pt modelId="{7749FECE-F11F-49B8-A818-08FACDCCC632}" type="parTrans" cxnId="{7F3DB3E9-D3A5-4151-8B73-A314EAA6C653}">
      <dgm:prSet/>
      <dgm:spPr/>
      <dgm:t>
        <a:bodyPr/>
        <a:lstStyle/>
        <a:p>
          <a:endParaRPr lang="en-US"/>
        </a:p>
      </dgm:t>
    </dgm:pt>
    <dgm:pt modelId="{283FDBA6-A3A8-42F2-97C5-82F76A137C2A}" type="sibTrans" cxnId="{7F3DB3E9-D3A5-4151-8B73-A314EAA6C653}">
      <dgm:prSet/>
      <dgm:spPr/>
      <dgm:t>
        <a:bodyPr/>
        <a:lstStyle/>
        <a:p>
          <a:endParaRPr lang="en-US"/>
        </a:p>
      </dgm:t>
    </dgm:pt>
    <dgm:pt modelId="{C31370FE-1C27-4311-9D3C-9CD2878D39E0}">
      <dgm:prSet phldrT="[Text]"/>
      <dgm:spPr/>
      <dgm:t>
        <a:bodyPr anchor="ctr"/>
        <a:lstStyle/>
        <a:p>
          <a:pPr>
            <a:buNone/>
          </a:pPr>
          <a:r>
            <a:rPr lang="en-US" dirty="0"/>
            <a:t>	Training program participation improves performance</a:t>
          </a:r>
        </a:p>
      </dgm:t>
    </dgm:pt>
    <dgm:pt modelId="{3E2BFF8C-1B89-41AD-AC61-E63F1B578985}" type="parTrans" cxnId="{FFE232E7-3554-46A7-B425-442FE20C4A6C}">
      <dgm:prSet/>
      <dgm:spPr/>
      <dgm:t>
        <a:bodyPr/>
        <a:lstStyle/>
        <a:p>
          <a:endParaRPr lang="en-US"/>
        </a:p>
      </dgm:t>
    </dgm:pt>
    <dgm:pt modelId="{196CE444-C7F0-4E2E-B777-F57046921C90}" type="sibTrans" cxnId="{FFE232E7-3554-46A7-B425-442FE20C4A6C}">
      <dgm:prSet/>
      <dgm:spPr/>
      <dgm:t>
        <a:bodyPr/>
        <a:lstStyle/>
        <a:p>
          <a:endParaRPr lang="en-US"/>
        </a:p>
      </dgm:t>
    </dgm:pt>
    <dgm:pt modelId="{D040F678-3BDE-4DF2-AD2C-D22B4185C3B2}" type="pres">
      <dgm:prSet presAssocID="{0CB9B057-B120-4302-BB7E-5AF3A8E94464}" presName="Name0" presStyleCnt="0">
        <dgm:presLayoutVars>
          <dgm:dir/>
          <dgm:animLvl val="lvl"/>
          <dgm:resizeHandles/>
        </dgm:presLayoutVars>
      </dgm:prSet>
      <dgm:spPr/>
    </dgm:pt>
    <dgm:pt modelId="{91DD40D5-2FDB-4864-96E7-A372E623B679}" type="pres">
      <dgm:prSet presAssocID="{A3C3C7C2-F6C8-4AE0-A454-0F9F07ECB4AD}" presName="linNode" presStyleCnt="0"/>
      <dgm:spPr/>
    </dgm:pt>
    <dgm:pt modelId="{55C52059-1213-4BE2-A45D-891E18DBB0D9}" type="pres">
      <dgm:prSet presAssocID="{A3C3C7C2-F6C8-4AE0-A454-0F9F07ECB4AD}" presName="parentShp" presStyleLbl="node1" presStyleIdx="0" presStyleCnt="3" custScaleX="155084">
        <dgm:presLayoutVars>
          <dgm:bulletEnabled val="1"/>
        </dgm:presLayoutVars>
      </dgm:prSet>
      <dgm:spPr/>
    </dgm:pt>
    <dgm:pt modelId="{4AF1A66E-8693-40D1-8315-5B4D7075F829}" type="pres">
      <dgm:prSet presAssocID="{A3C3C7C2-F6C8-4AE0-A454-0F9F07ECB4AD}" presName="childShp" presStyleLbl="bgAccFollowNode1" presStyleIdx="0" presStyleCnt="3">
        <dgm:presLayoutVars>
          <dgm:bulletEnabled val="1"/>
        </dgm:presLayoutVars>
      </dgm:prSet>
      <dgm:spPr/>
    </dgm:pt>
    <dgm:pt modelId="{4C9F669E-09AF-4422-BFBA-D21429C5C39D}" type="pres">
      <dgm:prSet presAssocID="{7EAD23CA-7A21-4AE5-AE1B-668CFDEF0FA7}" presName="spacing" presStyleCnt="0"/>
      <dgm:spPr/>
    </dgm:pt>
    <dgm:pt modelId="{1AAA457A-1327-4381-95FA-6AFD4F820925}" type="pres">
      <dgm:prSet presAssocID="{6CDAD0ED-4E32-42A5-A829-1771547CB563}" presName="linNode" presStyleCnt="0"/>
      <dgm:spPr/>
    </dgm:pt>
    <dgm:pt modelId="{AE86BB82-5A5C-4B8C-B945-BB621E4282A9}" type="pres">
      <dgm:prSet presAssocID="{6CDAD0ED-4E32-42A5-A829-1771547CB563}" presName="parentShp" presStyleLbl="node1" presStyleIdx="1" presStyleCnt="3" custScaleX="155084">
        <dgm:presLayoutVars>
          <dgm:bulletEnabled val="1"/>
        </dgm:presLayoutVars>
      </dgm:prSet>
      <dgm:spPr/>
    </dgm:pt>
    <dgm:pt modelId="{124B51A9-A4CB-4BA8-8BE3-9AEE40AEAEC8}" type="pres">
      <dgm:prSet presAssocID="{6CDAD0ED-4E32-42A5-A829-1771547CB563}" presName="childShp" presStyleLbl="bgAccFollowNode1" presStyleIdx="1" presStyleCnt="3">
        <dgm:presLayoutVars>
          <dgm:bulletEnabled val="1"/>
        </dgm:presLayoutVars>
      </dgm:prSet>
      <dgm:spPr/>
    </dgm:pt>
    <dgm:pt modelId="{91A6E2EB-3625-4DB8-B777-0F7E6261DF5A}" type="pres">
      <dgm:prSet presAssocID="{F05823DB-ACF8-4FDC-8799-25707D3CC883}" presName="spacing" presStyleCnt="0"/>
      <dgm:spPr/>
    </dgm:pt>
    <dgm:pt modelId="{884A5D9E-7679-411B-B180-AEE87725416D}" type="pres">
      <dgm:prSet presAssocID="{8C7D16B6-7EAE-4684-AAE9-9D65FEB2E71B}" presName="linNode" presStyleCnt="0"/>
      <dgm:spPr/>
    </dgm:pt>
    <dgm:pt modelId="{7AAC1EF7-0CC1-4E0B-B094-82F8500A1535}" type="pres">
      <dgm:prSet presAssocID="{8C7D16B6-7EAE-4684-AAE9-9D65FEB2E71B}" presName="parentShp" presStyleLbl="node1" presStyleIdx="2" presStyleCnt="3" custScaleX="155084">
        <dgm:presLayoutVars>
          <dgm:bulletEnabled val="1"/>
        </dgm:presLayoutVars>
      </dgm:prSet>
      <dgm:spPr/>
    </dgm:pt>
    <dgm:pt modelId="{91A41B46-5147-455A-BD03-E8CF21E0F64E}" type="pres">
      <dgm:prSet presAssocID="{8C7D16B6-7EAE-4684-AAE9-9D65FEB2E71B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71B20102-D28E-4F09-877A-CB27DDD4AB72}" type="presOf" srcId="{C31370FE-1C27-4311-9D3C-9CD2878D39E0}" destId="{91A41B46-5147-455A-BD03-E8CF21E0F64E}" srcOrd="0" destOrd="0" presId="urn:microsoft.com/office/officeart/2005/8/layout/vList6"/>
    <dgm:cxn modelId="{E083C110-D217-43CB-A011-8107ED658F12}" srcId="{A3C3C7C2-F6C8-4AE0-A454-0F9F07ECB4AD}" destId="{AE8C173A-F1D9-4893-96ED-F17004D678B5}" srcOrd="0" destOrd="0" parTransId="{7D9AD0F7-CD29-4CB8-9135-FA8FE558373F}" sibTransId="{0F9D339A-0364-4C39-9C09-DA3F149181C2}"/>
    <dgm:cxn modelId="{001B9322-5849-4A62-A25D-FE63EE8C29A1}" type="presOf" srcId="{AE8C173A-F1D9-4893-96ED-F17004D678B5}" destId="{4AF1A66E-8693-40D1-8315-5B4D7075F829}" srcOrd="0" destOrd="0" presId="urn:microsoft.com/office/officeart/2005/8/layout/vList6"/>
    <dgm:cxn modelId="{5ACC1B28-4DDB-4D09-B211-E33AC9B09C66}" srcId="{0CB9B057-B120-4302-BB7E-5AF3A8E94464}" destId="{A3C3C7C2-F6C8-4AE0-A454-0F9F07ECB4AD}" srcOrd="0" destOrd="0" parTransId="{4FC9C77A-C945-4267-93EB-5C77E09B1972}" sibTransId="{7EAD23CA-7A21-4AE5-AE1B-668CFDEF0FA7}"/>
    <dgm:cxn modelId="{CE862A2D-381C-492D-A2CC-78CEFF4CAB93}" srcId="{0CB9B057-B120-4302-BB7E-5AF3A8E94464}" destId="{6CDAD0ED-4E32-42A5-A829-1771547CB563}" srcOrd="1" destOrd="0" parTransId="{69263A28-9590-4256-B1CF-2EDE63901B33}" sibTransId="{F05823DB-ACF8-4FDC-8799-25707D3CC883}"/>
    <dgm:cxn modelId="{ED048B6F-AD35-45CC-A12F-62942479325C}" type="presOf" srcId="{6CDAD0ED-4E32-42A5-A829-1771547CB563}" destId="{AE86BB82-5A5C-4B8C-B945-BB621E4282A9}" srcOrd="0" destOrd="0" presId="urn:microsoft.com/office/officeart/2005/8/layout/vList6"/>
    <dgm:cxn modelId="{814E2576-4B49-4957-A375-F704085323DB}" type="presOf" srcId="{0CB9B057-B120-4302-BB7E-5AF3A8E94464}" destId="{D040F678-3BDE-4DF2-AD2C-D22B4185C3B2}" srcOrd="0" destOrd="0" presId="urn:microsoft.com/office/officeart/2005/8/layout/vList6"/>
    <dgm:cxn modelId="{A5D9039E-0C48-4873-88B2-B093D8D10E7F}" type="presOf" srcId="{8C7D16B6-7EAE-4684-AAE9-9D65FEB2E71B}" destId="{7AAC1EF7-0CC1-4E0B-B094-82F8500A1535}" srcOrd="0" destOrd="0" presId="urn:microsoft.com/office/officeart/2005/8/layout/vList6"/>
    <dgm:cxn modelId="{978925A8-9E27-4098-8A43-B563DEE659C5}" type="presOf" srcId="{A3C3C7C2-F6C8-4AE0-A454-0F9F07ECB4AD}" destId="{55C52059-1213-4BE2-A45D-891E18DBB0D9}" srcOrd="0" destOrd="0" presId="urn:microsoft.com/office/officeart/2005/8/layout/vList6"/>
    <dgm:cxn modelId="{D087CCBA-E867-49A6-8E05-DA0C6AC15E84}" srcId="{0CB9B057-B120-4302-BB7E-5AF3A8E94464}" destId="{8C7D16B6-7EAE-4684-AAE9-9D65FEB2E71B}" srcOrd="2" destOrd="0" parTransId="{F92CBBF7-49B8-430C-B383-2E93A321DB30}" sibTransId="{1A39FD73-B79C-42AA-9E4F-6E660CC2B489}"/>
    <dgm:cxn modelId="{FFE232E7-3554-46A7-B425-442FE20C4A6C}" srcId="{8C7D16B6-7EAE-4684-AAE9-9D65FEB2E71B}" destId="{C31370FE-1C27-4311-9D3C-9CD2878D39E0}" srcOrd="0" destOrd="0" parTransId="{3E2BFF8C-1B89-41AD-AC61-E63F1B578985}" sibTransId="{196CE444-C7F0-4E2E-B777-F57046921C90}"/>
    <dgm:cxn modelId="{7F3DB3E9-D3A5-4151-8B73-A314EAA6C653}" srcId="{6CDAD0ED-4E32-42A5-A829-1771547CB563}" destId="{3292683D-EAF7-4A9E-9076-8816B5556A0B}" srcOrd="0" destOrd="0" parTransId="{7749FECE-F11F-49B8-A818-08FACDCCC632}" sibTransId="{283FDBA6-A3A8-42F2-97C5-82F76A137C2A}"/>
    <dgm:cxn modelId="{1E9904EA-1957-4BBB-A857-868F6280EAD6}" type="presOf" srcId="{3292683D-EAF7-4A9E-9076-8816B5556A0B}" destId="{124B51A9-A4CB-4BA8-8BE3-9AEE40AEAEC8}" srcOrd="0" destOrd="0" presId="urn:microsoft.com/office/officeart/2005/8/layout/vList6"/>
    <dgm:cxn modelId="{6B2E40A5-1F78-4D49-8C89-B7530533DFE0}" type="presParOf" srcId="{D040F678-3BDE-4DF2-AD2C-D22B4185C3B2}" destId="{91DD40D5-2FDB-4864-96E7-A372E623B679}" srcOrd="0" destOrd="0" presId="urn:microsoft.com/office/officeart/2005/8/layout/vList6"/>
    <dgm:cxn modelId="{FF8047C9-C7B1-4C39-A031-0F6831735D3C}" type="presParOf" srcId="{91DD40D5-2FDB-4864-96E7-A372E623B679}" destId="{55C52059-1213-4BE2-A45D-891E18DBB0D9}" srcOrd="0" destOrd="0" presId="urn:microsoft.com/office/officeart/2005/8/layout/vList6"/>
    <dgm:cxn modelId="{E7600F13-E28E-4C93-8B14-C873A858AAAC}" type="presParOf" srcId="{91DD40D5-2FDB-4864-96E7-A372E623B679}" destId="{4AF1A66E-8693-40D1-8315-5B4D7075F829}" srcOrd="1" destOrd="0" presId="urn:microsoft.com/office/officeart/2005/8/layout/vList6"/>
    <dgm:cxn modelId="{179FFD0F-8B34-4059-A250-7A777D503785}" type="presParOf" srcId="{D040F678-3BDE-4DF2-AD2C-D22B4185C3B2}" destId="{4C9F669E-09AF-4422-BFBA-D21429C5C39D}" srcOrd="1" destOrd="0" presId="urn:microsoft.com/office/officeart/2005/8/layout/vList6"/>
    <dgm:cxn modelId="{11855AEC-ABD1-4DCE-AD77-7792F9D21531}" type="presParOf" srcId="{D040F678-3BDE-4DF2-AD2C-D22B4185C3B2}" destId="{1AAA457A-1327-4381-95FA-6AFD4F820925}" srcOrd="2" destOrd="0" presId="urn:microsoft.com/office/officeart/2005/8/layout/vList6"/>
    <dgm:cxn modelId="{92B60197-EB4E-404C-8B6A-14A4D6EC6BE8}" type="presParOf" srcId="{1AAA457A-1327-4381-95FA-6AFD4F820925}" destId="{AE86BB82-5A5C-4B8C-B945-BB621E4282A9}" srcOrd="0" destOrd="0" presId="urn:microsoft.com/office/officeart/2005/8/layout/vList6"/>
    <dgm:cxn modelId="{43BED97C-22AB-41BE-A934-192641894F7D}" type="presParOf" srcId="{1AAA457A-1327-4381-95FA-6AFD4F820925}" destId="{124B51A9-A4CB-4BA8-8BE3-9AEE40AEAEC8}" srcOrd="1" destOrd="0" presId="urn:microsoft.com/office/officeart/2005/8/layout/vList6"/>
    <dgm:cxn modelId="{CECE1170-6104-477D-A1C7-B4DEC13057F2}" type="presParOf" srcId="{D040F678-3BDE-4DF2-AD2C-D22B4185C3B2}" destId="{91A6E2EB-3625-4DB8-B777-0F7E6261DF5A}" srcOrd="3" destOrd="0" presId="urn:microsoft.com/office/officeart/2005/8/layout/vList6"/>
    <dgm:cxn modelId="{E1622FAB-76C7-4EE2-A184-9071BF5D6791}" type="presParOf" srcId="{D040F678-3BDE-4DF2-AD2C-D22B4185C3B2}" destId="{884A5D9E-7679-411B-B180-AEE87725416D}" srcOrd="4" destOrd="0" presId="urn:microsoft.com/office/officeart/2005/8/layout/vList6"/>
    <dgm:cxn modelId="{F2CBE3C1-34A6-471B-9849-9E68A42449E5}" type="presParOf" srcId="{884A5D9E-7679-411B-B180-AEE87725416D}" destId="{7AAC1EF7-0CC1-4E0B-B094-82F8500A1535}" srcOrd="0" destOrd="0" presId="urn:microsoft.com/office/officeart/2005/8/layout/vList6"/>
    <dgm:cxn modelId="{906B5C8B-6F87-48E2-8873-778DC64B8F0F}" type="presParOf" srcId="{884A5D9E-7679-411B-B180-AEE87725416D}" destId="{91A41B46-5147-455A-BD03-E8CF21E0F64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66B4ED-5368-4E76-AACD-AB703640C2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D1D257-9EF0-4E99-9B0C-0D3D50AF22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key predictors of employee performance.</a:t>
          </a:r>
        </a:p>
      </dgm:t>
    </dgm:pt>
    <dgm:pt modelId="{A2560952-0728-4276-9B35-D3202AA03B9A}" type="parTrans" cxnId="{01820AE9-B5E9-423F-93C9-F323C2E78306}">
      <dgm:prSet/>
      <dgm:spPr/>
      <dgm:t>
        <a:bodyPr/>
        <a:lstStyle/>
        <a:p>
          <a:endParaRPr lang="en-US"/>
        </a:p>
      </dgm:t>
    </dgm:pt>
    <dgm:pt modelId="{7C254200-E4D7-4CF4-A134-7ED335DD1FD1}" type="sibTrans" cxnId="{01820AE9-B5E9-423F-93C9-F323C2E78306}">
      <dgm:prSet/>
      <dgm:spPr/>
      <dgm:t>
        <a:bodyPr/>
        <a:lstStyle/>
        <a:p>
          <a:endParaRPr lang="en-US"/>
        </a:p>
      </dgm:t>
    </dgm:pt>
    <dgm:pt modelId="{8255F0FC-F86E-42E3-BCAF-4B25076D56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Assess the impact of different recruitment channels on employee performance.</a:t>
          </a:r>
        </a:p>
      </dgm:t>
    </dgm:pt>
    <dgm:pt modelId="{3BC321C6-EA27-44DF-B115-505FBD826717}" type="parTrans" cxnId="{3A44D620-ADB3-41E0-9855-8AC0754DFFBA}">
      <dgm:prSet/>
      <dgm:spPr/>
      <dgm:t>
        <a:bodyPr/>
        <a:lstStyle/>
        <a:p>
          <a:endParaRPr lang="en-US"/>
        </a:p>
      </dgm:t>
    </dgm:pt>
    <dgm:pt modelId="{5004BAAD-85F4-411C-9F92-39354F05FEDD}" type="sibTrans" cxnId="{3A44D620-ADB3-41E0-9855-8AC0754DFFBA}">
      <dgm:prSet/>
      <dgm:spPr/>
      <dgm:t>
        <a:bodyPr/>
        <a:lstStyle/>
        <a:p>
          <a:endParaRPr lang="en-US"/>
        </a:p>
      </dgm:t>
    </dgm:pt>
    <dgm:pt modelId="{C8E8BB79-892C-4AAD-B088-69B3D3B9E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the effectiveness of training programs on employee performance.</a:t>
          </a:r>
        </a:p>
      </dgm:t>
    </dgm:pt>
    <dgm:pt modelId="{8A3D63AE-B975-4BB9-99F4-F9AF0AD78C8B}" type="parTrans" cxnId="{9280407D-298E-4715-BCCB-872BC5D09A14}">
      <dgm:prSet/>
      <dgm:spPr/>
      <dgm:t>
        <a:bodyPr/>
        <a:lstStyle/>
        <a:p>
          <a:endParaRPr lang="en-US"/>
        </a:p>
      </dgm:t>
    </dgm:pt>
    <dgm:pt modelId="{0EEB6DD7-0F58-4BE0-9130-A10258CE4D65}" type="sibTrans" cxnId="{9280407D-298E-4715-BCCB-872BC5D09A14}">
      <dgm:prSet/>
      <dgm:spPr/>
      <dgm:t>
        <a:bodyPr/>
        <a:lstStyle/>
        <a:p>
          <a:endParaRPr lang="en-US"/>
        </a:p>
      </dgm:t>
    </dgm:pt>
    <dgm:pt modelId="{5512E3F6-2FC7-4C89-8F6A-2D74A09282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 predictive model to forecast employee performance.</a:t>
          </a:r>
        </a:p>
      </dgm:t>
    </dgm:pt>
    <dgm:pt modelId="{67F1452E-3E87-4304-A210-46053493A25C}" type="parTrans" cxnId="{948F7202-F1A4-4CAD-8F70-B0CD6F8C2258}">
      <dgm:prSet/>
      <dgm:spPr/>
      <dgm:t>
        <a:bodyPr/>
        <a:lstStyle/>
        <a:p>
          <a:endParaRPr lang="en-US"/>
        </a:p>
      </dgm:t>
    </dgm:pt>
    <dgm:pt modelId="{82EFED46-94AD-47AD-9FB5-1DE969E36E78}" type="sibTrans" cxnId="{948F7202-F1A4-4CAD-8F70-B0CD6F8C2258}">
      <dgm:prSet/>
      <dgm:spPr/>
      <dgm:t>
        <a:bodyPr/>
        <a:lstStyle/>
        <a:p>
          <a:endParaRPr lang="en-US"/>
        </a:p>
      </dgm:t>
    </dgm:pt>
    <dgm:pt modelId="{07092240-CE91-478B-B2A9-F74077D74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actionable recommendations for HR strategies to improve performance and retention. </a:t>
          </a:r>
        </a:p>
      </dgm:t>
    </dgm:pt>
    <dgm:pt modelId="{8DB1E796-AD0E-4CA5-9FF9-D2EA61AA5157}" type="parTrans" cxnId="{442766CE-AD8F-4D57-A98C-87047F1AF025}">
      <dgm:prSet/>
      <dgm:spPr/>
      <dgm:t>
        <a:bodyPr/>
        <a:lstStyle/>
        <a:p>
          <a:endParaRPr lang="en-US"/>
        </a:p>
      </dgm:t>
    </dgm:pt>
    <dgm:pt modelId="{0C6D007A-4A3B-4B4B-85E0-572111D046EB}" type="sibTrans" cxnId="{442766CE-AD8F-4D57-A98C-87047F1AF025}">
      <dgm:prSet/>
      <dgm:spPr/>
      <dgm:t>
        <a:bodyPr/>
        <a:lstStyle/>
        <a:p>
          <a:endParaRPr lang="en-US"/>
        </a:p>
      </dgm:t>
    </dgm:pt>
    <dgm:pt modelId="{9D1AC238-8948-4F69-B002-DF4563D72663}" type="pres">
      <dgm:prSet presAssocID="{FF66B4ED-5368-4E76-AACD-AB703640C2D5}" presName="root" presStyleCnt="0">
        <dgm:presLayoutVars>
          <dgm:dir/>
          <dgm:resizeHandles val="exact"/>
        </dgm:presLayoutVars>
      </dgm:prSet>
      <dgm:spPr/>
    </dgm:pt>
    <dgm:pt modelId="{F2550812-B66D-4394-BC00-927D22C1C94B}" type="pres">
      <dgm:prSet presAssocID="{AFD1D257-9EF0-4E99-9B0C-0D3D50AF2224}" presName="compNode" presStyleCnt="0"/>
      <dgm:spPr/>
    </dgm:pt>
    <dgm:pt modelId="{9A9D4CE7-C227-4958-9D9E-ED84D98FB4B2}" type="pres">
      <dgm:prSet presAssocID="{AFD1D257-9EF0-4E99-9B0C-0D3D50AF2224}" presName="bgRect" presStyleLbl="bgShp" presStyleIdx="0" presStyleCnt="5"/>
      <dgm:spPr/>
    </dgm:pt>
    <dgm:pt modelId="{B2227718-EEAC-483E-B3FC-0689A4C744E8}" type="pres">
      <dgm:prSet presAssocID="{AFD1D257-9EF0-4E99-9B0C-0D3D50AF22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693BCBE-DD52-4D3D-A35A-98C5F27E1209}" type="pres">
      <dgm:prSet presAssocID="{AFD1D257-9EF0-4E99-9B0C-0D3D50AF2224}" presName="spaceRect" presStyleCnt="0"/>
      <dgm:spPr/>
    </dgm:pt>
    <dgm:pt modelId="{F026FBCF-AFCB-4D45-833D-490581066710}" type="pres">
      <dgm:prSet presAssocID="{AFD1D257-9EF0-4E99-9B0C-0D3D50AF2224}" presName="parTx" presStyleLbl="revTx" presStyleIdx="0" presStyleCnt="5">
        <dgm:presLayoutVars>
          <dgm:chMax val="0"/>
          <dgm:chPref val="0"/>
        </dgm:presLayoutVars>
      </dgm:prSet>
      <dgm:spPr/>
    </dgm:pt>
    <dgm:pt modelId="{C6BE63C4-96AF-4E43-8620-CE9AD26124A5}" type="pres">
      <dgm:prSet presAssocID="{7C254200-E4D7-4CF4-A134-7ED335DD1FD1}" presName="sibTrans" presStyleCnt="0"/>
      <dgm:spPr/>
    </dgm:pt>
    <dgm:pt modelId="{617B7683-803D-460C-9776-A50B9324E99D}" type="pres">
      <dgm:prSet presAssocID="{8255F0FC-F86E-42E3-BCAF-4B25076D56D8}" presName="compNode" presStyleCnt="0"/>
      <dgm:spPr/>
    </dgm:pt>
    <dgm:pt modelId="{A6D2C603-77B3-42F6-B7E4-3C54955A6DB5}" type="pres">
      <dgm:prSet presAssocID="{8255F0FC-F86E-42E3-BCAF-4B25076D56D8}" presName="bgRect" presStyleLbl="bgShp" presStyleIdx="1" presStyleCnt="5"/>
      <dgm:spPr/>
    </dgm:pt>
    <dgm:pt modelId="{86F82DCF-A69D-41D0-9724-7C313BEA12B6}" type="pres">
      <dgm:prSet presAssocID="{8255F0FC-F86E-42E3-BCAF-4B25076D56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25171DF-A689-4F05-AB5F-4A77FA914387}" type="pres">
      <dgm:prSet presAssocID="{8255F0FC-F86E-42E3-BCAF-4B25076D56D8}" presName="spaceRect" presStyleCnt="0"/>
      <dgm:spPr/>
    </dgm:pt>
    <dgm:pt modelId="{5CFCC95B-5CB1-43F9-9A45-0C235F201ABA}" type="pres">
      <dgm:prSet presAssocID="{8255F0FC-F86E-42E3-BCAF-4B25076D56D8}" presName="parTx" presStyleLbl="revTx" presStyleIdx="1" presStyleCnt="5">
        <dgm:presLayoutVars>
          <dgm:chMax val="0"/>
          <dgm:chPref val="0"/>
        </dgm:presLayoutVars>
      </dgm:prSet>
      <dgm:spPr/>
    </dgm:pt>
    <dgm:pt modelId="{61FA2159-9B54-4CCF-9233-5F576E6C68F0}" type="pres">
      <dgm:prSet presAssocID="{5004BAAD-85F4-411C-9F92-39354F05FEDD}" presName="sibTrans" presStyleCnt="0"/>
      <dgm:spPr/>
    </dgm:pt>
    <dgm:pt modelId="{9F200A01-11E0-43AC-83E4-65831849A482}" type="pres">
      <dgm:prSet presAssocID="{C8E8BB79-892C-4AAD-B088-69B3D3B9EFFA}" presName="compNode" presStyleCnt="0"/>
      <dgm:spPr/>
    </dgm:pt>
    <dgm:pt modelId="{D4299CEF-643E-453C-931E-2E6C56033AA7}" type="pres">
      <dgm:prSet presAssocID="{C8E8BB79-892C-4AAD-B088-69B3D3B9EFFA}" presName="bgRect" presStyleLbl="bgShp" presStyleIdx="2" presStyleCnt="5"/>
      <dgm:spPr/>
    </dgm:pt>
    <dgm:pt modelId="{F16936CA-B332-4C75-8141-68F8226C7D97}" type="pres">
      <dgm:prSet presAssocID="{C8E8BB79-892C-4AAD-B088-69B3D3B9EF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CF8B764-ACFD-4035-B607-8B71A5D9BE2D}" type="pres">
      <dgm:prSet presAssocID="{C8E8BB79-892C-4AAD-B088-69B3D3B9EFFA}" presName="spaceRect" presStyleCnt="0"/>
      <dgm:spPr/>
    </dgm:pt>
    <dgm:pt modelId="{7007C876-4249-4BB2-BA96-1EF691AFF63B}" type="pres">
      <dgm:prSet presAssocID="{C8E8BB79-892C-4AAD-B088-69B3D3B9EFFA}" presName="parTx" presStyleLbl="revTx" presStyleIdx="2" presStyleCnt="5">
        <dgm:presLayoutVars>
          <dgm:chMax val="0"/>
          <dgm:chPref val="0"/>
        </dgm:presLayoutVars>
      </dgm:prSet>
      <dgm:spPr/>
    </dgm:pt>
    <dgm:pt modelId="{3548CD4F-3D91-4907-AA81-4FECE1244FFE}" type="pres">
      <dgm:prSet presAssocID="{0EEB6DD7-0F58-4BE0-9130-A10258CE4D65}" presName="sibTrans" presStyleCnt="0"/>
      <dgm:spPr/>
    </dgm:pt>
    <dgm:pt modelId="{8FD144F2-055F-4EF6-A4BF-4AC3B16D6D49}" type="pres">
      <dgm:prSet presAssocID="{5512E3F6-2FC7-4C89-8F6A-2D74A092827E}" presName="compNode" presStyleCnt="0"/>
      <dgm:spPr/>
    </dgm:pt>
    <dgm:pt modelId="{1B60BDE8-0495-4BA6-B704-52911AA31FC2}" type="pres">
      <dgm:prSet presAssocID="{5512E3F6-2FC7-4C89-8F6A-2D74A092827E}" presName="bgRect" presStyleLbl="bgShp" presStyleIdx="3" presStyleCnt="5"/>
      <dgm:spPr/>
    </dgm:pt>
    <dgm:pt modelId="{1A67CFA8-F7C6-43F9-8755-3C591BE03B99}" type="pres">
      <dgm:prSet presAssocID="{5512E3F6-2FC7-4C89-8F6A-2D74A09282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D9A07347-2951-40F2-855A-4EAD96C2B9AF}" type="pres">
      <dgm:prSet presAssocID="{5512E3F6-2FC7-4C89-8F6A-2D74A092827E}" presName="spaceRect" presStyleCnt="0"/>
      <dgm:spPr/>
    </dgm:pt>
    <dgm:pt modelId="{5B928F4F-9812-448A-B9C0-5731018E7568}" type="pres">
      <dgm:prSet presAssocID="{5512E3F6-2FC7-4C89-8F6A-2D74A092827E}" presName="parTx" presStyleLbl="revTx" presStyleIdx="3" presStyleCnt="5">
        <dgm:presLayoutVars>
          <dgm:chMax val="0"/>
          <dgm:chPref val="0"/>
        </dgm:presLayoutVars>
      </dgm:prSet>
      <dgm:spPr/>
    </dgm:pt>
    <dgm:pt modelId="{EED47817-F78D-48A8-974A-65802F99A1ED}" type="pres">
      <dgm:prSet presAssocID="{82EFED46-94AD-47AD-9FB5-1DE969E36E78}" presName="sibTrans" presStyleCnt="0"/>
      <dgm:spPr/>
    </dgm:pt>
    <dgm:pt modelId="{A05F870E-ED06-42EA-B164-BB82EABE5161}" type="pres">
      <dgm:prSet presAssocID="{07092240-CE91-478B-B2A9-F74077D74B0F}" presName="compNode" presStyleCnt="0"/>
      <dgm:spPr/>
    </dgm:pt>
    <dgm:pt modelId="{933DADD1-ADD2-4C7F-BFBA-885A64F1177A}" type="pres">
      <dgm:prSet presAssocID="{07092240-CE91-478B-B2A9-F74077D74B0F}" presName="bgRect" presStyleLbl="bgShp" presStyleIdx="4" presStyleCnt="5"/>
      <dgm:spPr/>
    </dgm:pt>
    <dgm:pt modelId="{24D60794-F409-4743-8E9B-BBA27FEBAB8A}" type="pres">
      <dgm:prSet presAssocID="{07092240-CE91-478B-B2A9-F74077D74B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D80EA594-D1CC-4768-976C-8D99F95543B6}" type="pres">
      <dgm:prSet presAssocID="{07092240-CE91-478B-B2A9-F74077D74B0F}" presName="spaceRect" presStyleCnt="0"/>
      <dgm:spPr/>
    </dgm:pt>
    <dgm:pt modelId="{D8F1EC03-A472-4553-8028-C919E61F4C6B}" type="pres">
      <dgm:prSet presAssocID="{07092240-CE91-478B-B2A9-F74077D74B0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48F7202-F1A4-4CAD-8F70-B0CD6F8C2258}" srcId="{FF66B4ED-5368-4E76-AACD-AB703640C2D5}" destId="{5512E3F6-2FC7-4C89-8F6A-2D74A092827E}" srcOrd="3" destOrd="0" parTransId="{67F1452E-3E87-4304-A210-46053493A25C}" sibTransId="{82EFED46-94AD-47AD-9FB5-1DE969E36E78}"/>
    <dgm:cxn modelId="{90F0B211-DA9D-4090-87E3-82B066BC6374}" type="presOf" srcId="{C8E8BB79-892C-4AAD-B088-69B3D3B9EFFA}" destId="{7007C876-4249-4BB2-BA96-1EF691AFF63B}" srcOrd="0" destOrd="0" presId="urn:microsoft.com/office/officeart/2018/2/layout/IconVerticalSolidList"/>
    <dgm:cxn modelId="{3A44D620-ADB3-41E0-9855-8AC0754DFFBA}" srcId="{FF66B4ED-5368-4E76-AACD-AB703640C2D5}" destId="{8255F0FC-F86E-42E3-BCAF-4B25076D56D8}" srcOrd="1" destOrd="0" parTransId="{3BC321C6-EA27-44DF-B115-505FBD826717}" sibTransId="{5004BAAD-85F4-411C-9F92-39354F05FEDD}"/>
    <dgm:cxn modelId="{9280407D-298E-4715-BCCB-872BC5D09A14}" srcId="{FF66B4ED-5368-4E76-AACD-AB703640C2D5}" destId="{C8E8BB79-892C-4AAD-B088-69B3D3B9EFFA}" srcOrd="2" destOrd="0" parTransId="{8A3D63AE-B975-4BB9-99F4-F9AF0AD78C8B}" sibTransId="{0EEB6DD7-0F58-4BE0-9130-A10258CE4D65}"/>
    <dgm:cxn modelId="{2ED96492-5E51-43E4-9B86-729AF5B3058C}" type="presOf" srcId="{5512E3F6-2FC7-4C89-8F6A-2D74A092827E}" destId="{5B928F4F-9812-448A-B9C0-5731018E7568}" srcOrd="0" destOrd="0" presId="urn:microsoft.com/office/officeart/2018/2/layout/IconVerticalSolidList"/>
    <dgm:cxn modelId="{19F01CA7-AC50-4190-B6AB-1F69AE934F3D}" type="presOf" srcId="{07092240-CE91-478B-B2A9-F74077D74B0F}" destId="{D8F1EC03-A472-4553-8028-C919E61F4C6B}" srcOrd="0" destOrd="0" presId="urn:microsoft.com/office/officeart/2018/2/layout/IconVerticalSolidList"/>
    <dgm:cxn modelId="{A73C03AA-59FB-4804-9FA0-8A5181300742}" type="presOf" srcId="{AFD1D257-9EF0-4E99-9B0C-0D3D50AF2224}" destId="{F026FBCF-AFCB-4D45-833D-490581066710}" srcOrd="0" destOrd="0" presId="urn:microsoft.com/office/officeart/2018/2/layout/IconVerticalSolidList"/>
    <dgm:cxn modelId="{442766CE-AD8F-4D57-A98C-87047F1AF025}" srcId="{FF66B4ED-5368-4E76-AACD-AB703640C2D5}" destId="{07092240-CE91-478B-B2A9-F74077D74B0F}" srcOrd="4" destOrd="0" parTransId="{8DB1E796-AD0E-4CA5-9FF9-D2EA61AA5157}" sibTransId="{0C6D007A-4A3B-4B4B-85E0-572111D046EB}"/>
    <dgm:cxn modelId="{9B37E1DD-112B-4B61-AD59-86AA8034C387}" type="presOf" srcId="{FF66B4ED-5368-4E76-AACD-AB703640C2D5}" destId="{9D1AC238-8948-4F69-B002-DF4563D72663}" srcOrd="0" destOrd="0" presId="urn:microsoft.com/office/officeart/2018/2/layout/IconVerticalSolidList"/>
    <dgm:cxn modelId="{01820AE9-B5E9-423F-93C9-F323C2E78306}" srcId="{FF66B4ED-5368-4E76-AACD-AB703640C2D5}" destId="{AFD1D257-9EF0-4E99-9B0C-0D3D50AF2224}" srcOrd="0" destOrd="0" parTransId="{A2560952-0728-4276-9B35-D3202AA03B9A}" sibTransId="{7C254200-E4D7-4CF4-A134-7ED335DD1FD1}"/>
    <dgm:cxn modelId="{977B30F7-841E-4A5B-824D-3612B5FFF954}" type="presOf" srcId="{8255F0FC-F86E-42E3-BCAF-4B25076D56D8}" destId="{5CFCC95B-5CB1-43F9-9A45-0C235F201ABA}" srcOrd="0" destOrd="0" presId="urn:microsoft.com/office/officeart/2018/2/layout/IconVerticalSolidList"/>
    <dgm:cxn modelId="{4DFEFC5E-FA4E-4EAE-BBBB-A98AEB70586D}" type="presParOf" srcId="{9D1AC238-8948-4F69-B002-DF4563D72663}" destId="{F2550812-B66D-4394-BC00-927D22C1C94B}" srcOrd="0" destOrd="0" presId="urn:microsoft.com/office/officeart/2018/2/layout/IconVerticalSolidList"/>
    <dgm:cxn modelId="{CAA11B04-1135-4835-9E97-658974B28CA6}" type="presParOf" srcId="{F2550812-B66D-4394-BC00-927D22C1C94B}" destId="{9A9D4CE7-C227-4958-9D9E-ED84D98FB4B2}" srcOrd="0" destOrd="0" presId="urn:microsoft.com/office/officeart/2018/2/layout/IconVerticalSolidList"/>
    <dgm:cxn modelId="{787EA569-9152-4B3D-B055-68F3076CC81A}" type="presParOf" srcId="{F2550812-B66D-4394-BC00-927D22C1C94B}" destId="{B2227718-EEAC-483E-B3FC-0689A4C744E8}" srcOrd="1" destOrd="0" presId="urn:microsoft.com/office/officeart/2018/2/layout/IconVerticalSolidList"/>
    <dgm:cxn modelId="{69D2C241-F422-466E-8D49-8D25C2E0EE78}" type="presParOf" srcId="{F2550812-B66D-4394-BC00-927D22C1C94B}" destId="{8693BCBE-DD52-4D3D-A35A-98C5F27E1209}" srcOrd="2" destOrd="0" presId="urn:microsoft.com/office/officeart/2018/2/layout/IconVerticalSolidList"/>
    <dgm:cxn modelId="{2239C3A6-36AF-43D9-83D2-2F67AAE9199B}" type="presParOf" srcId="{F2550812-B66D-4394-BC00-927D22C1C94B}" destId="{F026FBCF-AFCB-4D45-833D-490581066710}" srcOrd="3" destOrd="0" presId="urn:microsoft.com/office/officeart/2018/2/layout/IconVerticalSolidList"/>
    <dgm:cxn modelId="{ACB5D78D-7405-4261-8A6A-C314DF862A0A}" type="presParOf" srcId="{9D1AC238-8948-4F69-B002-DF4563D72663}" destId="{C6BE63C4-96AF-4E43-8620-CE9AD26124A5}" srcOrd="1" destOrd="0" presId="urn:microsoft.com/office/officeart/2018/2/layout/IconVerticalSolidList"/>
    <dgm:cxn modelId="{B09990C5-DCC3-4BB2-B0F8-1FAAB8E5FBFF}" type="presParOf" srcId="{9D1AC238-8948-4F69-B002-DF4563D72663}" destId="{617B7683-803D-460C-9776-A50B9324E99D}" srcOrd="2" destOrd="0" presId="urn:microsoft.com/office/officeart/2018/2/layout/IconVerticalSolidList"/>
    <dgm:cxn modelId="{49D8BC2A-9F12-4A60-8250-8D7505487FF1}" type="presParOf" srcId="{617B7683-803D-460C-9776-A50B9324E99D}" destId="{A6D2C603-77B3-42F6-B7E4-3C54955A6DB5}" srcOrd="0" destOrd="0" presId="urn:microsoft.com/office/officeart/2018/2/layout/IconVerticalSolidList"/>
    <dgm:cxn modelId="{63DB9D31-C499-4553-AA2B-135EA9188B2C}" type="presParOf" srcId="{617B7683-803D-460C-9776-A50B9324E99D}" destId="{86F82DCF-A69D-41D0-9724-7C313BEA12B6}" srcOrd="1" destOrd="0" presId="urn:microsoft.com/office/officeart/2018/2/layout/IconVerticalSolidList"/>
    <dgm:cxn modelId="{5B9B4955-3713-48C3-9F5A-1DCE196A4409}" type="presParOf" srcId="{617B7683-803D-460C-9776-A50B9324E99D}" destId="{025171DF-A689-4F05-AB5F-4A77FA914387}" srcOrd="2" destOrd="0" presId="urn:microsoft.com/office/officeart/2018/2/layout/IconVerticalSolidList"/>
    <dgm:cxn modelId="{75A3E1ED-7E21-404A-8BB2-927EB0851678}" type="presParOf" srcId="{617B7683-803D-460C-9776-A50B9324E99D}" destId="{5CFCC95B-5CB1-43F9-9A45-0C235F201ABA}" srcOrd="3" destOrd="0" presId="urn:microsoft.com/office/officeart/2018/2/layout/IconVerticalSolidList"/>
    <dgm:cxn modelId="{CDA5B2AB-9F01-4CDD-B10C-6A85705209F8}" type="presParOf" srcId="{9D1AC238-8948-4F69-B002-DF4563D72663}" destId="{61FA2159-9B54-4CCF-9233-5F576E6C68F0}" srcOrd="3" destOrd="0" presId="urn:microsoft.com/office/officeart/2018/2/layout/IconVerticalSolidList"/>
    <dgm:cxn modelId="{E45109B7-EE9E-410A-B73E-3F055ED4D4D0}" type="presParOf" srcId="{9D1AC238-8948-4F69-B002-DF4563D72663}" destId="{9F200A01-11E0-43AC-83E4-65831849A482}" srcOrd="4" destOrd="0" presId="urn:microsoft.com/office/officeart/2018/2/layout/IconVerticalSolidList"/>
    <dgm:cxn modelId="{FF60F0E3-EFB0-4960-8102-FCBC581BF6D9}" type="presParOf" srcId="{9F200A01-11E0-43AC-83E4-65831849A482}" destId="{D4299CEF-643E-453C-931E-2E6C56033AA7}" srcOrd="0" destOrd="0" presId="urn:microsoft.com/office/officeart/2018/2/layout/IconVerticalSolidList"/>
    <dgm:cxn modelId="{CF930EAB-7252-49A7-8EF4-5E985901EE7C}" type="presParOf" srcId="{9F200A01-11E0-43AC-83E4-65831849A482}" destId="{F16936CA-B332-4C75-8141-68F8226C7D97}" srcOrd="1" destOrd="0" presId="urn:microsoft.com/office/officeart/2018/2/layout/IconVerticalSolidList"/>
    <dgm:cxn modelId="{61F4418A-D9FE-4B6C-8A41-CF55C9B09A37}" type="presParOf" srcId="{9F200A01-11E0-43AC-83E4-65831849A482}" destId="{4CF8B764-ACFD-4035-B607-8B71A5D9BE2D}" srcOrd="2" destOrd="0" presId="urn:microsoft.com/office/officeart/2018/2/layout/IconVerticalSolidList"/>
    <dgm:cxn modelId="{1239BD6F-BE58-43A7-BD02-8D9FA8103603}" type="presParOf" srcId="{9F200A01-11E0-43AC-83E4-65831849A482}" destId="{7007C876-4249-4BB2-BA96-1EF691AFF63B}" srcOrd="3" destOrd="0" presId="urn:microsoft.com/office/officeart/2018/2/layout/IconVerticalSolidList"/>
    <dgm:cxn modelId="{C1A343AE-8AF9-44A9-A11A-ABBC396A5F93}" type="presParOf" srcId="{9D1AC238-8948-4F69-B002-DF4563D72663}" destId="{3548CD4F-3D91-4907-AA81-4FECE1244FFE}" srcOrd="5" destOrd="0" presId="urn:microsoft.com/office/officeart/2018/2/layout/IconVerticalSolidList"/>
    <dgm:cxn modelId="{31D468C7-88B9-4EC6-A88F-20228EA59B22}" type="presParOf" srcId="{9D1AC238-8948-4F69-B002-DF4563D72663}" destId="{8FD144F2-055F-4EF6-A4BF-4AC3B16D6D49}" srcOrd="6" destOrd="0" presId="urn:microsoft.com/office/officeart/2018/2/layout/IconVerticalSolidList"/>
    <dgm:cxn modelId="{E6EA80D6-2B47-4198-AF74-CAC07A2AC6ED}" type="presParOf" srcId="{8FD144F2-055F-4EF6-A4BF-4AC3B16D6D49}" destId="{1B60BDE8-0495-4BA6-B704-52911AA31FC2}" srcOrd="0" destOrd="0" presId="urn:microsoft.com/office/officeart/2018/2/layout/IconVerticalSolidList"/>
    <dgm:cxn modelId="{F4B427DB-8F9E-4AFD-8FC5-D7ECD3F4F0A9}" type="presParOf" srcId="{8FD144F2-055F-4EF6-A4BF-4AC3B16D6D49}" destId="{1A67CFA8-F7C6-43F9-8755-3C591BE03B99}" srcOrd="1" destOrd="0" presId="urn:microsoft.com/office/officeart/2018/2/layout/IconVerticalSolidList"/>
    <dgm:cxn modelId="{C65E9F70-192C-426A-B83D-DDFFC7AA3F29}" type="presParOf" srcId="{8FD144F2-055F-4EF6-A4BF-4AC3B16D6D49}" destId="{D9A07347-2951-40F2-855A-4EAD96C2B9AF}" srcOrd="2" destOrd="0" presId="urn:microsoft.com/office/officeart/2018/2/layout/IconVerticalSolidList"/>
    <dgm:cxn modelId="{8F6D527D-FE51-48DD-9841-4E373312029C}" type="presParOf" srcId="{8FD144F2-055F-4EF6-A4BF-4AC3B16D6D49}" destId="{5B928F4F-9812-448A-B9C0-5731018E7568}" srcOrd="3" destOrd="0" presId="urn:microsoft.com/office/officeart/2018/2/layout/IconVerticalSolidList"/>
    <dgm:cxn modelId="{41C4F3BA-DF5D-415E-92A4-6FE27974C6D8}" type="presParOf" srcId="{9D1AC238-8948-4F69-B002-DF4563D72663}" destId="{EED47817-F78D-48A8-974A-65802F99A1ED}" srcOrd="7" destOrd="0" presId="urn:microsoft.com/office/officeart/2018/2/layout/IconVerticalSolidList"/>
    <dgm:cxn modelId="{E2C36D0D-5F18-4C0E-A78D-B3A75CE513AE}" type="presParOf" srcId="{9D1AC238-8948-4F69-B002-DF4563D72663}" destId="{A05F870E-ED06-42EA-B164-BB82EABE5161}" srcOrd="8" destOrd="0" presId="urn:microsoft.com/office/officeart/2018/2/layout/IconVerticalSolidList"/>
    <dgm:cxn modelId="{D5771222-7DD2-41A6-BFBB-681AC9E0E851}" type="presParOf" srcId="{A05F870E-ED06-42EA-B164-BB82EABE5161}" destId="{933DADD1-ADD2-4C7F-BFBA-885A64F1177A}" srcOrd="0" destOrd="0" presId="urn:microsoft.com/office/officeart/2018/2/layout/IconVerticalSolidList"/>
    <dgm:cxn modelId="{7D90528F-3193-455A-A3A4-D24DAA2626BA}" type="presParOf" srcId="{A05F870E-ED06-42EA-B164-BB82EABE5161}" destId="{24D60794-F409-4743-8E9B-BBA27FEBAB8A}" srcOrd="1" destOrd="0" presId="urn:microsoft.com/office/officeart/2018/2/layout/IconVerticalSolidList"/>
    <dgm:cxn modelId="{FA465395-EC8E-48ED-8EC3-6D1D19865F6F}" type="presParOf" srcId="{A05F870E-ED06-42EA-B164-BB82EABE5161}" destId="{D80EA594-D1CC-4768-976C-8D99F95543B6}" srcOrd="2" destOrd="0" presId="urn:microsoft.com/office/officeart/2018/2/layout/IconVerticalSolidList"/>
    <dgm:cxn modelId="{11A44F09-EB7B-4B60-946E-161DA889E294}" type="presParOf" srcId="{A05F870E-ED06-42EA-B164-BB82EABE5161}" destId="{D8F1EC03-A472-4553-8028-C919E61F4C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4D457C-BA6A-4FC7-9334-6B3C2011F6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C118CF-DDC8-40D0-BEE7-B739E58FA942}">
      <dgm:prSet/>
      <dgm:spPr/>
      <dgm:t>
        <a:bodyPr/>
        <a:lstStyle/>
        <a:p>
          <a:r>
            <a:rPr lang="en-US" dirty="0"/>
            <a:t>Data Loading</a:t>
          </a:r>
        </a:p>
      </dgm:t>
    </dgm:pt>
    <dgm:pt modelId="{1F6F8F8B-B400-4021-A00C-45CB466E8E7F}" type="parTrans" cxnId="{F9B82F25-9D92-4248-A498-FF5A413090A6}">
      <dgm:prSet/>
      <dgm:spPr/>
      <dgm:t>
        <a:bodyPr/>
        <a:lstStyle/>
        <a:p>
          <a:endParaRPr lang="en-US"/>
        </a:p>
      </dgm:t>
    </dgm:pt>
    <dgm:pt modelId="{68D61A55-EFCF-4CA4-9383-DE4996848FBC}" type="sibTrans" cxnId="{F9B82F25-9D92-4248-A498-FF5A413090A6}">
      <dgm:prSet/>
      <dgm:spPr/>
      <dgm:t>
        <a:bodyPr/>
        <a:lstStyle/>
        <a:p>
          <a:endParaRPr lang="en-US"/>
        </a:p>
      </dgm:t>
    </dgm:pt>
    <dgm:pt modelId="{2834D54C-960F-48A6-AC67-8A1AB952403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	Loaded data into the Google Colab environment.</a:t>
          </a:r>
        </a:p>
      </dgm:t>
    </dgm:pt>
    <dgm:pt modelId="{3CFABCA7-41FC-4565-A9E2-D8B8F4AA6D4C}" type="parTrans" cxnId="{9362D67C-29D9-4836-B136-52527C5963FA}">
      <dgm:prSet/>
      <dgm:spPr/>
      <dgm:t>
        <a:bodyPr/>
        <a:lstStyle/>
        <a:p>
          <a:endParaRPr lang="en-US"/>
        </a:p>
      </dgm:t>
    </dgm:pt>
    <dgm:pt modelId="{8148CA01-EEB9-45A9-BCAD-87067ABD5E52}" type="sibTrans" cxnId="{9362D67C-29D9-4836-B136-52527C5963FA}">
      <dgm:prSet/>
      <dgm:spPr/>
      <dgm:t>
        <a:bodyPr/>
        <a:lstStyle/>
        <a:p>
          <a:endParaRPr lang="en-US"/>
        </a:p>
      </dgm:t>
    </dgm:pt>
    <dgm:pt modelId="{5EA474E1-434A-4B83-B489-1225A09C0063}">
      <dgm:prSet/>
      <dgm:spPr/>
      <dgm:t>
        <a:bodyPr/>
        <a:lstStyle/>
        <a:p>
          <a:r>
            <a:rPr lang="en-US" dirty="0"/>
            <a:t>Missing Values Handling</a:t>
          </a:r>
        </a:p>
      </dgm:t>
    </dgm:pt>
    <dgm:pt modelId="{5884EA63-A49F-41EB-974F-19B6B0819EA9}" type="parTrans" cxnId="{BD8EBC92-B5BB-4DA9-9276-649F8EC6B9F4}">
      <dgm:prSet/>
      <dgm:spPr/>
      <dgm:t>
        <a:bodyPr/>
        <a:lstStyle/>
        <a:p>
          <a:endParaRPr lang="en-US"/>
        </a:p>
      </dgm:t>
    </dgm:pt>
    <dgm:pt modelId="{06CF3BDE-CF4B-441D-93EA-8D82D784F10F}" type="sibTrans" cxnId="{BD8EBC92-B5BB-4DA9-9276-649F8EC6B9F4}">
      <dgm:prSet/>
      <dgm:spPr/>
      <dgm:t>
        <a:bodyPr/>
        <a:lstStyle/>
        <a:p>
          <a:endParaRPr lang="en-US"/>
        </a:p>
      </dgm:t>
    </dgm:pt>
    <dgm:pt modelId="{307DBAE7-B133-47F2-9FED-A6F20BA0AA30}">
      <dgm:prSet/>
      <dgm:spPr/>
      <dgm:t>
        <a:bodyPr/>
        <a:lstStyle/>
        <a:p>
          <a:r>
            <a:rPr lang="en-US"/>
            <a:t>Categorical variables filled with mode.</a:t>
          </a:r>
        </a:p>
      </dgm:t>
    </dgm:pt>
    <dgm:pt modelId="{40E9815D-05FC-4290-A13C-4AFC50226E6B}" type="parTrans" cxnId="{6D845927-DAE8-4673-B908-984C9B80F353}">
      <dgm:prSet/>
      <dgm:spPr/>
      <dgm:t>
        <a:bodyPr/>
        <a:lstStyle/>
        <a:p>
          <a:endParaRPr lang="en-US"/>
        </a:p>
      </dgm:t>
    </dgm:pt>
    <dgm:pt modelId="{13E2A10E-F2CE-41A2-8C46-2767E8C5C58C}" type="sibTrans" cxnId="{6D845927-DAE8-4673-B908-984C9B80F353}">
      <dgm:prSet/>
      <dgm:spPr/>
      <dgm:t>
        <a:bodyPr/>
        <a:lstStyle/>
        <a:p>
          <a:endParaRPr lang="en-US"/>
        </a:p>
      </dgm:t>
    </dgm:pt>
    <dgm:pt modelId="{4577F7B7-7ABA-4BED-A14B-1944CC7AAFA9}">
      <dgm:prSet/>
      <dgm:spPr/>
      <dgm:t>
        <a:bodyPr/>
        <a:lstStyle/>
        <a:p>
          <a:r>
            <a:rPr lang="en-US"/>
            <a:t>Numerical variables filled with the median.</a:t>
          </a:r>
        </a:p>
      </dgm:t>
    </dgm:pt>
    <dgm:pt modelId="{04718DA1-FA68-4FE6-BC17-1DAFAA3540D6}" type="parTrans" cxnId="{C38AEAEB-AD57-42FC-B4F7-08E2A8A4E7B9}">
      <dgm:prSet/>
      <dgm:spPr/>
      <dgm:t>
        <a:bodyPr/>
        <a:lstStyle/>
        <a:p>
          <a:endParaRPr lang="en-US"/>
        </a:p>
      </dgm:t>
    </dgm:pt>
    <dgm:pt modelId="{A4110672-EFC2-469C-A53B-977554B15B72}" type="sibTrans" cxnId="{C38AEAEB-AD57-42FC-B4F7-08E2A8A4E7B9}">
      <dgm:prSet/>
      <dgm:spPr/>
      <dgm:t>
        <a:bodyPr/>
        <a:lstStyle/>
        <a:p>
          <a:endParaRPr lang="en-US"/>
        </a:p>
      </dgm:t>
    </dgm:pt>
    <dgm:pt modelId="{4B67F761-2B59-4152-8E4C-4353168736D5}">
      <dgm:prSet/>
      <dgm:spPr/>
      <dgm:t>
        <a:bodyPr/>
        <a:lstStyle/>
        <a:p>
          <a:r>
            <a:rPr lang="en-US" dirty="0"/>
            <a:t>Summary Statistics</a:t>
          </a:r>
        </a:p>
      </dgm:t>
    </dgm:pt>
    <dgm:pt modelId="{B10A1021-7AD1-4E13-B099-C1F23D52B5B9}" type="parTrans" cxnId="{BA033C59-0073-4EED-B910-06A8D630A420}">
      <dgm:prSet/>
      <dgm:spPr/>
      <dgm:t>
        <a:bodyPr/>
        <a:lstStyle/>
        <a:p>
          <a:endParaRPr lang="en-US"/>
        </a:p>
      </dgm:t>
    </dgm:pt>
    <dgm:pt modelId="{D39F5280-E950-4E32-8DEB-5F981CE4A53D}" type="sibTrans" cxnId="{BA033C59-0073-4EED-B910-06A8D630A420}">
      <dgm:prSet/>
      <dgm:spPr/>
      <dgm:t>
        <a:bodyPr/>
        <a:lstStyle/>
        <a:p>
          <a:endParaRPr lang="en-US"/>
        </a:p>
      </dgm:t>
    </dgm:pt>
    <dgm:pt modelId="{48F62400-D833-48EF-BD63-8E5AC7B90FBC}">
      <dgm:prSet/>
      <dgm:spPr/>
      <dgm:t>
        <a:bodyPr/>
        <a:lstStyle/>
        <a:p>
          <a:r>
            <a:rPr lang="en-US"/>
            <a:t>Conducted summary statistics.</a:t>
          </a:r>
        </a:p>
      </dgm:t>
    </dgm:pt>
    <dgm:pt modelId="{0A50739B-65D1-4940-84C3-F16DAC5A0ABB}" type="parTrans" cxnId="{DECE9012-ACE0-41B8-ABDD-CD8091E5954A}">
      <dgm:prSet/>
      <dgm:spPr/>
      <dgm:t>
        <a:bodyPr/>
        <a:lstStyle/>
        <a:p>
          <a:endParaRPr lang="en-US"/>
        </a:p>
      </dgm:t>
    </dgm:pt>
    <dgm:pt modelId="{EBD43B55-D1CB-4B27-9010-41E06FDB67E5}" type="sibTrans" cxnId="{DECE9012-ACE0-41B8-ABDD-CD8091E5954A}">
      <dgm:prSet/>
      <dgm:spPr/>
      <dgm:t>
        <a:bodyPr/>
        <a:lstStyle/>
        <a:p>
          <a:endParaRPr lang="en-US"/>
        </a:p>
      </dgm:t>
    </dgm:pt>
    <dgm:pt modelId="{A0AA6FD5-ED61-4DE3-B90A-05DDAA09484B}">
      <dgm:prSet/>
      <dgm:spPr/>
      <dgm:t>
        <a:bodyPr/>
        <a:lstStyle/>
        <a:p>
          <a:r>
            <a:rPr lang="en-US"/>
            <a:t>Reviewed unique values for data integrity.</a:t>
          </a:r>
        </a:p>
      </dgm:t>
    </dgm:pt>
    <dgm:pt modelId="{9BACE1B2-83DF-41CD-8A16-535277A0D762}" type="parTrans" cxnId="{BA2D93BB-538E-4E7A-9A7F-8C094BD1F27D}">
      <dgm:prSet/>
      <dgm:spPr/>
      <dgm:t>
        <a:bodyPr/>
        <a:lstStyle/>
        <a:p>
          <a:endParaRPr lang="en-US"/>
        </a:p>
      </dgm:t>
    </dgm:pt>
    <dgm:pt modelId="{7E77BCDD-C0F4-445F-B3DD-0F076DD4971C}" type="sibTrans" cxnId="{BA2D93BB-538E-4E7A-9A7F-8C094BD1F27D}">
      <dgm:prSet/>
      <dgm:spPr/>
      <dgm:t>
        <a:bodyPr/>
        <a:lstStyle/>
        <a:p>
          <a:endParaRPr lang="en-US"/>
        </a:p>
      </dgm:t>
    </dgm:pt>
    <dgm:pt modelId="{E5210554-36B7-45C0-93CA-F761D310136E}" type="pres">
      <dgm:prSet presAssocID="{DB4D457C-BA6A-4FC7-9334-6B3C2011F62D}" presName="Name0" presStyleCnt="0">
        <dgm:presLayoutVars>
          <dgm:dir/>
          <dgm:animLvl val="lvl"/>
          <dgm:resizeHandles val="exact"/>
        </dgm:presLayoutVars>
      </dgm:prSet>
      <dgm:spPr/>
    </dgm:pt>
    <dgm:pt modelId="{335EBF4D-C2E2-4864-8E29-982C5742B8D6}" type="pres">
      <dgm:prSet presAssocID="{82C118CF-DDC8-40D0-BEE7-B739E58FA942}" presName="linNode" presStyleCnt="0"/>
      <dgm:spPr/>
    </dgm:pt>
    <dgm:pt modelId="{FD48633D-7A5F-4A23-A2DB-C99DD99B9125}" type="pres">
      <dgm:prSet presAssocID="{82C118CF-DDC8-40D0-BEE7-B739E58FA94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60BE986-07A5-4185-8C67-CF0835A6467E}" type="pres">
      <dgm:prSet presAssocID="{82C118CF-DDC8-40D0-BEE7-B739E58FA942}" presName="descendantText" presStyleLbl="alignAccFollowNode1" presStyleIdx="0" presStyleCnt="3">
        <dgm:presLayoutVars>
          <dgm:bulletEnabled val="1"/>
        </dgm:presLayoutVars>
      </dgm:prSet>
      <dgm:spPr/>
    </dgm:pt>
    <dgm:pt modelId="{69CFEB87-0300-4E56-A158-E98935C16AC4}" type="pres">
      <dgm:prSet presAssocID="{68D61A55-EFCF-4CA4-9383-DE4996848FBC}" presName="sp" presStyleCnt="0"/>
      <dgm:spPr/>
    </dgm:pt>
    <dgm:pt modelId="{550228C6-ED9D-4A16-970C-06E491B3A264}" type="pres">
      <dgm:prSet presAssocID="{5EA474E1-434A-4B83-B489-1225A09C0063}" presName="linNode" presStyleCnt="0"/>
      <dgm:spPr/>
    </dgm:pt>
    <dgm:pt modelId="{BF5B122F-0E7A-4B21-9FEB-818CB4F65D56}" type="pres">
      <dgm:prSet presAssocID="{5EA474E1-434A-4B83-B489-1225A09C006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E8CC1AB-C6CC-481C-80BD-F55030AC5B2C}" type="pres">
      <dgm:prSet presAssocID="{5EA474E1-434A-4B83-B489-1225A09C0063}" presName="descendantText" presStyleLbl="alignAccFollowNode1" presStyleIdx="1" presStyleCnt="3">
        <dgm:presLayoutVars>
          <dgm:bulletEnabled val="1"/>
        </dgm:presLayoutVars>
      </dgm:prSet>
      <dgm:spPr/>
    </dgm:pt>
    <dgm:pt modelId="{C407CE62-AC97-4B6B-A5A7-48D69BC806DE}" type="pres">
      <dgm:prSet presAssocID="{06CF3BDE-CF4B-441D-93EA-8D82D784F10F}" presName="sp" presStyleCnt="0"/>
      <dgm:spPr/>
    </dgm:pt>
    <dgm:pt modelId="{63BAB70D-E934-4F87-BCD8-4AD6823FEABD}" type="pres">
      <dgm:prSet presAssocID="{4B67F761-2B59-4152-8E4C-4353168736D5}" presName="linNode" presStyleCnt="0"/>
      <dgm:spPr/>
    </dgm:pt>
    <dgm:pt modelId="{699909EB-C746-4340-81C7-6371A4EB749B}" type="pres">
      <dgm:prSet presAssocID="{4B67F761-2B59-4152-8E4C-4353168736D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F270117-6481-4760-AFED-CB7A56B2D7A6}" type="pres">
      <dgm:prSet presAssocID="{4B67F761-2B59-4152-8E4C-4353168736D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ECE9012-ACE0-41B8-ABDD-CD8091E5954A}" srcId="{4B67F761-2B59-4152-8E4C-4353168736D5}" destId="{48F62400-D833-48EF-BD63-8E5AC7B90FBC}" srcOrd="0" destOrd="0" parTransId="{0A50739B-65D1-4940-84C3-F16DAC5A0ABB}" sibTransId="{EBD43B55-D1CB-4B27-9010-41E06FDB67E5}"/>
    <dgm:cxn modelId="{F9B82F25-9D92-4248-A498-FF5A413090A6}" srcId="{DB4D457C-BA6A-4FC7-9334-6B3C2011F62D}" destId="{82C118CF-DDC8-40D0-BEE7-B739E58FA942}" srcOrd="0" destOrd="0" parTransId="{1F6F8F8B-B400-4021-A00C-45CB466E8E7F}" sibTransId="{68D61A55-EFCF-4CA4-9383-DE4996848FBC}"/>
    <dgm:cxn modelId="{6D845927-DAE8-4673-B908-984C9B80F353}" srcId="{5EA474E1-434A-4B83-B489-1225A09C0063}" destId="{307DBAE7-B133-47F2-9FED-A6F20BA0AA30}" srcOrd="0" destOrd="0" parTransId="{40E9815D-05FC-4290-A13C-4AFC50226E6B}" sibTransId="{13E2A10E-F2CE-41A2-8C46-2767E8C5C58C}"/>
    <dgm:cxn modelId="{1894553F-D62E-4048-AC9B-DBE069F38515}" type="presOf" srcId="{DB4D457C-BA6A-4FC7-9334-6B3C2011F62D}" destId="{E5210554-36B7-45C0-93CA-F761D310136E}" srcOrd="0" destOrd="0" presId="urn:microsoft.com/office/officeart/2005/8/layout/vList5"/>
    <dgm:cxn modelId="{25B28D5D-0952-4F3F-9D30-C3AD6B628A57}" type="presOf" srcId="{4B67F761-2B59-4152-8E4C-4353168736D5}" destId="{699909EB-C746-4340-81C7-6371A4EB749B}" srcOrd="0" destOrd="0" presId="urn:microsoft.com/office/officeart/2005/8/layout/vList5"/>
    <dgm:cxn modelId="{F1582F66-94B9-4F58-A653-5F0A8AAAC2E2}" type="presOf" srcId="{2834D54C-960F-48A6-AC67-8A1AB9524038}" destId="{060BE986-07A5-4185-8C67-CF0835A6467E}" srcOrd="0" destOrd="0" presId="urn:microsoft.com/office/officeart/2005/8/layout/vList5"/>
    <dgm:cxn modelId="{958F1B47-B3EB-41CC-BCB7-58469EF1FE06}" type="presOf" srcId="{48F62400-D833-48EF-BD63-8E5AC7B90FBC}" destId="{CF270117-6481-4760-AFED-CB7A56B2D7A6}" srcOrd="0" destOrd="0" presId="urn:microsoft.com/office/officeart/2005/8/layout/vList5"/>
    <dgm:cxn modelId="{040F326B-4D23-4E86-B284-4FB6A29FE72B}" type="presOf" srcId="{307DBAE7-B133-47F2-9FED-A6F20BA0AA30}" destId="{2E8CC1AB-C6CC-481C-80BD-F55030AC5B2C}" srcOrd="0" destOrd="0" presId="urn:microsoft.com/office/officeart/2005/8/layout/vList5"/>
    <dgm:cxn modelId="{BA033C59-0073-4EED-B910-06A8D630A420}" srcId="{DB4D457C-BA6A-4FC7-9334-6B3C2011F62D}" destId="{4B67F761-2B59-4152-8E4C-4353168736D5}" srcOrd="2" destOrd="0" parTransId="{B10A1021-7AD1-4E13-B099-C1F23D52B5B9}" sibTransId="{D39F5280-E950-4E32-8DEB-5F981CE4A53D}"/>
    <dgm:cxn modelId="{9362D67C-29D9-4836-B136-52527C5963FA}" srcId="{82C118CF-DDC8-40D0-BEE7-B739E58FA942}" destId="{2834D54C-960F-48A6-AC67-8A1AB9524038}" srcOrd="0" destOrd="0" parTransId="{3CFABCA7-41FC-4565-A9E2-D8B8F4AA6D4C}" sibTransId="{8148CA01-EEB9-45A9-BCAD-87067ABD5E52}"/>
    <dgm:cxn modelId="{AA4D8581-C23A-4B78-8E64-ECD8B1C61805}" type="presOf" srcId="{82C118CF-DDC8-40D0-BEE7-B739E58FA942}" destId="{FD48633D-7A5F-4A23-A2DB-C99DD99B9125}" srcOrd="0" destOrd="0" presId="urn:microsoft.com/office/officeart/2005/8/layout/vList5"/>
    <dgm:cxn modelId="{BD8EBC92-B5BB-4DA9-9276-649F8EC6B9F4}" srcId="{DB4D457C-BA6A-4FC7-9334-6B3C2011F62D}" destId="{5EA474E1-434A-4B83-B489-1225A09C0063}" srcOrd="1" destOrd="0" parTransId="{5884EA63-A49F-41EB-974F-19B6B0819EA9}" sibTransId="{06CF3BDE-CF4B-441D-93EA-8D82D784F10F}"/>
    <dgm:cxn modelId="{BA2D93BB-538E-4E7A-9A7F-8C094BD1F27D}" srcId="{4B67F761-2B59-4152-8E4C-4353168736D5}" destId="{A0AA6FD5-ED61-4DE3-B90A-05DDAA09484B}" srcOrd="1" destOrd="0" parTransId="{9BACE1B2-83DF-41CD-8A16-535277A0D762}" sibTransId="{7E77BCDD-C0F4-445F-B3DD-0F076DD4971C}"/>
    <dgm:cxn modelId="{5C3766C6-BB0E-4C6E-B466-7636874A9B1D}" type="presOf" srcId="{5EA474E1-434A-4B83-B489-1225A09C0063}" destId="{BF5B122F-0E7A-4B21-9FEB-818CB4F65D56}" srcOrd="0" destOrd="0" presId="urn:microsoft.com/office/officeart/2005/8/layout/vList5"/>
    <dgm:cxn modelId="{1C917BE2-F340-46EC-B792-FF6C957F64EC}" type="presOf" srcId="{4577F7B7-7ABA-4BED-A14B-1944CC7AAFA9}" destId="{2E8CC1AB-C6CC-481C-80BD-F55030AC5B2C}" srcOrd="0" destOrd="1" presId="urn:microsoft.com/office/officeart/2005/8/layout/vList5"/>
    <dgm:cxn modelId="{CCC279E6-03D4-48ED-B28F-76518368353B}" type="presOf" srcId="{A0AA6FD5-ED61-4DE3-B90A-05DDAA09484B}" destId="{CF270117-6481-4760-AFED-CB7A56B2D7A6}" srcOrd="0" destOrd="1" presId="urn:microsoft.com/office/officeart/2005/8/layout/vList5"/>
    <dgm:cxn modelId="{C38AEAEB-AD57-42FC-B4F7-08E2A8A4E7B9}" srcId="{5EA474E1-434A-4B83-B489-1225A09C0063}" destId="{4577F7B7-7ABA-4BED-A14B-1944CC7AAFA9}" srcOrd="1" destOrd="0" parTransId="{04718DA1-FA68-4FE6-BC17-1DAFAA3540D6}" sibTransId="{A4110672-EFC2-469C-A53B-977554B15B72}"/>
    <dgm:cxn modelId="{3B903B45-3324-4135-A3FD-AB69A73C4BBC}" type="presParOf" srcId="{E5210554-36B7-45C0-93CA-F761D310136E}" destId="{335EBF4D-C2E2-4864-8E29-982C5742B8D6}" srcOrd="0" destOrd="0" presId="urn:microsoft.com/office/officeart/2005/8/layout/vList5"/>
    <dgm:cxn modelId="{F62541F2-9FD0-4B51-9979-B71017273A6F}" type="presParOf" srcId="{335EBF4D-C2E2-4864-8E29-982C5742B8D6}" destId="{FD48633D-7A5F-4A23-A2DB-C99DD99B9125}" srcOrd="0" destOrd="0" presId="urn:microsoft.com/office/officeart/2005/8/layout/vList5"/>
    <dgm:cxn modelId="{3747FEA6-C6FB-4493-B23F-968544F5716A}" type="presParOf" srcId="{335EBF4D-C2E2-4864-8E29-982C5742B8D6}" destId="{060BE986-07A5-4185-8C67-CF0835A6467E}" srcOrd="1" destOrd="0" presId="urn:microsoft.com/office/officeart/2005/8/layout/vList5"/>
    <dgm:cxn modelId="{C89527ED-D82F-4ECA-A4BB-6BB81E668996}" type="presParOf" srcId="{E5210554-36B7-45C0-93CA-F761D310136E}" destId="{69CFEB87-0300-4E56-A158-E98935C16AC4}" srcOrd="1" destOrd="0" presId="urn:microsoft.com/office/officeart/2005/8/layout/vList5"/>
    <dgm:cxn modelId="{DCE2177B-F55C-42C7-9EE6-7FCF236CEFEE}" type="presParOf" srcId="{E5210554-36B7-45C0-93CA-F761D310136E}" destId="{550228C6-ED9D-4A16-970C-06E491B3A264}" srcOrd="2" destOrd="0" presId="urn:microsoft.com/office/officeart/2005/8/layout/vList5"/>
    <dgm:cxn modelId="{45531778-457F-4E25-B7D6-4345E46B3675}" type="presParOf" srcId="{550228C6-ED9D-4A16-970C-06E491B3A264}" destId="{BF5B122F-0E7A-4B21-9FEB-818CB4F65D56}" srcOrd="0" destOrd="0" presId="urn:microsoft.com/office/officeart/2005/8/layout/vList5"/>
    <dgm:cxn modelId="{86B9186E-E2E2-4BAB-B2B3-686C897055F8}" type="presParOf" srcId="{550228C6-ED9D-4A16-970C-06E491B3A264}" destId="{2E8CC1AB-C6CC-481C-80BD-F55030AC5B2C}" srcOrd="1" destOrd="0" presId="urn:microsoft.com/office/officeart/2005/8/layout/vList5"/>
    <dgm:cxn modelId="{740EADFD-F69B-43F8-AB2A-87F4A8E65916}" type="presParOf" srcId="{E5210554-36B7-45C0-93CA-F761D310136E}" destId="{C407CE62-AC97-4B6B-A5A7-48D69BC806DE}" srcOrd="3" destOrd="0" presId="urn:microsoft.com/office/officeart/2005/8/layout/vList5"/>
    <dgm:cxn modelId="{C57076E4-D488-46FA-AFF2-CCE23FF063FA}" type="presParOf" srcId="{E5210554-36B7-45C0-93CA-F761D310136E}" destId="{63BAB70D-E934-4F87-BCD8-4AD6823FEABD}" srcOrd="4" destOrd="0" presId="urn:microsoft.com/office/officeart/2005/8/layout/vList5"/>
    <dgm:cxn modelId="{5F2A32B6-0DFC-4033-BE51-A9DE6FA6F0CE}" type="presParOf" srcId="{63BAB70D-E934-4F87-BCD8-4AD6823FEABD}" destId="{699909EB-C746-4340-81C7-6371A4EB749B}" srcOrd="0" destOrd="0" presId="urn:microsoft.com/office/officeart/2005/8/layout/vList5"/>
    <dgm:cxn modelId="{22EF57B4-65EA-4737-8223-8A0D69957DA3}" type="presParOf" srcId="{63BAB70D-E934-4F87-BCD8-4AD6823FEABD}" destId="{CF270117-6481-4760-AFED-CB7A56B2D7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D95335-58CE-4C3A-85B5-442EB90BA9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FB4486-E0F4-4150-8876-811D9401624A}">
      <dgm:prSet custT="1"/>
      <dgm:spPr/>
      <dgm:t>
        <a:bodyPr/>
        <a:lstStyle/>
        <a:p>
          <a:r>
            <a:rPr lang="en-US" sz="5400" b="1" dirty="0"/>
            <a:t>ANOVA Tests</a:t>
          </a:r>
          <a:endParaRPr lang="en-US" sz="5400" dirty="0"/>
        </a:p>
      </dgm:t>
    </dgm:pt>
    <dgm:pt modelId="{64898F09-2B3D-4A1F-A573-D0FB57C86352}" type="parTrans" cxnId="{EFDDE3F9-FBEA-4682-80E9-84EB214F4976}">
      <dgm:prSet/>
      <dgm:spPr/>
      <dgm:t>
        <a:bodyPr/>
        <a:lstStyle/>
        <a:p>
          <a:endParaRPr lang="en-US"/>
        </a:p>
      </dgm:t>
    </dgm:pt>
    <dgm:pt modelId="{7A4B60F4-9005-4163-B69A-29A61DCC067F}" type="sibTrans" cxnId="{EFDDE3F9-FBEA-4682-80E9-84EB214F4976}">
      <dgm:prSet/>
      <dgm:spPr/>
      <dgm:t>
        <a:bodyPr/>
        <a:lstStyle/>
        <a:p>
          <a:endParaRPr lang="en-US"/>
        </a:p>
      </dgm:t>
    </dgm:pt>
    <dgm:pt modelId="{0E78A29F-50A0-445D-9A9F-0F85191A0CAC}">
      <dgm:prSet/>
      <dgm:spPr/>
      <dgm:t>
        <a:bodyPr/>
        <a:lstStyle/>
        <a:p>
          <a:r>
            <a:rPr lang="en-US" sz="3200" dirty="0"/>
            <a:t>Recruitment Channels: </a:t>
          </a:r>
        </a:p>
      </dgm:t>
    </dgm:pt>
    <dgm:pt modelId="{27C969AF-3607-423A-B31C-3B88FE47A280}" type="parTrans" cxnId="{1C6291D5-3950-4231-9E9A-D5AC08CA26EE}">
      <dgm:prSet/>
      <dgm:spPr/>
      <dgm:t>
        <a:bodyPr/>
        <a:lstStyle/>
        <a:p>
          <a:endParaRPr lang="en-US"/>
        </a:p>
      </dgm:t>
    </dgm:pt>
    <dgm:pt modelId="{43C398B3-D208-445E-9F16-50600E1AEFB0}" type="sibTrans" cxnId="{1C6291D5-3950-4231-9E9A-D5AC08CA26EE}">
      <dgm:prSet/>
      <dgm:spPr/>
      <dgm:t>
        <a:bodyPr/>
        <a:lstStyle/>
        <a:p>
          <a:endParaRPr lang="en-US"/>
        </a:p>
      </dgm:t>
    </dgm:pt>
    <dgm:pt modelId="{1E014D2F-6016-46BF-8CD2-97A7D7BA6674}">
      <dgm:prSet custT="1"/>
      <dgm:spPr/>
      <dgm:t>
        <a:bodyPr/>
        <a:lstStyle/>
        <a:p>
          <a:pPr>
            <a:buNone/>
          </a:pPr>
          <a:r>
            <a:rPr lang="en-US" sz="2800" dirty="0"/>
            <a:t>Significant impact on performance (p &lt;0.001)</a:t>
          </a:r>
        </a:p>
      </dgm:t>
    </dgm:pt>
    <dgm:pt modelId="{3641143E-8074-4929-9D6A-EE60624F12DE}" type="parTrans" cxnId="{B2D83A6C-4D66-4D90-97A3-D819217C5BF5}">
      <dgm:prSet/>
      <dgm:spPr/>
      <dgm:t>
        <a:bodyPr/>
        <a:lstStyle/>
        <a:p>
          <a:endParaRPr lang="en-US"/>
        </a:p>
      </dgm:t>
    </dgm:pt>
    <dgm:pt modelId="{EE0F3BF0-9A2E-48A1-8EA1-8577CE360501}" type="sibTrans" cxnId="{B2D83A6C-4D66-4D90-97A3-D819217C5BF5}">
      <dgm:prSet/>
      <dgm:spPr/>
      <dgm:t>
        <a:bodyPr/>
        <a:lstStyle/>
        <a:p>
          <a:endParaRPr lang="en-US"/>
        </a:p>
      </dgm:t>
    </dgm:pt>
    <dgm:pt modelId="{255F2B3B-6F4B-4723-AFC9-6AEAFE39D382}">
      <dgm:prSet/>
      <dgm:spPr/>
      <dgm:t>
        <a:bodyPr/>
        <a:lstStyle/>
        <a:p>
          <a:r>
            <a:rPr lang="en-US" sz="3200" dirty="0"/>
            <a:t>Training Programs:</a:t>
          </a:r>
        </a:p>
      </dgm:t>
    </dgm:pt>
    <dgm:pt modelId="{F559FA5C-231C-4F57-8504-A2BE33EAB06E}" type="parTrans" cxnId="{A52EEC63-DC60-4D53-BA87-54DF2D5220E1}">
      <dgm:prSet/>
      <dgm:spPr/>
      <dgm:t>
        <a:bodyPr/>
        <a:lstStyle/>
        <a:p>
          <a:endParaRPr lang="en-US"/>
        </a:p>
      </dgm:t>
    </dgm:pt>
    <dgm:pt modelId="{02C9F10B-9EC0-425C-B63E-CE88C39CCD13}" type="sibTrans" cxnId="{A52EEC63-DC60-4D53-BA87-54DF2D5220E1}">
      <dgm:prSet/>
      <dgm:spPr/>
      <dgm:t>
        <a:bodyPr/>
        <a:lstStyle/>
        <a:p>
          <a:endParaRPr lang="en-US"/>
        </a:p>
      </dgm:t>
    </dgm:pt>
    <dgm:pt modelId="{7BB40A7C-7EC5-44F5-9A33-3BDB9167BEB9}">
      <dgm:prSet custT="1"/>
      <dgm:spPr/>
      <dgm:t>
        <a:bodyPr/>
        <a:lstStyle/>
        <a:p>
          <a:pPr>
            <a:buNone/>
          </a:pPr>
          <a:r>
            <a:rPr lang="en-US" sz="2800" dirty="0"/>
            <a:t>Significant impact on performance (p &lt; 0.001)</a:t>
          </a:r>
        </a:p>
      </dgm:t>
    </dgm:pt>
    <dgm:pt modelId="{13CC915E-189C-4E98-9B77-9DB5BD4484C7}" type="parTrans" cxnId="{20903742-B424-45E1-B740-55F796E4888D}">
      <dgm:prSet/>
      <dgm:spPr/>
      <dgm:t>
        <a:bodyPr/>
        <a:lstStyle/>
        <a:p>
          <a:endParaRPr lang="en-US"/>
        </a:p>
      </dgm:t>
    </dgm:pt>
    <dgm:pt modelId="{8D19168E-0A37-4A78-91CB-9A4521918E50}" type="sibTrans" cxnId="{20903742-B424-45E1-B740-55F796E4888D}">
      <dgm:prSet/>
      <dgm:spPr/>
      <dgm:t>
        <a:bodyPr/>
        <a:lstStyle/>
        <a:p>
          <a:endParaRPr lang="en-US"/>
        </a:p>
      </dgm:t>
    </dgm:pt>
    <dgm:pt modelId="{CC6CB138-CD2A-44F3-8DF4-2C8220D4ECFE}" type="pres">
      <dgm:prSet presAssocID="{41D95335-58CE-4C3A-85B5-442EB90BA93A}" presName="linear" presStyleCnt="0">
        <dgm:presLayoutVars>
          <dgm:dir/>
          <dgm:animLvl val="lvl"/>
          <dgm:resizeHandles val="exact"/>
        </dgm:presLayoutVars>
      </dgm:prSet>
      <dgm:spPr/>
    </dgm:pt>
    <dgm:pt modelId="{9154B717-0624-455B-AAE1-AC883DF9C111}" type="pres">
      <dgm:prSet presAssocID="{A7FB4486-E0F4-4150-8876-811D9401624A}" presName="parentLin" presStyleCnt="0"/>
      <dgm:spPr/>
    </dgm:pt>
    <dgm:pt modelId="{5709A61C-DEE6-4989-BF8D-752095F023E4}" type="pres">
      <dgm:prSet presAssocID="{A7FB4486-E0F4-4150-8876-811D9401624A}" presName="parentLeftMargin" presStyleLbl="node1" presStyleIdx="0" presStyleCnt="1"/>
      <dgm:spPr/>
    </dgm:pt>
    <dgm:pt modelId="{680B7CDA-44DD-49BD-916C-10B7F8438773}" type="pres">
      <dgm:prSet presAssocID="{A7FB4486-E0F4-4150-8876-811D9401624A}" presName="parentText" presStyleLbl="node1" presStyleIdx="0" presStyleCnt="1" custScaleY="60996">
        <dgm:presLayoutVars>
          <dgm:chMax val="0"/>
          <dgm:bulletEnabled val="1"/>
        </dgm:presLayoutVars>
      </dgm:prSet>
      <dgm:spPr/>
    </dgm:pt>
    <dgm:pt modelId="{A6599C30-D33A-4FEA-9746-F7770CDBCF53}" type="pres">
      <dgm:prSet presAssocID="{A7FB4486-E0F4-4150-8876-811D9401624A}" presName="negativeSpace" presStyleCnt="0"/>
      <dgm:spPr/>
    </dgm:pt>
    <dgm:pt modelId="{D41BB5F6-838C-4E09-A2B0-E6C8AD8B95C6}" type="pres">
      <dgm:prSet presAssocID="{A7FB4486-E0F4-4150-8876-811D9401624A}" presName="childText" presStyleLbl="conFgAcc1" presStyleIdx="0" presStyleCnt="1" custScaleY="94686">
        <dgm:presLayoutVars>
          <dgm:bulletEnabled val="1"/>
        </dgm:presLayoutVars>
      </dgm:prSet>
      <dgm:spPr/>
    </dgm:pt>
  </dgm:ptLst>
  <dgm:cxnLst>
    <dgm:cxn modelId="{59426814-DB0B-4D67-B16D-0B589C061774}" type="presOf" srcId="{0E78A29F-50A0-445D-9A9F-0F85191A0CAC}" destId="{D41BB5F6-838C-4E09-A2B0-E6C8AD8B95C6}" srcOrd="0" destOrd="0" presId="urn:microsoft.com/office/officeart/2005/8/layout/list1"/>
    <dgm:cxn modelId="{20903742-B424-45E1-B740-55F796E4888D}" srcId="{255F2B3B-6F4B-4723-AFC9-6AEAFE39D382}" destId="{7BB40A7C-7EC5-44F5-9A33-3BDB9167BEB9}" srcOrd="0" destOrd="0" parTransId="{13CC915E-189C-4E98-9B77-9DB5BD4484C7}" sibTransId="{8D19168E-0A37-4A78-91CB-9A4521918E50}"/>
    <dgm:cxn modelId="{A52EEC63-DC60-4D53-BA87-54DF2D5220E1}" srcId="{A7FB4486-E0F4-4150-8876-811D9401624A}" destId="{255F2B3B-6F4B-4723-AFC9-6AEAFE39D382}" srcOrd="1" destOrd="0" parTransId="{F559FA5C-231C-4F57-8504-A2BE33EAB06E}" sibTransId="{02C9F10B-9EC0-425C-B63E-CE88C39CCD13}"/>
    <dgm:cxn modelId="{D35B2F69-76F4-42D6-8664-8CA7D96DCADB}" type="presOf" srcId="{41D95335-58CE-4C3A-85B5-442EB90BA93A}" destId="{CC6CB138-CD2A-44F3-8DF4-2C8220D4ECFE}" srcOrd="0" destOrd="0" presId="urn:microsoft.com/office/officeart/2005/8/layout/list1"/>
    <dgm:cxn modelId="{B2D83A6C-4D66-4D90-97A3-D819217C5BF5}" srcId="{0E78A29F-50A0-445D-9A9F-0F85191A0CAC}" destId="{1E014D2F-6016-46BF-8CD2-97A7D7BA6674}" srcOrd="0" destOrd="0" parTransId="{3641143E-8074-4929-9D6A-EE60624F12DE}" sibTransId="{EE0F3BF0-9A2E-48A1-8EA1-8577CE360501}"/>
    <dgm:cxn modelId="{8966977E-B126-49EA-8FAC-14CA66EA7523}" type="presOf" srcId="{A7FB4486-E0F4-4150-8876-811D9401624A}" destId="{5709A61C-DEE6-4989-BF8D-752095F023E4}" srcOrd="0" destOrd="0" presId="urn:microsoft.com/office/officeart/2005/8/layout/list1"/>
    <dgm:cxn modelId="{9DAC4391-A3F9-4DFC-BE38-BC84ACC916FA}" type="presOf" srcId="{A7FB4486-E0F4-4150-8876-811D9401624A}" destId="{680B7CDA-44DD-49BD-916C-10B7F8438773}" srcOrd="1" destOrd="0" presId="urn:microsoft.com/office/officeart/2005/8/layout/list1"/>
    <dgm:cxn modelId="{57E3479D-8191-4D17-8841-30A4F46C3DB9}" type="presOf" srcId="{1E014D2F-6016-46BF-8CD2-97A7D7BA6674}" destId="{D41BB5F6-838C-4E09-A2B0-E6C8AD8B95C6}" srcOrd="0" destOrd="1" presId="urn:microsoft.com/office/officeart/2005/8/layout/list1"/>
    <dgm:cxn modelId="{4A6CD0A7-E5F4-4A2A-978C-CCC6CB326046}" type="presOf" srcId="{7BB40A7C-7EC5-44F5-9A33-3BDB9167BEB9}" destId="{D41BB5F6-838C-4E09-A2B0-E6C8AD8B95C6}" srcOrd="0" destOrd="3" presId="urn:microsoft.com/office/officeart/2005/8/layout/list1"/>
    <dgm:cxn modelId="{1C6291D5-3950-4231-9E9A-D5AC08CA26EE}" srcId="{A7FB4486-E0F4-4150-8876-811D9401624A}" destId="{0E78A29F-50A0-445D-9A9F-0F85191A0CAC}" srcOrd="0" destOrd="0" parTransId="{27C969AF-3607-423A-B31C-3B88FE47A280}" sibTransId="{43C398B3-D208-445E-9F16-50600E1AEFB0}"/>
    <dgm:cxn modelId="{14DD72F6-1609-4C24-A8CA-895F2537B951}" type="presOf" srcId="{255F2B3B-6F4B-4723-AFC9-6AEAFE39D382}" destId="{D41BB5F6-838C-4E09-A2B0-E6C8AD8B95C6}" srcOrd="0" destOrd="2" presId="urn:microsoft.com/office/officeart/2005/8/layout/list1"/>
    <dgm:cxn modelId="{EFDDE3F9-FBEA-4682-80E9-84EB214F4976}" srcId="{41D95335-58CE-4C3A-85B5-442EB90BA93A}" destId="{A7FB4486-E0F4-4150-8876-811D9401624A}" srcOrd="0" destOrd="0" parTransId="{64898F09-2B3D-4A1F-A573-D0FB57C86352}" sibTransId="{7A4B60F4-9005-4163-B69A-29A61DCC067F}"/>
    <dgm:cxn modelId="{E2741DC9-D498-4556-B048-AAFF351C8B24}" type="presParOf" srcId="{CC6CB138-CD2A-44F3-8DF4-2C8220D4ECFE}" destId="{9154B717-0624-455B-AAE1-AC883DF9C111}" srcOrd="0" destOrd="0" presId="urn:microsoft.com/office/officeart/2005/8/layout/list1"/>
    <dgm:cxn modelId="{F5F336EC-9DF7-4D44-96CB-C5A961C17CBF}" type="presParOf" srcId="{9154B717-0624-455B-AAE1-AC883DF9C111}" destId="{5709A61C-DEE6-4989-BF8D-752095F023E4}" srcOrd="0" destOrd="0" presId="urn:microsoft.com/office/officeart/2005/8/layout/list1"/>
    <dgm:cxn modelId="{1A6D36EF-4296-4856-B42C-50546DF41519}" type="presParOf" srcId="{9154B717-0624-455B-AAE1-AC883DF9C111}" destId="{680B7CDA-44DD-49BD-916C-10B7F8438773}" srcOrd="1" destOrd="0" presId="urn:microsoft.com/office/officeart/2005/8/layout/list1"/>
    <dgm:cxn modelId="{73DF06FA-7830-4A72-82CF-49B41284134C}" type="presParOf" srcId="{CC6CB138-CD2A-44F3-8DF4-2C8220D4ECFE}" destId="{A6599C30-D33A-4FEA-9746-F7770CDBCF53}" srcOrd="1" destOrd="0" presId="urn:microsoft.com/office/officeart/2005/8/layout/list1"/>
    <dgm:cxn modelId="{132FD787-B2B8-453C-AC53-274EA52D14F7}" type="presParOf" srcId="{CC6CB138-CD2A-44F3-8DF4-2C8220D4ECFE}" destId="{D41BB5F6-838C-4E09-A2B0-E6C8AD8B95C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258315-4C55-4CBA-A73A-07D08CFD1E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102F67-6A8A-4500-A4E7-43B44C7D9A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</a:t>
          </a:r>
        </a:p>
      </dgm:t>
    </dgm:pt>
    <dgm:pt modelId="{ED7A6636-7F0E-4C3E-9DF0-DE5E8FC6C408}" type="parTrans" cxnId="{C9712234-E8A3-45A0-BBBA-6AC2F0FD7422}">
      <dgm:prSet/>
      <dgm:spPr/>
      <dgm:t>
        <a:bodyPr/>
        <a:lstStyle/>
        <a:p>
          <a:endParaRPr lang="en-US"/>
        </a:p>
      </dgm:t>
    </dgm:pt>
    <dgm:pt modelId="{0097FF08-F0A0-4C5F-9F00-09BF2122DB9F}" type="sibTrans" cxnId="{C9712234-E8A3-45A0-BBBA-6AC2F0FD7422}">
      <dgm:prSet/>
      <dgm:spPr/>
      <dgm:t>
        <a:bodyPr/>
        <a:lstStyle/>
        <a:p>
          <a:endParaRPr lang="en-US"/>
        </a:p>
      </dgm:t>
    </dgm:pt>
    <dgm:pt modelId="{6A89E6E4-FC51-4D3A-854B-5867C22AC4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</a:t>
          </a:r>
        </a:p>
      </dgm:t>
    </dgm:pt>
    <dgm:pt modelId="{F9560D5A-C01D-495B-A2A3-D822B5523C80}" type="parTrans" cxnId="{2F43181F-491B-49BC-BFBE-ABF7B5DFF237}">
      <dgm:prSet/>
      <dgm:spPr/>
      <dgm:t>
        <a:bodyPr/>
        <a:lstStyle/>
        <a:p>
          <a:endParaRPr lang="en-US"/>
        </a:p>
      </dgm:t>
    </dgm:pt>
    <dgm:pt modelId="{DCBF673F-2383-4821-8150-0937085DA00C}" type="sibTrans" cxnId="{2F43181F-491B-49BC-BFBE-ABF7B5DFF237}">
      <dgm:prSet/>
      <dgm:spPr/>
      <dgm:t>
        <a:bodyPr/>
        <a:lstStyle/>
        <a:p>
          <a:endParaRPr lang="en-US"/>
        </a:p>
      </dgm:t>
    </dgm:pt>
    <dgm:pt modelId="{70A42F11-2794-45C0-A35C-B01632F191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</a:t>
          </a:r>
        </a:p>
      </dgm:t>
    </dgm:pt>
    <dgm:pt modelId="{B0CB3996-FDFC-48EF-A7AC-83A6B6F6141F}" type="parTrans" cxnId="{6A5AF8B2-DEF3-4697-BD32-ED31AD6C22EC}">
      <dgm:prSet/>
      <dgm:spPr/>
      <dgm:t>
        <a:bodyPr/>
        <a:lstStyle/>
        <a:p>
          <a:endParaRPr lang="en-US"/>
        </a:p>
      </dgm:t>
    </dgm:pt>
    <dgm:pt modelId="{D47FC422-9A5B-4FFF-8507-8DC2831856D7}" type="sibTrans" cxnId="{6A5AF8B2-DEF3-4697-BD32-ED31AD6C22EC}">
      <dgm:prSet/>
      <dgm:spPr/>
      <dgm:t>
        <a:bodyPr/>
        <a:lstStyle/>
        <a:p>
          <a:endParaRPr lang="en-US"/>
        </a:p>
      </dgm:t>
    </dgm:pt>
    <dgm:pt modelId="{7317D806-52B0-42FF-A1A7-7F93C7471E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Vector Machine (SVM)</a:t>
          </a:r>
        </a:p>
      </dgm:t>
    </dgm:pt>
    <dgm:pt modelId="{509107B3-2D61-46B4-8C3B-E2311537B7FD}" type="parTrans" cxnId="{2837F957-28EF-41B8-B513-845CF2921D1E}">
      <dgm:prSet/>
      <dgm:spPr/>
      <dgm:t>
        <a:bodyPr/>
        <a:lstStyle/>
        <a:p>
          <a:endParaRPr lang="en-US"/>
        </a:p>
      </dgm:t>
    </dgm:pt>
    <dgm:pt modelId="{EA49DCB3-6312-488A-A990-A2EE0F642A10}" type="sibTrans" cxnId="{2837F957-28EF-41B8-B513-845CF2921D1E}">
      <dgm:prSet/>
      <dgm:spPr/>
      <dgm:t>
        <a:bodyPr/>
        <a:lstStyle/>
        <a:p>
          <a:endParaRPr lang="en-US"/>
        </a:p>
      </dgm:t>
    </dgm:pt>
    <dgm:pt modelId="{18A40AB8-9486-4771-B203-C1924E4AC82B}" type="pres">
      <dgm:prSet presAssocID="{37258315-4C55-4CBA-A73A-07D08CFD1E67}" presName="root" presStyleCnt="0">
        <dgm:presLayoutVars>
          <dgm:dir/>
          <dgm:resizeHandles val="exact"/>
        </dgm:presLayoutVars>
      </dgm:prSet>
      <dgm:spPr/>
    </dgm:pt>
    <dgm:pt modelId="{53335338-FF11-49F3-A278-15AE77C5A3F9}" type="pres">
      <dgm:prSet presAssocID="{96102F67-6A8A-4500-A4E7-43B44C7D9AAB}" presName="compNode" presStyleCnt="0"/>
      <dgm:spPr/>
    </dgm:pt>
    <dgm:pt modelId="{E178C49E-82B6-45A2-A1E2-8C556DE892AB}" type="pres">
      <dgm:prSet presAssocID="{96102F67-6A8A-4500-A4E7-43B44C7D9AAB}" presName="bgRect" presStyleLbl="bgShp" presStyleIdx="0" presStyleCnt="4"/>
      <dgm:spPr/>
    </dgm:pt>
    <dgm:pt modelId="{D56CFFC1-8EFA-485E-893F-3318A10903FC}" type="pres">
      <dgm:prSet presAssocID="{96102F67-6A8A-4500-A4E7-43B44C7D9A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BEBA4EF-1425-4554-80D6-B03FD0B9D6C3}" type="pres">
      <dgm:prSet presAssocID="{96102F67-6A8A-4500-A4E7-43B44C7D9AAB}" presName="spaceRect" presStyleCnt="0"/>
      <dgm:spPr/>
    </dgm:pt>
    <dgm:pt modelId="{F76036A4-09D0-49DE-90DD-AEC4E65A8105}" type="pres">
      <dgm:prSet presAssocID="{96102F67-6A8A-4500-A4E7-43B44C7D9AAB}" presName="parTx" presStyleLbl="revTx" presStyleIdx="0" presStyleCnt="4">
        <dgm:presLayoutVars>
          <dgm:chMax val="0"/>
          <dgm:chPref val="0"/>
        </dgm:presLayoutVars>
      </dgm:prSet>
      <dgm:spPr/>
    </dgm:pt>
    <dgm:pt modelId="{D4D63786-8E8A-4871-8F2B-42AF276FAF91}" type="pres">
      <dgm:prSet presAssocID="{0097FF08-F0A0-4C5F-9F00-09BF2122DB9F}" presName="sibTrans" presStyleCnt="0"/>
      <dgm:spPr/>
    </dgm:pt>
    <dgm:pt modelId="{DA986EBB-1CF5-4E08-BA54-31384A42DD14}" type="pres">
      <dgm:prSet presAssocID="{6A89E6E4-FC51-4D3A-854B-5867C22AC4F6}" presName="compNode" presStyleCnt="0"/>
      <dgm:spPr/>
    </dgm:pt>
    <dgm:pt modelId="{6D344AA9-82A2-45B4-AEDA-BD6F4DC529B1}" type="pres">
      <dgm:prSet presAssocID="{6A89E6E4-FC51-4D3A-854B-5867C22AC4F6}" presName="bgRect" presStyleLbl="bgShp" presStyleIdx="1" presStyleCnt="4"/>
      <dgm:spPr/>
    </dgm:pt>
    <dgm:pt modelId="{8434FFDB-0352-40C1-96BC-25EECA67C7EA}" type="pres">
      <dgm:prSet presAssocID="{6A89E6E4-FC51-4D3A-854B-5867C22AC4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1BF36B4-68AD-46A9-8DC0-652EFEECFA93}" type="pres">
      <dgm:prSet presAssocID="{6A89E6E4-FC51-4D3A-854B-5867C22AC4F6}" presName="spaceRect" presStyleCnt="0"/>
      <dgm:spPr/>
    </dgm:pt>
    <dgm:pt modelId="{8229651E-A7A5-4066-902C-CFF326741A64}" type="pres">
      <dgm:prSet presAssocID="{6A89E6E4-FC51-4D3A-854B-5867C22AC4F6}" presName="parTx" presStyleLbl="revTx" presStyleIdx="1" presStyleCnt="4">
        <dgm:presLayoutVars>
          <dgm:chMax val="0"/>
          <dgm:chPref val="0"/>
        </dgm:presLayoutVars>
      </dgm:prSet>
      <dgm:spPr/>
    </dgm:pt>
    <dgm:pt modelId="{D09DA051-9A6B-41ED-B3E6-67217FB76A4C}" type="pres">
      <dgm:prSet presAssocID="{DCBF673F-2383-4821-8150-0937085DA00C}" presName="sibTrans" presStyleCnt="0"/>
      <dgm:spPr/>
    </dgm:pt>
    <dgm:pt modelId="{5B219091-CECB-4090-9593-96B27B125817}" type="pres">
      <dgm:prSet presAssocID="{70A42F11-2794-45C0-A35C-B01632F191DB}" presName="compNode" presStyleCnt="0"/>
      <dgm:spPr/>
    </dgm:pt>
    <dgm:pt modelId="{6A2F1772-6726-4740-8FB5-9B4BF590B2C9}" type="pres">
      <dgm:prSet presAssocID="{70A42F11-2794-45C0-A35C-B01632F191DB}" presName="bgRect" presStyleLbl="bgShp" presStyleIdx="2" presStyleCnt="4"/>
      <dgm:spPr/>
    </dgm:pt>
    <dgm:pt modelId="{1AD2E3E5-2162-4899-813B-68426BC386C1}" type="pres">
      <dgm:prSet presAssocID="{70A42F11-2794-45C0-A35C-B01632F191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536A61-5A59-4871-BAA3-83858642DB82}" type="pres">
      <dgm:prSet presAssocID="{70A42F11-2794-45C0-A35C-B01632F191DB}" presName="spaceRect" presStyleCnt="0"/>
      <dgm:spPr/>
    </dgm:pt>
    <dgm:pt modelId="{71D6B643-BBDC-4706-92AA-02DA542ECA3C}" type="pres">
      <dgm:prSet presAssocID="{70A42F11-2794-45C0-A35C-B01632F191DB}" presName="parTx" presStyleLbl="revTx" presStyleIdx="2" presStyleCnt="4">
        <dgm:presLayoutVars>
          <dgm:chMax val="0"/>
          <dgm:chPref val="0"/>
        </dgm:presLayoutVars>
      </dgm:prSet>
      <dgm:spPr/>
    </dgm:pt>
    <dgm:pt modelId="{5FA20619-1F7D-4A7F-BB91-3D3C80246AF0}" type="pres">
      <dgm:prSet presAssocID="{D47FC422-9A5B-4FFF-8507-8DC2831856D7}" presName="sibTrans" presStyleCnt="0"/>
      <dgm:spPr/>
    </dgm:pt>
    <dgm:pt modelId="{AC3D170D-70A4-4397-B573-B0BA13221C04}" type="pres">
      <dgm:prSet presAssocID="{7317D806-52B0-42FF-A1A7-7F93C7471E70}" presName="compNode" presStyleCnt="0"/>
      <dgm:spPr/>
    </dgm:pt>
    <dgm:pt modelId="{B0E9C1E5-E68F-4C5F-8933-1A29D629BAAA}" type="pres">
      <dgm:prSet presAssocID="{7317D806-52B0-42FF-A1A7-7F93C7471E70}" presName="bgRect" presStyleLbl="bgShp" presStyleIdx="3" presStyleCnt="4"/>
      <dgm:spPr/>
    </dgm:pt>
    <dgm:pt modelId="{ADEB738E-0AAF-4E0E-9DAA-9EBCD4FBB977}" type="pres">
      <dgm:prSet presAssocID="{7317D806-52B0-42FF-A1A7-7F93C7471E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4AE597-6CFC-4DFB-A3EE-B90083CAECB2}" type="pres">
      <dgm:prSet presAssocID="{7317D806-52B0-42FF-A1A7-7F93C7471E70}" presName="spaceRect" presStyleCnt="0"/>
      <dgm:spPr/>
    </dgm:pt>
    <dgm:pt modelId="{AC473835-54B7-4A7D-BAD3-DB52A739512C}" type="pres">
      <dgm:prSet presAssocID="{7317D806-52B0-42FF-A1A7-7F93C7471E7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45F6000-244E-4A68-9BEC-1A48C12870E7}" type="presOf" srcId="{6A89E6E4-FC51-4D3A-854B-5867C22AC4F6}" destId="{8229651E-A7A5-4066-902C-CFF326741A64}" srcOrd="0" destOrd="0" presId="urn:microsoft.com/office/officeart/2018/2/layout/IconVerticalSolidList"/>
    <dgm:cxn modelId="{9805FD1A-1EED-44C4-83D3-43457378E9AA}" type="presOf" srcId="{37258315-4C55-4CBA-A73A-07D08CFD1E67}" destId="{18A40AB8-9486-4771-B203-C1924E4AC82B}" srcOrd="0" destOrd="0" presId="urn:microsoft.com/office/officeart/2018/2/layout/IconVerticalSolidList"/>
    <dgm:cxn modelId="{2F43181F-491B-49BC-BFBE-ABF7B5DFF237}" srcId="{37258315-4C55-4CBA-A73A-07D08CFD1E67}" destId="{6A89E6E4-FC51-4D3A-854B-5867C22AC4F6}" srcOrd="1" destOrd="0" parTransId="{F9560D5A-C01D-495B-A2A3-D822B5523C80}" sibTransId="{DCBF673F-2383-4821-8150-0937085DA00C}"/>
    <dgm:cxn modelId="{C9712234-E8A3-45A0-BBBA-6AC2F0FD7422}" srcId="{37258315-4C55-4CBA-A73A-07D08CFD1E67}" destId="{96102F67-6A8A-4500-A4E7-43B44C7D9AAB}" srcOrd="0" destOrd="0" parTransId="{ED7A6636-7F0E-4C3E-9DF0-DE5E8FC6C408}" sibTransId="{0097FF08-F0A0-4C5F-9F00-09BF2122DB9F}"/>
    <dgm:cxn modelId="{732FB23A-6B43-49E7-A022-86A0EE4D000C}" type="presOf" srcId="{7317D806-52B0-42FF-A1A7-7F93C7471E70}" destId="{AC473835-54B7-4A7D-BAD3-DB52A739512C}" srcOrd="0" destOrd="0" presId="urn:microsoft.com/office/officeart/2018/2/layout/IconVerticalSolidList"/>
    <dgm:cxn modelId="{2837F957-28EF-41B8-B513-845CF2921D1E}" srcId="{37258315-4C55-4CBA-A73A-07D08CFD1E67}" destId="{7317D806-52B0-42FF-A1A7-7F93C7471E70}" srcOrd="3" destOrd="0" parTransId="{509107B3-2D61-46B4-8C3B-E2311537B7FD}" sibTransId="{EA49DCB3-6312-488A-A990-A2EE0F642A10}"/>
    <dgm:cxn modelId="{2EF27D89-7FBD-42EF-B275-248F6A58426B}" type="presOf" srcId="{70A42F11-2794-45C0-A35C-B01632F191DB}" destId="{71D6B643-BBDC-4706-92AA-02DA542ECA3C}" srcOrd="0" destOrd="0" presId="urn:microsoft.com/office/officeart/2018/2/layout/IconVerticalSolidList"/>
    <dgm:cxn modelId="{B58B1396-62D5-4462-BD3C-07E07A14470C}" type="presOf" srcId="{96102F67-6A8A-4500-A4E7-43B44C7D9AAB}" destId="{F76036A4-09D0-49DE-90DD-AEC4E65A8105}" srcOrd="0" destOrd="0" presId="urn:microsoft.com/office/officeart/2018/2/layout/IconVerticalSolidList"/>
    <dgm:cxn modelId="{6A5AF8B2-DEF3-4697-BD32-ED31AD6C22EC}" srcId="{37258315-4C55-4CBA-A73A-07D08CFD1E67}" destId="{70A42F11-2794-45C0-A35C-B01632F191DB}" srcOrd="2" destOrd="0" parTransId="{B0CB3996-FDFC-48EF-A7AC-83A6B6F6141F}" sibTransId="{D47FC422-9A5B-4FFF-8507-8DC2831856D7}"/>
    <dgm:cxn modelId="{511A0019-ECB2-4081-A2AD-45C2E1862948}" type="presParOf" srcId="{18A40AB8-9486-4771-B203-C1924E4AC82B}" destId="{53335338-FF11-49F3-A278-15AE77C5A3F9}" srcOrd="0" destOrd="0" presId="urn:microsoft.com/office/officeart/2018/2/layout/IconVerticalSolidList"/>
    <dgm:cxn modelId="{5075A2F8-6830-4419-AE85-8CDAB72A0713}" type="presParOf" srcId="{53335338-FF11-49F3-A278-15AE77C5A3F9}" destId="{E178C49E-82B6-45A2-A1E2-8C556DE892AB}" srcOrd="0" destOrd="0" presId="urn:microsoft.com/office/officeart/2018/2/layout/IconVerticalSolidList"/>
    <dgm:cxn modelId="{ED0DD7E2-7842-4F1D-9681-D923FA08D89F}" type="presParOf" srcId="{53335338-FF11-49F3-A278-15AE77C5A3F9}" destId="{D56CFFC1-8EFA-485E-893F-3318A10903FC}" srcOrd="1" destOrd="0" presId="urn:microsoft.com/office/officeart/2018/2/layout/IconVerticalSolidList"/>
    <dgm:cxn modelId="{B0B5C361-9E8B-4EE2-A7E5-121CA23BC6E6}" type="presParOf" srcId="{53335338-FF11-49F3-A278-15AE77C5A3F9}" destId="{EBEBA4EF-1425-4554-80D6-B03FD0B9D6C3}" srcOrd="2" destOrd="0" presId="urn:microsoft.com/office/officeart/2018/2/layout/IconVerticalSolidList"/>
    <dgm:cxn modelId="{32807786-17B5-4A19-A2D7-36E2D21BF542}" type="presParOf" srcId="{53335338-FF11-49F3-A278-15AE77C5A3F9}" destId="{F76036A4-09D0-49DE-90DD-AEC4E65A8105}" srcOrd="3" destOrd="0" presId="urn:microsoft.com/office/officeart/2018/2/layout/IconVerticalSolidList"/>
    <dgm:cxn modelId="{A045BD02-C1AB-4F6E-B386-CFFE6DDA88CD}" type="presParOf" srcId="{18A40AB8-9486-4771-B203-C1924E4AC82B}" destId="{D4D63786-8E8A-4871-8F2B-42AF276FAF91}" srcOrd="1" destOrd="0" presId="urn:microsoft.com/office/officeart/2018/2/layout/IconVerticalSolidList"/>
    <dgm:cxn modelId="{700D42D1-1349-4272-BF9D-15195493FE2E}" type="presParOf" srcId="{18A40AB8-9486-4771-B203-C1924E4AC82B}" destId="{DA986EBB-1CF5-4E08-BA54-31384A42DD14}" srcOrd="2" destOrd="0" presId="urn:microsoft.com/office/officeart/2018/2/layout/IconVerticalSolidList"/>
    <dgm:cxn modelId="{B61590B2-0BCD-4FFA-BD2D-9C80CBF52DD8}" type="presParOf" srcId="{DA986EBB-1CF5-4E08-BA54-31384A42DD14}" destId="{6D344AA9-82A2-45B4-AEDA-BD6F4DC529B1}" srcOrd="0" destOrd="0" presId="urn:microsoft.com/office/officeart/2018/2/layout/IconVerticalSolidList"/>
    <dgm:cxn modelId="{EF04084E-A04F-4547-96F7-11A0EC997A79}" type="presParOf" srcId="{DA986EBB-1CF5-4E08-BA54-31384A42DD14}" destId="{8434FFDB-0352-40C1-96BC-25EECA67C7EA}" srcOrd="1" destOrd="0" presId="urn:microsoft.com/office/officeart/2018/2/layout/IconVerticalSolidList"/>
    <dgm:cxn modelId="{F516DED8-7ADD-4055-927F-6933AC98B5E0}" type="presParOf" srcId="{DA986EBB-1CF5-4E08-BA54-31384A42DD14}" destId="{F1BF36B4-68AD-46A9-8DC0-652EFEECFA93}" srcOrd="2" destOrd="0" presId="urn:microsoft.com/office/officeart/2018/2/layout/IconVerticalSolidList"/>
    <dgm:cxn modelId="{58983FE8-EE1F-47C9-93BA-ECFE88B6DC4D}" type="presParOf" srcId="{DA986EBB-1CF5-4E08-BA54-31384A42DD14}" destId="{8229651E-A7A5-4066-902C-CFF326741A64}" srcOrd="3" destOrd="0" presId="urn:microsoft.com/office/officeart/2018/2/layout/IconVerticalSolidList"/>
    <dgm:cxn modelId="{E4261D18-BE60-49C6-B9DB-9ADA929FB836}" type="presParOf" srcId="{18A40AB8-9486-4771-B203-C1924E4AC82B}" destId="{D09DA051-9A6B-41ED-B3E6-67217FB76A4C}" srcOrd="3" destOrd="0" presId="urn:microsoft.com/office/officeart/2018/2/layout/IconVerticalSolidList"/>
    <dgm:cxn modelId="{B6E618AA-1CD4-402E-8E44-28A84F1459FF}" type="presParOf" srcId="{18A40AB8-9486-4771-B203-C1924E4AC82B}" destId="{5B219091-CECB-4090-9593-96B27B125817}" srcOrd="4" destOrd="0" presId="urn:microsoft.com/office/officeart/2018/2/layout/IconVerticalSolidList"/>
    <dgm:cxn modelId="{45637904-8416-4105-808E-8E8E4CD75456}" type="presParOf" srcId="{5B219091-CECB-4090-9593-96B27B125817}" destId="{6A2F1772-6726-4740-8FB5-9B4BF590B2C9}" srcOrd="0" destOrd="0" presId="urn:microsoft.com/office/officeart/2018/2/layout/IconVerticalSolidList"/>
    <dgm:cxn modelId="{2353784C-C7F3-42BA-A5AD-BE03BA684F2A}" type="presParOf" srcId="{5B219091-CECB-4090-9593-96B27B125817}" destId="{1AD2E3E5-2162-4899-813B-68426BC386C1}" srcOrd="1" destOrd="0" presId="urn:microsoft.com/office/officeart/2018/2/layout/IconVerticalSolidList"/>
    <dgm:cxn modelId="{CE580A59-12D3-417E-BC8E-CC90D2C0819F}" type="presParOf" srcId="{5B219091-CECB-4090-9593-96B27B125817}" destId="{D9536A61-5A59-4871-BAA3-83858642DB82}" srcOrd="2" destOrd="0" presId="urn:microsoft.com/office/officeart/2018/2/layout/IconVerticalSolidList"/>
    <dgm:cxn modelId="{A6CD3993-6EE1-4D06-A7ED-CB9CCD23BF06}" type="presParOf" srcId="{5B219091-CECB-4090-9593-96B27B125817}" destId="{71D6B643-BBDC-4706-92AA-02DA542ECA3C}" srcOrd="3" destOrd="0" presId="urn:microsoft.com/office/officeart/2018/2/layout/IconVerticalSolidList"/>
    <dgm:cxn modelId="{5DC7E6A4-9098-4C96-A59B-70EF4D61E2F4}" type="presParOf" srcId="{18A40AB8-9486-4771-B203-C1924E4AC82B}" destId="{5FA20619-1F7D-4A7F-BB91-3D3C80246AF0}" srcOrd="5" destOrd="0" presId="urn:microsoft.com/office/officeart/2018/2/layout/IconVerticalSolidList"/>
    <dgm:cxn modelId="{FD401C8D-D67A-43D4-BE1E-9BE1BB905547}" type="presParOf" srcId="{18A40AB8-9486-4771-B203-C1924E4AC82B}" destId="{AC3D170D-70A4-4397-B573-B0BA13221C04}" srcOrd="6" destOrd="0" presId="urn:microsoft.com/office/officeart/2018/2/layout/IconVerticalSolidList"/>
    <dgm:cxn modelId="{4690EF27-1644-4F87-A10C-5993D9FC5FBF}" type="presParOf" srcId="{AC3D170D-70A4-4397-B573-B0BA13221C04}" destId="{B0E9C1E5-E68F-4C5F-8933-1A29D629BAAA}" srcOrd="0" destOrd="0" presId="urn:microsoft.com/office/officeart/2018/2/layout/IconVerticalSolidList"/>
    <dgm:cxn modelId="{980BD934-14D6-41DD-A2B7-2B7FDD4EF747}" type="presParOf" srcId="{AC3D170D-70A4-4397-B573-B0BA13221C04}" destId="{ADEB738E-0AAF-4E0E-9DAA-9EBCD4FBB977}" srcOrd="1" destOrd="0" presId="urn:microsoft.com/office/officeart/2018/2/layout/IconVerticalSolidList"/>
    <dgm:cxn modelId="{B3DA65AC-6691-4BF5-B07B-2F6FEAC2AA16}" type="presParOf" srcId="{AC3D170D-70A4-4397-B573-B0BA13221C04}" destId="{354AE597-6CFC-4DFB-A3EE-B90083CAECB2}" srcOrd="2" destOrd="0" presId="urn:microsoft.com/office/officeart/2018/2/layout/IconVerticalSolidList"/>
    <dgm:cxn modelId="{07D40722-656F-42E8-B96E-A7536AA2C321}" type="presParOf" srcId="{AC3D170D-70A4-4397-B573-B0BA13221C04}" destId="{AC473835-54B7-4A7D-BAD3-DB52A73951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E61AC6-EE63-4163-989D-373230B5DF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8BAD3E-AC99-498F-A320-9C29A79CA486}">
      <dgm:prSet/>
      <dgm:spPr/>
      <dgm:t>
        <a:bodyPr/>
        <a:lstStyle/>
        <a:p>
          <a:r>
            <a:rPr lang="en-US" b="1" dirty="0"/>
            <a:t>Top Performance Predictors:</a:t>
          </a:r>
          <a:endParaRPr lang="en-US" dirty="0"/>
        </a:p>
      </dgm:t>
    </dgm:pt>
    <dgm:pt modelId="{A87C1C14-0E09-4EEE-AEFA-EEC6262BD6FA}" type="parTrans" cxnId="{D7FC1578-6052-4991-8B1A-E677FB63F1D0}">
      <dgm:prSet/>
      <dgm:spPr/>
      <dgm:t>
        <a:bodyPr/>
        <a:lstStyle/>
        <a:p>
          <a:endParaRPr lang="en-US"/>
        </a:p>
      </dgm:t>
    </dgm:pt>
    <dgm:pt modelId="{0FBEE5EB-10CE-47AD-AA15-FFF2884D1218}" type="sibTrans" cxnId="{D7FC1578-6052-4991-8B1A-E677FB63F1D0}">
      <dgm:prSet/>
      <dgm:spPr/>
      <dgm:t>
        <a:bodyPr/>
        <a:lstStyle/>
        <a:p>
          <a:endParaRPr lang="en-US"/>
        </a:p>
      </dgm:t>
    </dgm:pt>
    <dgm:pt modelId="{50CD892A-D09D-4315-8F46-1095070866F3}">
      <dgm:prSet/>
      <dgm:spPr/>
      <dgm:t>
        <a:bodyPr/>
        <a:lstStyle/>
        <a:p>
          <a:r>
            <a:rPr lang="en-US" dirty="0"/>
            <a:t>Previous year ratings, average training scores, length of service.</a:t>
          </a:r>
        </a:p>
      </dgm:t>
    </dgm:pt>
    <dgm:pt modelId="{8F07C772-5416-423E-928C-C96F094ABAE2}" type="parTrans" cxnId="{0A2490A4-69A7-4AEC-BB2C-93FF92462C88}">
      <dgm:prSet/>
      <dgm:spPr/>
      <dgm:t>
        <a:bodyPr/>
        <a:lstStyle/>
        <a:p>
          <a:endParaRPr lang="en-US"/>
        </a:p>
      </dgm:t>
    </dgm:pt>
    <dgm:pt modelId="{DBBEE628-8C9E-4AC2-A99E-F8A09C88E9BC}" type="sibTrans" cxnId="{0A2490A4-69A7-4AEC-BB2C-93FF92462C88}">
      <dgm:prSet/>
      <dgm:spPr/>
      <dgm:t>
        <a:bodyPr/>
        <a:lstStyle/>
        <a:p>
          <a:endParaRPr lang="en-US"/>
        </a:p>
      </dgm:t>
    </dgm:pt>
    <dgm:pt modelId="{9E879C86-9711-4F5F-9943-0004A6513C7A}">
      <dgm:prSet/>
      <dgm:spPr/>
      <dgm:t>
        <a:bodyPr/>
        <a:lstStyle/>
        <a:p>
          <a:r>
            <a:rPr lang="en-US" b="1"/>
            <a:t>Recruitment Channels Impact:</a:t>
          </a:r>
          <a:endParaRPr lang="en-US"/>
        </a:p>
      </dgm:t>
    </dgm:pt>
    <dgm:pt modelId="{191E46AE-9A3D-4105-B134-BED7AC3FEF07}" type="parTrans" cxnId="{E0A1D826-DB36-46E3-8C72-12BF31176D82}">
      <dgm:prSet/>
      <dgm:spPr/>
      <dgm:t>
        <a:bodyPr/>
        <a:lstStyle/>
        <a:p>
          <a:endParaRPr lang="en-US"/>
        </a:p>
      </dgm:t>
    </dgm:pt>
    <dgm:pt modelId="{4CF32AD5-AC87-41FD-ABE5-AE45B90179A9}" type="sibTrans" cxnId="{E0A1D826-DB36-46E3-8C72-12BF31176D82}">
      <dgm:prSet/>
      <dgm:spPr/>
      <dgm:t>
        <a:bodyPr/>
        <a:lstStyle/>
        <a:p>
          <a:endParaRPr lang="en-US"/>
        </a:p>
      </dgm:t>
    </dgm:pt>
    <dgm:pt modelId="{E729E09A-E7F8-4DEA-93DF-06C9581FB781}">
      <dgm:prSet/>
      <dgm:spPr/>
      <dgm:t>
        <a:bodyPr/>
        <a:lstStyle/>
        <a:p>
          <a:r>
            <a:rPr lang="en-US" dirty="0"/>
            <a:t>‘Other’ and ‘Referred’: Balanced Performance</a:t>
          </a:r>
        </a:p>
      </dgm:t>
    </dgm:pt>
    <dgm:pt modelId="{02BB9E74-1DD7-4892-A081-4B056DB4159D}" type="parTrans" cxnId="{37DE71F6-7881-4E05-AD14-A50C6679939D}">
      <dgm:prSet/>
      <dgm:spPr/>
      <dgm:t>
        <a:bodyPr/>
        <a:lstStyle/>
        <a:p>
          <a:endParaRPr lang="en-US"/>
        </a:p>
      </dgm:t>
    </dgm:pt>
    <dgm:pt modelId="{92C640C0-7FA9-49AD-B68E-359359CE7F74}" type="sibTrans" cxnId="{37DE71F6-7881-4E05-AD14-A50C6679939D}">
      <dgm:prSet/>
      <dgm:spPr/>
      <dgm:t>
        <a:bodyPr/>
        <a:lstStyle/>
        <a:p>
          <a:endParaRPr lang="en-US"/>
        </a:p>
      </dgm:t>
    </dgm:pt>
    <dgm:pt modelId="{3F11E7CB-43EC-4D82-B5F2-7C462B84F96D}">
      <dgm:prSet/>
      <dgm:spPr/>
      <dgm:t>
        <a:bodyPr/>
        <a:lstStyle/>
        <a:p>
          <a:r>
            <a:rPr lang="en-US" dirty="0"/>
            <a:t>‘Sourcing’: More low performers.</a:t>
          </a:r>
        </a:p>
      </dgm:t>
    </dgm:pt>
    <dgm:pt modelId="{EDCF3F12-F15F-4081-BD93-FC69452E704F}" type="parTrans" cxnId="{8C1A8A3B-8F04-4E5D-BE40-7E24C2F2E3DC}">
      <dgm:prSet/>
      <dgm:spPr/>
      <dgm:t>
        <a:bodyPr/>
        <a:lstStyle/>
        <a:p>
          <a:endParaRPr lang="en-US"/>
        </a:p>
      </dgm:t>
    </dgm:pt>
    <dgm:pt modelId="{EEAF833D-BDA5-4AC8-88D9-1D705D251879}" type="sibTrans" cxnId="{8C1A8A3B-8F04-4E5D-BE40-7E24C2F2E3DC}">
      <dgm:prSet/>
      <dgm:spPr/>
      <dgm:t>
        <a:bodyPr/>
        <a:lstStyle/>
        <a:p>
          <a:endParaRPr lang="en-US"/>
        </a:p>
      </dgm:t>
    </dgm:pt>
    <dgm:pt modelId="{D6294EEA-1433-48E4-982C-32E05526DC54}">
      <dgm:prSet/>
      <dgm:spPr/>
      <dgm:t>
        <a:bodyPr/>
        <a:lstStyle/>
        <a:p>
          <a:r>
            <a:rPr lang="en-US" b="1"/>
            <a:t>Training Program Effectiveness:</a:t>
          </a:r>
          <a:endParaRPr lang="en-US"/>
        </a:p>
      </dgm:t>
    </dgm:pt>
    <dgm:pt modelId="{90F3FCA0-76D2-4BA8-B815-21C6F6AB6655}" type="parTrans" cxnId="{7E90985C-83D3-4619-BF05-7132AE499FC5}">
      <dgm:prSet/>
      <dgm:spPr/>
      <dgm:t>
        <a:bodyPr/>
        <a:lstStyle/>
        <a:p>
          <a:endParaRPr lang="en-US"/>
        </a:p>
      </dgm:t>
    </dgm:pt>
    <dgm:pt modelId="{327E2F0A-E15F-42AE-9B0D-F38997A7767F}" type="sibTrans" cxnId="{7E90985C-83D3-4619-BF05-7132AE499FC5}">
      <dgm:prSet/>
      <dgm:spPr/>
      <dgm:t>
        <a:bodyPr/>
        <a:lstStyle/>
        <a:p>
          <a:endParaRPr lang="en-US"/>
        </a:p>
      </dgm:t>
    </dgm:pt>
    <dgm:pt modelId="{49402E00-BF4F-4D9C-8740-FB7BB86FDAAF}">
      <dgm:prSet/>
      <dgm:spPr/>
      <dgm:t>
        <a:bodyPr/>
        <a:lstStyle/>
        <a:p>
          <a:r>
            <a:rPr lang="en-US"/>
            <a:t>Focus on quality and relevance.</a:t>
          </a:r>
        </a:p>
      </dgm:t>
    </dgm:pt>
    <dgm:pt modelId="{23888A22-14D3-46F3-A217-6ACEDA741539}" type="parTrans" cxnId="{81914955-1C18-4EA5-89EA-8B8AEE48A5FA}">
      <dgm:prSet/>
      <dgm:spPr/>
      <dgm:t>
        <a:bodyPr/>
        <a:lstStyle/>
        <a:p>
          <a:endParaRPr lang="en-US"/>
        </a:p>
      </dgm:t>
    </dgm:pt>
    <dgm:pt modelId="{601BD424-A73C-4648-BE67-1F85F1D11F2C}" type="sibTrans" cxnId="{81914955-1C18-4EA5-89EA-8B8AEE48A5FA}">
      <dgm:prSet/>
      <dgm:spPr/>
      <dgm:t>
        <a:bodyPr/>
        <a:lstStyle/>
        <a:p>
          <a:endParaRPr lang="en-US"/>
        </a:p>
      </dgm:t>
    </dgm:pt>
    <dgm:pt modelId="{C3D6DF5C-CC3D-4A69-9EE5-A66EC51D5A9B}" type="pres">
      <dgm:prSet presAssocID="{72E61AC6-EE63-4163-989D-373230B5DFC8}" presName="linear" presStyleCnt="0">
        <dgm:presLayoutVars>
          <dgm:animLvl val="lvl"/>
          <dgm:resizeHandles val="exact"/>
        </dgm:presLayoutVars>
      </dgm:prSet>
      <dgm:spPr/>
    </dgm:pt>
    <dgm:pt modelId="{4ED22230-1A1D-4C23-BB7F-B62B5B306F0B}" type="pres">
      <dgm:prSet presAssocID="{828BAD3E-AC99-498F-A320-9C29A79CA4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1A5C7A-3EF9-4F87-ABF1-BD3CBA30C9A5}" type="pres">
      <dgm:prSet presAssocID="{828BAD3E-AC99-498F-A320-9C29A79CA486}" presName="childText" presStyleLbl="revTx" presStyleIdx="0" presStyleCnt="3">
        <dgm:presLayoutVars>
          <dgm:bulletEnabled val="1"/>
        </dgm:presLayoutVars>
      </dgm:prSet>
      <dgm:spPr/>
    </dgm:pt>
    <dgm:pt modelId="{DD1A73E0-0A13-4BB6-B610-E1FD503FCB12}" type="pres">
      <dgm:prSet presAssocID="{9E879C86-9711-4F5F-9943-0004A6513C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DBD926-6E2B-4182-8939-BAAF89B3F8FB}" type="pres">
      <dgm:prSet presAssocID="{9E879C86-9711-4F5F-9943-0004A6513C7A}" presName="childText" presStyleLbl="revTx" presStyleIdx="1" presStyleCnt="3">
        <dgm:presLayoutVars>
          <dgm:bulletEnabled val="1"/>
        </dgm:presLayoutVars>
      </dgm:prSet>
      <dgm:spPr/>
    </dgm:pt>
    <dgm:pt modelId="{050A336E-ED50-4FC3-BEEA-C0AF595F06BF}" type="pres">
      <dgm:prSet presAssocID="{D6294EEA-1433-48E4-982C-32E05526DC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A5E141-45F1-45EE-BCEF-F13958B987B3}" type="pres">
      <dgm:prSet presAssocID="{D6294EEA-1433-48E4-982C-32E05526DC5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AE7030F-F354-40A4-B65B-33E8DDD4FCD0}" type="presOf" srcId="{72E61AC6-EE63-4163-989D-373230B5DFC8}" destId="{C3D6DF5C-CC3D-4A69-9EE5-A66EC51D5A9B}" srcOrd="0" destOrd="0" presId="urn:microsoft.com/office/officeart/2005/8/layout/vList2"/>
    <dgm:cxn modelId="{DFB4FE1E-4DAE-42FA-A53D-24E5A17B1E48}" type="presOf" srcId="{D6294EEA-1433-48E4-982C-32E05526DC54}" destId="{050A336E-ED50-4FC3-BEEA-C0AF595F06BF}" srcOrd="0" destOrd="0" presId="urn:microsoft.com/office/officeart/2005/8/layout/vList2"/>
    <dgm:cxn modelId="{E0A1D826-DB36-46E3-8C72-12BF31176D82}" srcId="{72E61AC6-EE63-4163-989D-373230B5DFC8}" destId="{9E879C86-9711-4F5F-9943-0004A6513C7A}" srcOrd="1" destOrd="0" parTransId="{191E46AE-9A3D-4105-B134-BED7AC3FEF07}" sibTransId="{4CF32AD5-AC87-41FD-ABE5-AE45B90179A9}"/>
    <dgm:cxn modelId="{8C1A8A3B-8F04-4E5D-BE40-7E24C2F2E3DC}" srcId="{9E879C86-9711-4F5F-9943-0004A6513C7A}" destId="{3F11E7CB-43EC-4D82-B5F2-7C462B84F96D}" srcOrd="1" destOrd="0" parTransId="{EDCF3F12-F15F-4081-BD93-FC69452E704F}" sibTransId="{EEAF833D-BDA5-4AC8-88D9-1D705D251879}"/>
    <dgm:cxn modelId="{7E90985C-83D3-4619-BF05-7132AE499FC5}" srcId="{72E61AC6-EE63-4163-989D-373230B5DFC8}" destId="{D6294EEA-1433-48E4-982C-32E05526DC54}" srcOrd="2" destOrd="0" parTransId="{90F3FCA0-76D2-4BA8-B815-21C6F6AB6655}" sibTransId="{327E2F0A-E15F-42AE-9B0D-F38997A7767F}"/>
    <dgm:cxn modelId="{84D15D4A-9C81-43E7-A9F7-3E00CBA6EA75}" type="presOf" srcId="{49402E00-BF4F-4D9C-8740-FB7BB86FDAAF}" destId="{D6A5E141-45F1-45EE-BCEF-F13958B987B3}" srcOrd="0" destOrd="0" presId="urn:microsoft.com/office/officeart/2005/8/layout/vList2"/>
    <dgm:cxn modelId="{81914955-1C18-4EA5-89EA-8B8AEE48A5FA}" srcId="{D6294EEA-1433-48E4-982C-32E05526DC54}" destId="{49402E00-BF4F-4D9C-8740-FB7BB86FDAAF}" srcOrd="0" destOrd="0" parTransId="{23888A22-14D3-46F3-A217-6ACEDA741539}" sibTransId="{601BD424-A73C-4648-BE67-1F85F1D11F2C}"/>
    <dgm:cxn modelId="{D7FC1578-6052-4991-8B1A-E677FB63F1D0}" srcId="{72E61AC6-EE63-4163-989D-373230B5DFC8}" destId="{828BAD3E-AC99-498F-A320-9C29A79CA486}" srcOrd="0" destOrd="0" parTransId="{A87C1C14-0E09-4EEE-AEFA-EEC6262BD6FA}" sibTransId="{0FBEE5EB-10CE-47AD-AA15-FFF2884D1218}"/>
    <dgm:cxn modelId="{6ABEE988-494E-4441-8B01-072DD637DC07}" type="presOf" srcId="{E729E09A-E7F8-4DEA-93DF-06C9581FB781}" destId="{96DBD926-6E2B-4182-8939-BAAF89B3F8FB}" srcOrd="0" destOrd="0" presId="urn:microsoft.com/office/officeart/2005/8/layout/vList2"/>
    <dgm:cxn modelId="{8BBC5A91-5C2E-42D5-98B0-56D2451384BB}" type="presOf" srcId="{9E879C86-9711-4F5F-9943-0004A6513C7A}" destId="{DD1A73E0-0A13-4BB6-B610-E1FD503FCB12}" srcOrd="0" destOrd="0" presId="urn:microsoft.com/office/officeart/2005/8/layout/vList2"/>
    <dgm:cxn modelId="{0A2490A4-69A7-4AEC-BB2C-93FF92462C88}" srcId="{828BAD3E-AC99-498F-A320-9C29A79CA486}" destId="{50CD892A-D09D-4315-8F46-1095070866F3}" srcOrd="0" destOrd="0" parTransId="{8F07C772-5416-423E-928C-C96F094ABAE2}" sibTransId="{DBBEE628-8C9E-4AC2-A99E-F8A09C88E9BC}"/>
    <dgm:cxn modelId="{260FF8AA-5597-4CD3-A085-933C9C443A0F}" type="presOf" srcId="{3F11E7CB-43EC-4D82-B5F2-7C462B84F96D}" destId="{96DBD926-6E2B-4182-8939-BAAF89B3F8FB}" srcOrd="0" destOrd="1" presId="urn:microsoft.com/office/officeart/2005/8/layout/vList2"/>
    <dgm:cxn modelId="{4D320ED8-7C05-4D4B-9CCC-090FB21AFE00}" type="presOf" srcId="{50CD892A-D09D-4315-8F46-1095070866F3}" destId="{851A5C7A-3EF9-4F87-ABF1-BD3CBA30C9A5}" srcOrd="0" destOrd="0" presId="urn:microsoft.com/office/officeart/2005/8/layout/vList2"/>
    <dgm:cxn modelId="{B162A0F5-1CAB-4BB7-8B4C-8D0E7983B6C8}" type="presOf" srcId="{828BAD3E-AC99-498F-A320-9C29A79CA486}" destId="{4ED22230-1A1D-4C23-BB7F-B62B5B306F0B}" srcOrd="0" destOrd="0" presId="urn:microsoft.com/office/officeart/2005/8/layout/vList2"/>
    <dgm:cxn modelId="{37DE71F6-7881-4E05-AD14-A50C6679939D}" srcId="{9E879C86-9711-4F5F-9943-0004A6513C7A}" destId="{E729E09A-E7F8-4DEA-93DF-06C9581FB781}" srcOrd="0" destOrd="0" parTransId="{02BB9E74-1DD7-4892-A081-4B056DB4159D}" sibTransId="{92C640C0-7FA9-49AD-B68E-359359CE7F74}"/>
    <dgm:cxn modelId="{96240B88-8DF7-4798-9433-904B3640B5A3}" type="presParOf" srcId="{C3D6DF5C-CC3D-4A69-9EE5-A66EC51D5A9B}" destId="{4ED22230-1A1D-4C23-BB7F-B62B5B306F0B}" srcOrd="0" destOrd="0" presId="urn:microsoft.com/office/officeart/2005/8/layout/vList2"/>
    <dgm:cxn modelId="{0807DFDC-0FE2-4281-AB18-D2D39C4DDBCA}" type="presParOf" srcId="{C3D6DF5C-CC3D-4A69-9EE5-A66EC51D5A9B}" destId="{851A5C7A-3EF9-4F87-ABF1-BD3CBA30C9A5}" srcOrd="1" destOrd="0" presId="urn:microsoft.com/office/officeart/2005/8/layout/vList2"/>
    <dgm:cxn modelId="{EFBDD237-1918-4354-94C3-922F7651225F}" type="presParOf" srcId="{C3D6DF5C-CC3D-4A69-9EE5-A66EC51D5A9B}" destId="{DD1A73E0-0A13-4BB6-B610-E1FD503FCB12}" srcOrd="2" destOrd="0" presId="urn:microsoft.com/office/officeart/2005/8/layout/vList2"/>
    <dgm:cxn modelId="{F3628BAB-6F01-4951-9E0B-0B3F5EC90F79}" type="presParOf" srcId="{C3D6DF5C-CC3D-4A69-9EE5-A66EC51D5A9B}" destId="{96DBD926-6E2B-4182-8939-BAAF89B3F8FB}" srcOrd="3" destOrd="0" presId="urn:microsoft.com/office/officeart/2005/8/layout/vList2"/>
    <dgm:cxn modelId="{621685F6-927E-4A63-B159-968014699DC1}" type="presParOf" srcId="{C3D6DF5C-CC3D-4A69-9EE5-A66EC51D5A9B}" destId="{050A336E-ED50-4FC3-BEEA-C0AF595F06BF}" srcOrd="4" destOrd="0" presId="urn:microsoft.com/office/officeart/2005/8/layout/vList2"/>
    <dgm:cxn modelId="{41F5F706-9867-492F-8A0B-31E12ACA8366}" type="presParOf" srcId="{C3D6DF5C-CC3D-4A69-9EE5-A66EC51D5A9B}" destId="{D6A5E141-45F1-45EE-BCEF-F13958B987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38C0A9-0B3D-4260-9BC9-CB75DEC30B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16D2DD-A58C-4FB4-B075-86A54528C86A}">
      <dgm:prSet/>
      <dgm:spPr/>
      <dgm:t>
        <a:bodyPr/>
        <a:lstStyle/>
        <a:p>
          <a:r>
            <a:rPr lang="en-US" dirty="0"/>
            <a:t>Optimize Recruitment:</a:t>
          </a:r>
        </a:p>
      </dgm:t>
    </dgm:pt>
    <dgm:pt modelId="{B76310D9-5CBF-4C37-8072-D327857BCF7F}" type="parTrans" cxnId="{41F4DD1F-4DDA-4D8B-AC3C-072D031EB8DD}">
      <dgm:prSet/>
      <dgm:spPr/>
      <dgm:t>
        <a:bodyPr/>
        <a:lstStyle/>
        <a:p>
          <a:endParaRPr lang="en-US"/>
        </a:p>
      </dgm:t>
    </dgm:pt>
    <dgm:pt modelId="{9E07D760-CDE0-4B80-98B7-FAD7329E0F9E}" type="sibTrans" cxnId="{41F4DD1F-4DDA-4D8B-AC3C-072D031EB8DD}">
      <dgm:prSet/>
      <dgm:spPr/>
      <dgm:t>
        <a:bodyPr/>
        <a:lstStyle/>
        <a:p>
          <a:endParaRPr lang="en-US"/>
        </a:p>
      </dgm:t>
    </dgm:pt>
    <dgm:pt modelId="{189A323D-E48E-42E8-96A5-FC821A97C5C4}">
      <dgm:prSet/>
      <dgm:spPr/>
      <dgm:t>
        <a:bodyPr/>
        <a:lstStyle/>
        <a:p>
          <a:r>
            <a:rPr lang="en-US"/>
            <a:t>Strengthen high-performing channels.</a:t>
          </a:r>
        </a:p>
      </dgm:t>
    </dgm:pt>
    <dgm:pt modelId="{43A12C57-262C-401E-89AD-E71F547CFEA8}" type="parTrans" cxnId="{4BA980CB-D777-4132-98EE-12E2FB77B62E}">
      <dgm:prSet/>
      <dgm:spPr/>
      <dgm:t>
        <a:bodyPr/>
        <a:lstStyle/>
        <a:p>
          <a:endParaRPr lang="en-US"/>
        </a:p>
      </dgm:t>
    </dgm:pt>
    <dgm:pt modelId="{5D3E6E1D-2B29-4AED-936F-A6E6BBC51280}" type="sibTrans" cxnId="{4BA980CB-D777-4132-98EE-12E2FB77B62E}">
      <dgm:prSet/>
      <dgm:spPr/>
      <dgm:t>
        <a:bodyPr/>
        <a:lstStyle/>
        <a:p>
          <a:endParaRPr lang="en-US"/>
        </a:p>
      </dgm:t>
    </dgm:pt>
    <dgm:pt modelId="{E0FBC464-4646-441E-85B5-F4F494C1888E}">
      <dgm:prSet/>
      <dgm:spPr/>
      <dgm:t>
        <a:bodyPr/>
        <a:lstStyle/>
        <a:p>
          <a:r>
            <a:rPr lang="en-US"/>
            <a:t>Improve sourcing strategies.</a:t>
          </a:r>
        </a:p>
      </dgm:t>
    </dgm:pt>
    <dgm:pt modelId="{C68309D0-D828-46FC-91DC-038EEB2D86B1}" type="parTrans" cxnId="{CD060C64-A9FD-4189-9C71-D5EB7133462F}">
      <dgm:prSet/>
      <dgm:spPr/>
      <dgm:t>
        <a:bodyPr/>
        <a:lstStyle/>
        <a:p>
          <a:endParaRPr lang="en-US"/>
        </a:p>
      </dgm:t>
    </dgm:pt>
    <dgm:pt modelId="{1D024E52-8E91-4D23-84E9-2152C4BF2748}" type="sibTrans" cxnId="{CD060C64-A9FD-4189-9C71-D5EB7133462F}">
      <dgm:prSet/>
      <dgm:spPr/>
      <dgm:t>
        <a:bodyPr/>
        <a:lstStyle/>
        <a:p>
          <a:endParaRPr lang="en-US"/>
        </a:p>
      </dgm:t>
    </dgm:pt>
    <dgm:pt modelId="{C58DD3F9-7857-44FD-8049-79BEE6E9D2AC}">
      <dgm:prSet/>
      <dgm:spPr/>
      <dgm:t>
        <a:bodyPr/>
        <a:lstStyle/>
        <a:p>
          <a:r>
            <a:rPr lang="en-US"/>
            <a:t>Enhance Training:</a:t>
          </a:r>
        </a:p>
      </dgm:t>
    </dgm:pt>
    <dgm:pt modelId="{F17ACEB0-902D-4EC4-BC2A-9DB5A3E37D0D}" type="parTrans" cxnId="{0F3DBB0C-9AAC-4B7A-9696-DBEA047E7A27}">
      <dgm:prSet/>
      <dgm:spPr/>
      <dgm:t>
        <a:bodyPr/>
        <a:lstStyle/>
        <a:p>
          <a:endParaRPr lang="en-US"/>
        </a:p>
      </dgm:t>
    </dgm:pt>
    <dgm:pt modelId="{4AB5E9B8-7A5B-4D9D-B5A6-3DA6F8B96FFB}" type="sibTrans" cxnId="{0F3DBB0C-9AAC-4B7A-9696-DBEA047E7A27}">
      <dgm:prSet/>
      <dgm:spPr/>
      <dgm:t>
        <a:bodyPr/>
        <a:lstStyle/>
        <a:p>
          <a:endParaRPr lang="en-US"/>
        </a:p>
      </dgm:t>
    </dgm:pt>
    <dgm:pt modelId="{0AD15A93-74CA-4DB5-AC7B-200DC9E99017}">
      <dgm:prSet/>
      <dgm:spPr/>
      <dgm:t>
        <a:bodyPr/>
        <a:lstStyle/>
        <a:p>
          <a:r>
            <a:rPr lang="en-US"/>
            <a:t>Tailored, interactive, continuous learning.</a:t>
          </a:r>
        </a:p>
      </dgm:t>
    </dgm:pt>
    <dgm:pt modelId="{CFCBA8CB-5593-46B8-8226-AF913D2A2690}" type="parTrans" cxnId="{F2BCDAA4-130F-4A50-95A1-4A1BC1F72D78}">
      <dgm:prSet/>
      <dgm:spPr/>
      <dgm:t>
        <a:bodyPr/>
        <a:lstStyle/>
        <a:p>
          <a:endParaRPr lang="en-US"/>
        </a:p>
      </dgm:t>
    </dgm:pt>
    <dgm:pt modelId="{EBD4D099-CD83-48C8-822F-659EAC957C30}" type="sibTrans" cxnId="{F2BCDAA4-130F-4A50-95A1-4A1BC1F72D78}">
      <dgm:prSet/>
      <dgm:spPr/>
      <dgm:t>
        <a:bodyPr/>
        <a:lstStyle/>
        <a:p>
          <a:endParaRPr lang="en-US"/>
        </a:p>
      </dgm:t>
    </dgm:pt>
    <dgm:pt modelId="{2858B0E2-AADE-4ADC-92AE-A5C3A27F5745}">
      <dgm:prSet/>
      <dgm:spPr/>
      <dgm:t>
        <a:bodyPr/>
        <a:lstStyle/>
        <a:p>
          <a:r>
            <a:rPr lang="en-US"/>
            <a:t>Leverage Key Performance Predictors</a:t>
          </a:r>
        </a:p>
      </dgm:t>
    </dgm:pt>
    <dgm:pt modelId="{4CDB399D-099F-4643-B19A-F8ED467C188F}" type="parTrans" cxnId="{9B011500-B798-42B0-9E8E-D55E5F700BD7}">
      <dgm:prSet/>
      <dgm:spPr/>
      <dgm:t>
        <a:bodyPr/>
        <a:lstStyle/>
        <a:p>
          <a:endParaRPr lang="en-US"/>
        </a:p>
      </dgm:t>
    </dgm:pt>
    <dgm:pt modelId="{C398E7C4-450B-4291-8116-668C264EF91C}" type="sibTrans" cxnId="{9B011500-B798-42B0-9E8E-D55E5F700BD7}">
      <dgm:prSet/>
      <dgm:spPr/>
      <dgm:t>
        <a:bodyPr/>
        <a:lstStyle/>
        <a:p>
          <a:endParaRPr lang="en-US"/>
        </a:p>
      </dgm:t>
    </dgm:pt>
    <dgm:pt modelId="{2794F7EA-ABD8-485E-8DEC-D2C44ACCDD89}">
      <dgm:prSet/>
      <dgm:spPr/>
      <dgm:t>
        <a:bodyPr/>
        <a:lstStyle/>
        <a:p>
          <a:r>
            <a:rPr lang="en-US"/>
            <a:t>Improve performance reviews and targeted interventions.</a:t>
          </a:r>
        </a:p>
      </dgm:t>
    </dgm:pt>
    <dgm:pt modelId="{E4356448-69D8-4C16-8C46-8174347386F2}" type="parTrans" cxnId="{403EA233-B10C-4146-A2F9-D274A5332FB1}">
      <dgm:prSet/>
      <dgm:spPr/>
      <dgm:t>
        <a:bodyPr/>
        <a:lstStyle/>
        <a:p>
          <a:endParaRPr lang="en-US"/>
        </a:p>
      </dgm:t>
    </dgm:pt>
    <dgm:pt modelId="{7C1DAFD6-9145-4CEC-9A4F-AD8CAB579221}" type="sibTrans" cxnId="{403EA233-B10C-4146-A2F9-D274A5332FB1}">
      <dgm:prSet/>
      <dgm:spPr/>
      <dgm:t>
        <a:bodyPr/>
        <a:lstStyle/>
        <a:p>
          <a:endParaRPr lang="en-US"/>
        </a:p>
      </dgm:t>
    </dgm:pt>
    <dgm:pt modelId="{12E5F825-5F02-43A9-9301-7F525EEFEF02}">
      <dgm:prSet/>
      <dgm:spPr/>
      <dgm:t>
        <a:bodyPr/>
        <a:lstStyle/>
        <a:p>
          <a:r>
            <a:rPr lang="en-US"/>
            <a:t>Performance Monitor and Feedback</a:t>
          </a:r>
        </a:p>
      </dgm:t>
    </dgm:pt>
    <dgm:pt modelId="{9CCEC09B-0970-45F9-960C-09EA72738C61}" type="parTrans" cxnId="{BDEFEFE8-B8A0-4180-B39C-77E67EEA7403}">
      <dgm:prSet/>
      <dgm:spPr/>
      <dgm:t>
        <a:bodyPr/>
        <a:lstStyle/>
        <a:p>
          <a:endParaRPr lang="en-US"/>
        </a:p>
      </dgm:t>
    </dgm:pt>
    <dgm:pt modelId="{B58F5B28-4421-452B-B0F2-FF069F592D0D}" type="sibTrans" cxnId="{BDEFEFE8-B8A0-4180-B39C-77E67EEA7403}">
      <dgm:prSet/>
      <dgm:spPr/>
      <dgm:t>
        <a:bodyPr/>
        <a:lstStyle/>
        <a:p>
          <a:endParaRPr lang="en-US"/>
        </a:p>
      </dgm:t>
    </dgm:pt>
    <dgm:pt modelId="{C7607CD2-AEDE-46D0-8E78-B58FE5395D55}">
      <dgm:prSet/>
      <dgm:spPr/>
      <dgm:t>
        <a:bodyPr/>
        <a:lstStyle/>
        <a:p>
          <a:r>
            <a:rPr lang="en-US"/>
            <a:t>Regular check-ins, 360-degree feedback, performance dashboards</a:t>
          </a:r>
        </a:p>
      </dgm:t>
    </dgm:pt>
    <dgm:pt modelId="{269A729A-72D2-4A76-8D5D-DDB2D8CE9C90}" type="parTrans" cxnId="{5B8E3A3D-4C5B-4649-B6DD-D466DCB4B7D8}">
      <dgm:prSet/>
      <dgm:spPr/>
      <dgm:t>
        <a:bodyPr/>
        <a:lstStyle/>
        <a:p>
          <a:endParaRPr lang="en-US"/>
        </a:p>
      </dgm:t>
    </dgm:pt>
    <dgm:pt modelId="{2751B5E3-4E03-4971-8027-F297BB8076B2}" type="sibTrans" cxnId="{5B8E3A3D-4C5B-4649-B6DD-D466DCB4B7D8}">
      <dgm:prSet/>
      <dgm:spPr/>
      <dgm:t>
        <a:bodyPr/>
        <a:lstStyle/>
        <a:p>
          <a:endParaRPr lang="en-US"/>
        </a:p>
      </dgm:t>
    </dgm:pt>
    <dgm:pt modelId="{ABC7B5CF-59EF-4E74-8030-5546FC501DD2}">
      <dgm:prSet/>
      <dgm:spPr/>
      <dgm:t>
        <a:bodyPr/>
        <a:lstStyle/>
        <a:p>
          <a:r>
            <a:rPr lang="en-US"/>
            <a:t>Implement the Predictive Model</a:t>
          </a:r>
        </a:p>
      </dgm:t>
    </dgm:pt>
    <dgm:pt modelId="{3499009C-844D-4372-B47B-C04137938369}" type="parTrans" cxnId="{1DC1E630-F512-4B3D-B0D1-0A0B971BBF65}">
      <dgm:prSet/>
      <dgm:spPr/>
      <dgm:t>
        <a:bodyPr/>
        <a:lstStyle/>
        <a:p>
          <a:endParaRPr lang="en-US"/>
        </a:p>
      </dgm:t>
    </dgm:pt>
    <dgm:pt modelId="{1E6B1AB2-0632-40A9-BA01-F4203DDE7E72}" type="sibTrans" cxnId="{1DC1E630-F512-4B3D-B0D1-0A0B971BBF65}">
      <dgm:prSet/>
      <dgm:spPr/>
      <dgm:t>
        <a:bodyPr/>
        <a:lstStyle/>
        <a:p>
          <a:endParaRPr lang="en-US"/>
        </a:p>
      </dgm:t>
    </dgm:pt>
    <dgm:pt modelId="{05C37C1F-2091-4E61-AF17-C0DFFE147863}">
      <dgm:prSet/>
      <dgm:spPr/>
      <dgm:t>
        <a:bodyPr/>
        <a:lstStyle/>
        <a:p>
          <a:r>
            <a:rPr lang="en-US"/>
            <a:t>Apply Gradient Boosting Model</a:t>
          </a:r>
        </a:p>
      </dgm:t>
    </dgm:pt>
    <dgm:pt modelId="{BCAEB94D-A3A7-4236-BFF4-9E0A5D3D2383}" type="parTrans" cxnId="{E74645A2-B31D-451B-B8F9-59EDBB3924BA}">
      <dgm:prSet/>
      <dgm:spPr/>
      <dgm:t>
        <a:bodyPr/>
        <a:lstStyle/>
        <a:p>
          <a:endParaRPr lang="en-US"/>
        </a:p>
      </dgm:t>
    </dgm:pt>
    <dgm:pt modelId="{9FA23200-CE2C-4739-9620-8AADC8853E85}" type="sibTrans" cxnId="{E74645A2-B31D-451B-B8F9-59EDBB3924BA}">
      <dgm:prSet/>
      <dgm:spPr/>
      <dgm:t>
        <a:bodyPr/>
        <a:lstStyle/>
        <a:p>
          <a:endParaRPr lang="en-US"/>
        </a:p>
      </dgm:t>
    </dgm:pt>
    <dgm:pt modelId="{71CD0C13-DA9A-445C-9116-3E3126E14A68}">
      <dgm:prSet/>
      <dgm:spPr/>
      <dgm:t>
        <a:bodyPr/>
        <a:lstStyle/>
        <a:p>
          <a:r>
            <a:rPr lang="en-US"/>
            <a:t>Integrate, update, and retrain regularly.</a:t>
          </a:r>
        </a:p>
      </dgm:t>
    </dgm:pt>
    <dgm:pt modelId="{86C98F27-3886-4DF7-8E04-3570FEDC0D7B}" type="parTrans" cxnId="{DDE1915C-C139-426A-B6D4-8AB09B7F5705}">
      <dgm:prSet/>
      <dgm:spPr/>
      <dgm:t>
        <a:bodyPr/>
        <a:lstStyle/>
        <a:p>
          <a:endParaRPr lang="en-US"/>
        </a:p>
      </dgm:t>
    </dgm:pt>
    <dgm:pt modelId="{473CCCE4-B18E-4828-B3DF-40F2053B70F1}" type="sibTrans" cxnId="{DDE1915C-C139-426A-B6D4-8AB09B7F5705}">
      <dgm:prSet/>
      <dgm:spPr/>
      <dgm:t>
        <a:bodyPr/>
        <a:lstStyle/>
        <a:p>
          <a:endParaRPr lang="en-US"/>
        </a:p>
      </dgm:t>
    </dgm:pt>
    <dgm:pt modelId="{B4619445-DD62-4040-A8BD-10AF3E11E8E4}" type="pres">
      <dgm:prSet presAssocID="{DA38C0A9-0B3D-4260-9BC9-CB75DEC30BA0}" presName="Name0" presStyleCnt="0">
        <dgm:presLayoutVars>
          <dgm:dir/>
          <dgm:animLvl val="lvl"/>
          <dgm:resizeHandles val="exact"/>
        </dgm:presLayoutVars>
      </dgm:prSet>
      <dgm:spPr/>
    </dgm:pt>
    <dgm:pt modelId="{751A5819-FE4C-4595-80D2-DFC2D965DE75}" type="pres">
      <dgm:prSet presAssocID="{8616D2DD-A58C-4FB4-B075-86A54528C86A}" presName="linNode" presStyleCnt="0"/>
      <dgm:spPr/>
    </dgm:pt>
    <dgm:pt modelId="{A6298462-D4E5-4AC0-965A-9A52D1C05725}" type="pres">
      <dgm:prSet presAssocID="{8616D2DD-A58C-4FB4-B075-86A54528C86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5CF11A2-3CF3-43B6-BC3B-3F86441E57FF}" type="pres">
      <dgm:prSet presAssocID="{8616D2DD-A58C-4FB4-B075-86A54528C86A}" presName="descendantText" presStyleLbl="alignAccFollowNode1" presStyleIdx="0" presStyleCnt="5">
        <dgm:presLayoutVars>
          <dgm:bulletEnabled val="1"/>
        </dgm:presLayoutVars>
      </dgm:prSet>
      <dgm:spPr/>
    </dgm:pt>
    <dgm:pt modelId="{4A4510B3-CBF0-4325-A1DB-3FF3D23208FA}" type="pres">
      <dgm:prSet presAssocID="{9E07D760-CDE0-4B80-98B7-FAD7329E0F9E}" presName="sp" presStyleCnt="0"/>
      <dgm:spPr/>
    </dgm:pt>
    <dgm:pt modelId="{698A8F66-746D-495A-8452-E217C4BD90B8}" type="pres">
      <dgm:prSet presAssocID="{C58DD3F9-7857-44FD-8049-79BEE6E9D2AC}" presName="linNode" presStyleCnt="0"/>
      <dgm:spPr/>
    </dgm:pt>
    <dgm:pt modelId="{1CB101CF-7A94-4EF0-904F-6D967D524D88}" type="pres">
      <dgm:prSet presAssocID="{C58DD3F9-7857-44FD-8049-79BEE6E9D2A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D17AF63-4117-484C-A07B-5C624127F1DE}" type="pres">
      <dgm:prSet presAssocID="{C58DD3F9-7857-44FD-8049-79BEE6E9D2AC}" presName="descendantText" presStyleLbl="alignAccFollowNode1" presStyleIdx="1" presStyleCnt="5">
        <dgm:presLayoutVars>
          <dgm:bulletEnabled val="1"/>
        </dgm:presLayoutVars>
      </dgm:prSet>
      <dgm:spPr/>
    </dgm:pt>
    <dgm:pt modelId="{A56950D4-BCB7-48B8-8FC8-697532FD91BE}" type="pres">
      <dgm:prSet presAssocID="{4AB5E9B8-7A5B-4D9D-B5A6-3DA6F8B96FFB}" presName="sp" presStyleCnt="0"/>
      <dgm:spPr/>
    </dgm:pt>
    <dgm:pt modelId="{07D2B9E5-0700-4A75-9137-48854A3CB78D}" type="pres">
      <dgm:prSet presAssocID="{2858B0E2-AADE-4ADC-92AE-A5C3A27F5745}" presName="linNode" presStyleCnt="0"/>
      <dgm:spPr/>
    </dgm:pt>
    <dgm:pt modelId="{406D90B6-520D-4BE8-9B85-4FB681D65108}" type="pres">
      <dgm:prSet presAssocID="{2858B0E2-AADE-4ADC-92AE-A5C3A27F574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392F183-DDDD-4382-917D-B14D2E74F406}" type="pres">
      <dgm:prSet presAssocID="{2858B0E2-AADE-4ADC-92AE-A5C3A27F5745}" presName="descendantText" presStyleLbl="alignAccFollowNode1" presStyleIdx="2" presStyleCnt="5">
        <dgm:presLayoutVars>
          <dgm:bulletEnabled val="1"/>
        </dgm:presLayoutVars>
      </dgm:prSet>
      <dgm:spPr/>
    </dgm:pt>
    <dgm:pt modelId="{65701DE2-1108-4694-9CA5-E8A8C1A0878E}" type="pres">
      <dgm:prSet presAssocID="{C398E7C4-450B-4291-8116-668C264EF91C}" presName="sp" presStyleCnt="0"/>
      <dgm:spPr/>
    </dgm:pt>
    <dgm:pt modelId="{1EC35572-600A-465A-AEA3-296439AC2667}" type="pres">
      <dgm:prSet presAssocID="{12E5F825-5F02-43A9-9301-7F525EEFEF02}" presName="linNode" presStyleCnt="0"/>
      <dgm:spPr/>
    </dgm:pt>
    <dgm:pt modelId="{D57DAAA3-95BC-4A8A-B874-64759E9E4458}" type="pres">
      <dgm:prSet presAssocID="{12E5F825-5F02-43A9-9301-7F525EEFEF0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47DFCD1-9C1D-424A-968D-0068AFCADC0A}" type="pres">
      <dgm:prSet presAssocID="{12E5F825-5F02-43A9-9301-7F525EEFEF02}" presName="descendantText" presStyleLbl="alignAccFollowNode1" presStyleIdx="3" presStyleCnt="5">
        <dgm:presLayoutVars>
          <dgm:bulletEnabled val="1"/>
        </dgm:presLayoutVars>
      </dgm:prSet>
      <dgm:spPr/>
    </dgm:pt>
    <dgm:pt modelId="{92DCD5FB-FD90-4F7B-BCC2-A2562432AD00}" type="pres">
      <dgm:prSet presAssocID="{B58F5B28-4421-452B-B0F2-FF069F592D0D}" presName="sp" presStyleCnt="0"/>
      <dgm:spPr/>
    </dgm:pt>
    <dgm:pt modelId="{7CDFDFC0-AE99-4E12-8357-D004D51A6855}" type="pres">
      <dgm:prSet presAssocID="{ABC7B5CF-59EF-4E74-8030-5546FC501DD2}" presName="linNode" presStyleCnt="0"/>
      <dgm:spPr/>
    </dgm:pt>
    <dgm:pt modelId="{7393104C-EC9D-4774-BB28-03E7A0B31930}" type="pres">
      <dgm:prSet presAssocID="{ABC7B5CF-59EF-4E74-8030-5546FC501DD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661C742-8529-4BAC-9A57-107846C8B0B6}" type="pres">
      <dgm:prSet presAssocID="{ABC7B5CF-59EF-4E74-8030-5546FC501DD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B011500-B798-42B0-9E8E-D55E5F700BD7}" srcId="{DA38C0A9-0B3D-4260-9BC9-CB75DEC30BA0}" destId="{2858B0E2-AADE-4ADC-92AE-A5C3A27F5745}" srcOrd="2" destOrd="0" parTransId="{4CDB399D-099F-4643-B19A-F8ED467C188F}" sibTransId="{C398E7C4-450B-4291-8116-668C264EF91C}"/>
    <dgm:cxn modelId="{0F3DBB0C-9AAC-4B7A-9696-DBEA047E7A27}" srcId="{DA38C0A9-0B3D-4260-9BC9-CB75DEC30BA0}" destId="{C58DD3F9-7857-44FD-8049-79BEE6E9D2AC}" srcOrd="1" destOrd="0" parTransId="{F17ACEB0-902D-4EC4-BC2A-9DB5A3E37D0D}" sibTransId="{4AB5E9B8-7A5B-4D9D-B5A6-3DA6F8B96FFB}"/>
    <dgm:cxn modelId="{F5BCC918-4A90-469F-8C47-EB5DF60829B8}" type="presOf" srcId="{0AD15A93-74CA-4DB5-AC7B-200DC9E99017}" destId="{4D17AF63-4117-484C-A07B-5C624127F1DE}" srcOrd="0" destOrd="0" presId="urn:microsoft.com/office/officeart/2005/8/layout/vList5"/>
    <dgm:cxn modelId="{41F4DD1F-4DDA-4D8B-AC3C-072D031EB8DD}" srcId="{DA38C0A9-0B3D-4260-9BC9-CB75DEC30BA0}" destId="{8616D2DD-A58C-4FB4-B075-86A54528C86A}" srcOrd="0" destOrd="0" parTransId="{B76310D9-5CBF-4C37-8072-D327857BCF7F}" sibTransId="{9E07D760-CDE0-4B80-98B7-FAD7329E0F9E}"/>
    <dgm:cxn modelId="{1DC1E630-F512-4B3D-B0D1-0A0B971BBF65}" srcId="{DA38C0A9-0B3D-4260-9BC9-CB75DEC30BA0}" destId="{ABC7B5CF-59EF-4E74-8030-5546FC501DD2}" srcOrd="4" destOrd="0" parTransId="{3499009C-844D-4372-B47B-C04137938369}" sibTransId="{1E6B1AB2-0632-40A9-BA01-F4203DDE7E72}"/>
    <dgm:cxn modelId="{403EA233-B10C-4146-A2F9-D274A5332FB1}" srcId="{2858B0E2-AADE-4ADC-92AE-A5C3A27F5745}" destId="{2794F7EA-ABD8-485E-8DEC-D2C44ACCDD89}" srcOrd="0" destOrd="0" parTransId="{E4356448-69D8-4C16-8C46-8174347386F2}" sibTransId="{7C1DAFD6-9145-4CEC-9A4F-AD8CAB579221}"/>
    <dgm:cxn modelId="{116AA836-E427-4E32-BB80-2002C0D0CA80}" type="presOf" srcId="{ABC7B5CF-59EF-4E74-8030-5546FC501DD2}" destId="{7393104C-EC9D-4774-BB28-03E7A0B31930}" srcOrd="0" destOrd="0" presId="urn:microsoft.com/office/officeart/2005/8/layout/vList5"/>
    <dgm:cxn modelId="{B6FD9C3C-48A9-44CC-BA32-57647D9B32F6}" type="presOf" srcId="{DA38C0A9-0B3D-4260-9BC9-CB75DEC30BA0}" destId="{B4619445-DD62-4040-A8BD-10AF3E11E8E4}" srcOrd="0" destOrd="0" presId="urn:microsoft.com/office/officeart/2005/8/layout/vList5"/>
    <dgm:cxn modelId="{5B8E3A3D-4C5B-4649-B6DD-D466DCB4B7D8}" srcId="{12E5F825-5F02-43A9-9301-7F525EEFEF02}" destId="{C7607CD2-AEDE-46D0-8E78-B58FE5395D55}" srcOrd="0" destOrd="0" parTransId="{269A729A-72D2-4A76-8D5D-DDB2D8CE9C90}" sibTransId="{2751B5E3-4E03-4971-8027-F297BB8076B2}"/>
    <dgm:cxn modelId="{DDE1915C-C139-426A-B6D4-8AB09B7F5705}" srcId="{ABC7B5CF-59EF-4E74-8030-5546FC501DD2}" destId="{71CD0C13-DA9A-445C-9116-3E3126E14A68}" srcOrd="1" destOrd="0" parTransId="{86C98F27-3886-4DF7-8E04-3570FEDC0D7B}" sibTransId="{473CCCE4-B18E-4828-B3DF-40F2053B70F1}"/>
    <dgm:cxn modelId="{CD060C64-A9FD-4189-9C71-D5EB7133462F}" srcId="{8616D2DD-A58C-4FB4-B075-86A54528C86A}" destId="{E0FBC464-4646-441E-85B5-F4F494C1888E}" srcOrd="1" destOrd="0" parTransId="{C68309D0-D828-46FC-91DC-038EEB2D86B1}" sibTransId="{1D024E52-8E91-4D23-84E9-2152C4BF2748}"/>
    <dgm:cxn modelId="{200DFE65-0468-4153-B524-4B99DF90A338}" type="presOf" srcId="{2794F7EA-ABD8-485E-8DEC-D2C44ACCDD89}" destId="{B392F183-DDDD-4382-917D-B14D2E74F406}" srcOrd="0" destOrd="0" presId="urn:microsoft.com/office/officeart/2005/8/layout/vList5"/>
    <dgm:cxn modelId="{9848596C-A504-4BC8-8F4E-31E523D9025F}" type="presOf" srcId="{8616D2DD-A58C-4FB4-B075-86A54528C86A}" destId="{A6298462-D4E5-4AC0-965A-9A52D1C05725}" srcOrd="0" destOrd="0" presId="urn:microsoft.com/office/officeart/2005/8/layout/vList5"/>
    <dgm:cxn modelId="{62EFE779-4C58-4935-9AA7-A6D89FA5AA5E}" type="presOf" srcId="{C7607CD2-AEDE-46D0-8E78-B58FE5395D55}" destId="{247DFCD1-9C1D-424A-968D-0068AFCADC0A}" srcOrd="0" destOrd="0" presId="urn:microsoft.com/office/officeart/2005/8/layout/vList5"/>
    <dgm:cxn modelId="{679CFE98-0529-4FAC-87B8-3E9D5FF31FB6}" type="presOf" srcId="{12E5F825-5F02-43A9-9301-7F525EEFEF02}" destId="{D57DAAA3-95BC-4A8A-B874-64759E9E4458}" srcOrd="0" destOrd="0" presId="urn:microsoft.com/office/officeart/2005/8/layout/vList5"/>
    <dgm:cxn modelId="{E74645A2-B31D-451B-B8F9-59EDBB3924BA}" srcId="{ABC7B5CF-59EF-4E74-8030-5546FC501DD2}" destId="{05C37C1F-2091-4E61-AF17-C0DFFE147863}" srcOrd="0" destOrd="0" parTransId="{BCAEB94D-A3A7-4236-BFF4-9E0A5D3D2383}" sibTransId="{9FA23200-CE2C-4739-9620-8AADC8853E85}"/>
    <dgm:cxn modelId="{F2BCDAA4-130F-4A50-95A1-4A1BC1F72D78}" srcId="{C58DD3F9-7857-44FD-8049-79BEE6E9D2AC}" destId="{0AD15A93-74CA-4DB5-AC7B-200DC9E99017}" srcOrd="0" destOrd="0" parTransId="{CFCBA8CB-5593-46B8-8226-AF913D2A2690}" sibTransId="{EBD4D099-CD83-48C8-822F-659EAC957C30}"/>
    <dgm:cxn modelId="{6EE301B1-DABE-4598-AB5A-088E0EE15116}" type="presOf" srcId="{05C37C1F-2091-4E61-AF17-C0DFFE147863}" destId="{A661C742-8529-4BAC-9A57-107846C8B0B6}" srcOrd="0" destOrd="0" presId="urn:microsoft.com/office/officeart/2005/8/layout/vList5"/>
    <dgm:cxn modelId="{FF572BB4-0FED-45F3-A0E5-4F8939BC3DB1}" type="presOf" srcId="{C58DD3F9-7857-44FD-8049-79BEE6E9D2AC}" destId="{1CB101CF-7A94-4EF0-904F-6D967D524D88}" srcOrd="0" destOrd="0" presId="urn:microsoft.com/office/officeart/2005/8/layout/vList5"/>
    <dgm:cxn modelId="{26533CC6-9C1F-4249-8893-E7B97A573248}" type="presOf" srcId="{2858B0E2-AADE-4ADC-92AE-A5C3A27F5745}" destId="{406D90B6-520D-4BE8-9B85-4FB681D65108}" srcOrd="0" destOrd="0" presId="urn:microsoft.com/office/officeart/2005/8/layout/vList5"/>
    <dgm:cxn modelId="{4BA980CB-D777-4132-98EE-12E2FB77B62E}" srcId="{8616D2DD-A58C-4FB4-B075-86A54528C86A}" destId="{189A323D-E48E-42E8-96A5-FC821A97C5C4}" srcOrd="0" destOrd="0" parTransId="{43A12C57-262C-401E-89AD-E71F547CFEA8}" sibTransId="{5D3E6E1D-2B29-4AED-936F-A6E6BBC51280}"/>
    <dgm:cxn modelId="{8CE3D4D6-DE2C-4A7F-B8C8-532F142B8695}" type="presOf" srcId="{189A323D-E48E-42E8-96A5-FC821A97C5C4}" destId="{25CF11A2-3CF3-43B6-BC3B-3F86441E57FF}" srcOrd="0" destOrd="0" presId="urn:microsoft.com/office/officeart/2005/8/layout/vList5"/>
    <dgm:cxn modelId="{108D14DD-889D-4675-840E-BF46F1463AB6}" type="presOf" srcId="{71CD0C13-DA9A-445C-9116-3E3126E14A68}" destId="{A661C742-8529-4BAC-9A57-107846C8B0B6}" srcOrd="0" destOrd="1" presId="urn:microsoft.com/office/officeart/2005/8/layout/vList5"/>
    <dgm:cxn modelId="{BDEFEFE8-B8A0-4180-B39C-77E67EEA7403}" srcId="{DA38C0A9-0B3D-4260-9BC9-CB75DEC30BA0}" destId="{12E5F825-5F02-43A9-9301-7F525EEFEF02}" srcOrd="3" destOrd="0" parTransId="{9CCEC09B-0970-45F9-960C-09EA72738C61}" sibTransId="{B58F5B28-4421-452B-B0F2-FF069F592D0D}"/>
    <dgm:cxn modelId="{7848B9F8-AB07-458A-B85B-4688F7E8AAB6}" type="presOf" srcId="{E0FBC464-4646-441E-85B5-F4F494C1888E}" destId="{25CF11A2-3CF3-43B6-BC3B-3F86441E57FF}" srcOrd="0" destOrd="1" presId="urn:microsoft.com/office/officeart/2005/8/layout/vList5"/>
    <dgm:cxn modelId="{B2FFAE04-607F-4243-BB2E-9930C2DD0245}" type="presParOf" srcId="{B4619445-DD62-4040-A8BD-10AF3E11E8E4}" destId="{751A5819-FE4C-4595-80D2-DFC2D965DE75}" srcOrd="0" destOrd="0" presId="urn:microsoft.com/office/officeart/2005/8/layout/vList5"/>
    <dgm:cxn modelId="{7E51370B-5382-4F79-A7F5-238B9DB68FB8}" type="presParOf" srcId="{751A5819-FE4C-4595-80D2-DFC2D965DE75}" destId="{A6298462-D4E5-4AC0-965A-9A52D1C05725}" srcOrd="0" destOrd="0" presId="urn:microsoft.com/office/officeart/2005/8/layout/vList5"/>
    <dgm:cxn modelId="{141C8A20-69CB-48A5-B148-237D8704C337}" type="presParOf" srcId="{751A5819-FE4C-4595-80D2-DFC2D965DE75}" destId="{25CF11A2-3CF3-43B6-BC3B-3F86441E57FF}" srcOrd="1" destOrd="0" presId="urn:microsoft.com/office/officeart/2005/8/layout/vList5"/>
    <dgm:cxn modelId="{CA43F2FD-456C-4190-818D-0895D99924DF}" type="presParOf" srcId="{B4619445-DD62-4040-A8BD-10AF3E11E8E4}" destId="{4A4510B3-CBF0-4325-A1DB-3FF3D23208FA}" srcOrd="1" destOrd="0" presId="urn:microsoft.com/office/officeart/2005/8/layout/vList5"/>
    <dgm:cxn modelId="{2C5CBACC-50AE-4222-8628-F2C10019978E}" type="presParOf" srcId="{B4619445-DD62-4040-A8BD-10AF3E11E8E4}" destId="{698A8F66-746D-495A-8452-E217C4BD90B8}" srcOrd="2" destOrd="0" presId="urn:microsoft.com/office/officeart/2005/8/layout/vList5"/>
    <dgm:cxn modelId="{3EA2CC5F-5B20-412D-ACD6-B15BC8E9BCD2}" type="presParOf" srcId="{698A8F66-746D-495A-8452-E217C4BD90B8}" destId="{1CB101CF-7A94-4EF0-904F-6D967D524D88}" srcOrd="0" destOrd="0" presId="urn:microsoft.com/office/officeart/2005/8/layout/vList5"/>
    <dgm:cxn modelId="{35DF5963-55C1-4108-8AAC-4D1BAA121480}" type="presParOf" srcId="{698A8F66-746D-495A-8452-E217C4BD90B8}" destId="{4D17AF63-4117-484C-A07B-5C624127F1DE}" srcOrd="1" destOrd="0" presId="urn:microsoft.com/office/officeart/2005/8/layout/vList5"/>
    <dgm:cxn modelId="{B174082E-4F94-456E-90AF-74B0AFCFEE87}" type="presParOf" srcId="{B4619445-DD62-4040-A8BD-10AF3E11E8E4}" destId="{A56950D4-BCB7-48B8-8FC8-697532FD91BE}" srcOrd="3" destOrd="0" presId="urn:microsoft.com/office/officeart/2005/8/layout/vList5"/>
    <dgm:cxn modelId="{03CEF9A0-6A1E-4E66-AA9D-A7FD75EBB77E}" type="presParOf" srcId="{B4619445-DD62-4040-A8BD-10AF3E11E8E4}" destId="{07D2B9E5-0700-4A75-9137-48854A3CB78D}" srcOrd="4" destOrd="0" presId="urn:microsoft.com/office/officeart/2005/8/layout/vList5"/>
    <dgm:cxn modelId="{48BE9AD1-4817-4E7C-8BE5-077EA37BFFE9}" type="presParOf" srcId="{07D2B9E5-0700-4A75-9137-48854A3CB78D}" destId="{406D90B6-520D-4BE8-9B85-4FB681D65108}" srcOrd="0" destOrd="0" presId="urn:microsoft.com/office/officeart/2005/8/layout/vList5"/>
    <dgm:cxn modelId="{6CCD142B-5AD5-4236-A4D5-6D1BFAE51A05}" type="presParOf" srcId="{07D2B9E5-0700-4A75-9137-48854A3CB78D}" destId="{B392F183-DDDD-4382-917D-B14D2E74F406}" srcOrd="1" destOrd="0" presId="urn:microsoft.com/office/officeart/2005/8/layout/vList5"/>
    <dgm:cxn modelId="{872648F3-20A3-4E08-8663-C378E174F634}" type="presParOf" srcId="{B4619445-DD62-4040-A8BD-10AF3E11E8E4}" destId="{65701DE2-1108-4694-9CA5-E8A8C1A0878E}" srcOrd="5" destOrd="0" presId="urn:microsoft.com/office/officeart/2005/8/layout/vList5"/>
    <dgm:cxn modelId="{0F7F36FF-D5FE-436E-8D1D-FBAEC7971D5F}" type="presParOf" srcId="{B4619445-DD62-4040-A8BD-10AF3E11E8E4}" destId="{1EC35572-600A-465A-AEA3-296439AC2667}" srcOrd="6" destOrd="0" presId="urn:microsoft.com/office/officeart/2005/8/layout/vList5"/>
    <dgm:cxn modelId="{CD2028A1-EBC3-4E7F-BA05-4DD860A91447}" type="presParOf" srcId="{1EC35572-600A-465A-AEA3-296439AC2667}" destId="{D57DAAA3-95BC-4A8A-B874-64759E9E4458}" srcOrd="0" destOrd="0" presId="urn:microsoft.com/office/officeart/2005/8/layout/vList5"/>
    <dgm:cxn modelId="{58D856D7-4D66-4293-BE45-C21CEDD88D45}" type="presParOf" srcId="{1EC35572-600A-465A-AEA3-296439AC2667}" destId="{247DFCD1-9C1D-424A-968D-0068AFCADC0A}" srcOrd="1" destOrd="0" presId="urn:microsoft.com/office/officeart/2005/8/layout/vList5"/>
    <dgm:cxn modelId="{C00FC640-22C5-4833-99C4-F45A87289A6E}" type="presParOf" srcId="{B4619445-DD62-4040-A8BD-10AF3E11E8E4}" destId="{92DCD5FB-FD90-4F7B-BCC2-A2562432AD00}" srcOrd="7" destOrd="0" presId="urn:microsoft.com/office/officeart/2005/8/layout/vList5"/>
    <dgm:cxn modelId="{3508A39F-A9E0-4D6B-BA9D-4FF8D21156A5}" type="presParOf" srcId="{B4619445-DD62-4040-A8BD-10AF3E11E8E4}" destId="{7CDFDFC0-AE99-4E12-8357-D004D51A6855}" srcOrd="8" destOrd="0" presId="urn:microsoft.com/office/officeart/2005/8/layout/vList5"/>
    <dgm:cxn modelId="{268E0609-BFF7-4DC6-B544-4349DD689735}" type="presParOf" srcId="{7CDFDFC0-AE99-4E12-8357-D004D51A6855}" destId="{7393104C-EC9D-4774-BB28-03E7A0B31930}" srcOrd="0" destOrd="0" presId="urn:microsoft.com/office/officeart/2005/8/layout/vList5"/>
    <dgm:cxn modelId="{3B1BC37E-926D-45A1-BFD4-0B9D135AE9E4}" type="presParOf" srcId="{7CDFDFC0-AE99-4E12-8357-D004D51A6855}" destId="{A661C742-8529-4BAC-9A57-107846C8B0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48389-6B56-4503-A436-F4DB1E9AF83D}">
      <dsp:nvSpPr>
        <dsp:cNvPr id="0" name=""/>
        <dsp:cNvSpPr/>
      </dsp:nvSpPr>
      <dsp:spPr>
        <a:xfrm>
          <a:off x="0" y="0"/>
          <a:ext cx="3452552" cy="898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 </a:t>
          </a:r>
        </a:p>
      </dsp:txBody>
      <dsp:txXfrm>
        <a:off x="26322" y="26322"/>
        <a:ext cx="2406863" cy="846039"/>
      </dsp:txXfrm>
    </dsp:sp>
    <dsp:sp modelId="{7793A367-8F7D-4B12-AE2D-3D802D52A035}">
      <dsp:nvSpPr>
        <dsp:cNvPr id="0" name=""/>
        <dsp:cNvSpPr/>
      </dsp:nvSpPr>
      <dsp:spPr>
        <a:xfrm>
          <a:off x="289151" y="1062081"/>
          <a:ext cx="3452552" cy="898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Method/Analysis</a:t>
          </a:r>
        </a:p>
      </dsp:txBody>
      <dsp:txXfrm>
        <a:off x="315473" y="1088403"/>
        <a:ext cx="2526612" cy="846039"/>
      </dsp:txXfrm>
    </dsp:sp>
    <dsp:sp modelId="{02004DA0-0C39-4A3B-9D48-2C6AEA7C87D8}">
      <dsp:nvSpPr>
        <dsp:cNvPr id="0" name=""/>
        <dsp:cNvSpPr/>
      </dsp:nvSpPr>
      <dsp:spPr>
        <a:xfrm>
          <a:off x="573986" y="2124162"/>
          <a:ext cx="3452552" cy="898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Summary</a:t>
          </a:r>
        </a:p>
      </dsp:txBody>
      <dsp:txXfrm>
        <a:off x="600308" y="2150484"/>
        <a:ext cx="2530928" cy="846039"/>
      </dsp:txXfrm>
    </dsp:sp>
    <dsp:sp modelId="{81204B2B-0476-40E5-B6DC-6FA3123D86B1}">
      <dsp:nvSpPr>
        <dsp:cNvPr id="0" name=""/>
        <dsp:cNvSpPr/>
      </dsp:nvSpPr>
      <dsp:spPr>
        <a:xfrm>
          <a:off x="863138" y="3186243"/>
          <a:ext cx="3452552" cy="898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</a:t>
          </a:r>
        </a:p>
      </dsp:txBody>
      <dsp:txXfrm>
        <a:off x="889460" y="3212565"/>
        <a:ext cx="2526612" cy="846039"/>
      </dsp:txXfrm>
    </dsp:sp>
    <dsp:sp modelId="{0737703D-3966-448F-B340-C9B3571B308E}">
      <dsp:nvSpPr>
        <dsp:cNvPr id="0" name=""/>
        <dsp:cNvSpPr/>
      </dsp:nvSpPr>
      <dsp:spPr>
        <a:xfrm>
          <a:off x="2868408" y="688310"/>
          <a:ext cx="584144" cy="5841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999840" y="688310"/>
        <a:ext cx="321280" cy="439568"/>
      </dsp:txXfrm>
    </dsp:sp>
    <dsp:sp modelId="{F1AD1C81-DB38-4F83-8BDB-4979EBABC7ED}">
      <dsp:nvSpPr>
        <dsp:cNvPr id="0" name=""/>
        <dsp:cNvSpPr/>
      </dsp:nvSpPr>
      <dsp:spPr>
        <a:xfrm>
          <a:off x="3157559" y="1750391"/>
          <a:ext cx="584144" cy="5841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288991" y="1750391"/>
        <a:ext cx="321280" cy="439568"/>
      </dsp:txXfrm>
    </dsp:sp>
    <dsp:sp modelId="{DFF1C3D9-12E8-496A-94C7-5FDD1DC2948D}">
      <dsp:nvSpPr>
        <dsp:cNvPr id="0" name=""/>
        <dsp:cNvSpPr/>
      </dsp:nvSpPr>
      <dsp:spPr>
        <a:xfrm>
          <a:off x="3442395" y="2812472"/>
          <a:ext cx="584144" cy="5841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573827" y="2812472"/>
        <a:ext cx="321280" cy="43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1A66E-8693-40D1-8315-5B4D7075F829}">
      <dsp:nvSpPr>
        <dsp:cNvPr id="0" name=""/>
        <dsp:cNvSpPr/>
      </dsp:nvSpPr>
      <dsp:spPr>
        <a:xfrm>
          <a:off x="3110393" y="0"/>
          <a:ext cx="3008028" cy="10257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500" kern="1200" dirty="0"/>
            <a:t>	KPIs met, previous year ratings, and average training scores are key predictors.</a:t>
          </a:r>
        </a:p>
      </dsp:txBody>
      <dsp:txXfrm>
        <a:off x="3110393" y="128222"/>
        <a:ext cx="2623362" cy="769333"/>
      </dsp:txXfrm>
    </dsp:sp>
    <dsp:sp modelId="{55C52059-1213-4BE2-A45D-891E18DBB0D9}">
      <dsp:nvSpPr>
        <dsp:cNvPr id="0" name=""/>
        <dsp:cNvSpPr/>
      </dsp:nvSpPr>
      <dsp:spPr>
        <a:xfrm>
          <a:off x="412" y="0"/>
          <a:ext cx="3109980" cy="1025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are the key predictors of employee performance?</a:t>
          </a:r>
        </a:p>
      </dsp:txBody>
      <dsp:txXfrm>
        <a:off x="50486" y="50074"/>
        <a:ext cx="3009832" cy="925629"/>
      </dsp:txXfrm>
    </dsp:sp>
    <dsp:sp modelId="{124B51A9-A4CB-4BA8-8BE3-9AEE40AEAEC8}">
      <dsp:nvSpPr>
        <dsp:cNvPr id="0" name=""/>
        <dsp:cNvSpPr/>
      </dsp:nvSpPr>
      <dsp:spPr>
        <a:xfrm>
          <a:off x="3110393" y="1128355"/>
          <a:ext cx="3008028" cy="10257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500" kern="1200" dirty="0"/>
            <a:t>	Recruitment channels significantly impact performance.</a:t>
          </a:r>
        </a:p>
      </dsp:txBody>
      <dsp:txXfrm>
        <a:off x="3110393" y="1256577"/>
        <a:ext cx="2623362" cy="769333"/>
      </dsp:txXfrm>
    </dsp:sp>
    <dsp:sp modelId="{AE86BB82-5A5C-4B8C-B945-BB621E4282A9}">
      <dsp:nvSpPr>
        <dsp:cNvPr id="0" name=""/>
        <dsp:cNvSpPr/>
      </dsp:nvSpPr>
      <dsp:spPr>
        <a:xfrm>
          <a:off x="412" y="1128355"/>
          <a:ext cx="3109980" cy="1025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does the recruitment channel affect employee performance?</a:t>
          </a:r>
        </a:p>
      </dsp:txBody>
      <dsp:txXfrm>
        <a:off x="50486" y="1178429"/>
        <a:ext cx="3009832" cy="925629"/>
      </dsp:txXfrm>
    </dsp:sp>
    <dsp:sp modelId="{91A41B46-5147-455A-BD03-E8CF21E0F64E}">
      <dsp:nvSpPr>
        <dsp:cNvPr id="0" name=""/>
        <dsp:cNvSpPr/>
      </dsp:nvSpPr>
      <dsp:spPr>
        <a:xfrm>
          <a:off x="3110393" y="2256711"/>
          <a:ext cx="3008028" cy="10257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	Training program participation improves performance</a:t>
          </a:r>
        </a:p>
      </dsp:txBody>
      <dsp:txXfrm>
        <a:off x="3110393" y="2384933"/>
        <a:ext cx="2623362" cy="769333"/>
      </dsp:txXfrm>
    </dsp:sp>
    <dsp:sp modelId="{7AAC1EF7-0CC1-4E0B-B094-82F8500A1535}">
      <dsp:nvSpPr>
        <dsp:cNvPr id="0" name=""/>
        <dsp:cNvSpPr/>
      </dsp:nvSpPr>
      <dsp:spPr>
        <a:xfrm>
          <a:off x="412" y="2256711"/>
          <a:ext cx="3109980" cy="1025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is the impact of training programs on employee performance?</a:t>
          </a:r>
        </a:p>
      </dsp:txBody>
      <dsp:txXfrm>
        <a:off x="50486" y="2306785"/>
        <a:ext cx="3009832" cy="925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D4CE7-C227-4958-9D9E-ED84D98FB4B2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27718-EEAC-483E-B3FC-0689A4C744E8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6FBCF-AFCB-4D45-833D-490581066710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 key predictors of employee performance.</a:t>
          </a:r>
        </a:p>
      </dsp:txBody>
      <dsp:txXfrm>
        <a:off x="1074268" y="4366"/>
        <a:ext cx="5170996" cy="930102"/>
      </dsp:txXfrm>
    </dsp:sp>
    <dsp:sp modelId="{A6D2C603-77B3-42F6-B7E4-3C54955A6DB5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82DCF-A69D-41D0-9724-7C313BEA12B6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CC95B-5CB1-43F9-9A45-0C235F201ABA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Assess the impact of different recruitment channels on employee performance.</a:t>
          </a:r>
        </a:p>
      </dsp:txBody>
      <dsp:txXfrm>
        <a:off x="1074268" y="1166994"/>
        <a:ext cx="5170996" cy="930102"/>
      </dsp:txXfrm>
    </dsp:sp>
    <dsp:sp modelId="{D4299CEF-643E-453C-931E-2E6C56033AA7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936CA-B332-4C75-8141-68F8226C7D97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C876-4249-4BB2-BA96-1EF691AFF63B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Evaluate the effectiveness of training programs on employee performance.</a:t>
          </a:r>
        </a:p>
      </dsp:txBody>
      <dsp:txXfrm>
        <a:off x="1074268" y="2329622"/>
        <a:ext cx="5170996" cy="930102"/>
      </dsp:txXfrm>
    </dsp:sp>
    <dsp:sp modelId="{1B60BDE8-0495-4BA6-B704-52911AA31FC2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7CFA8-F7C6-43F9-8755-3C591BE03B99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28F4F-9812-448A-B9C0-5731018E7568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 a predictive model to forecast employee performance.</a:t>
          </a:r>
        </a:p>
      </dsp:txBody>
      <dsp:txXfrm>
        <a:off x="1074268" y="3492250"/>
        <a:ext cx="5170996" cy="930102"/>
      </dsp:txXfrm>
    </dsp:sp>
    <dsp:sp modelId="{933DADD1-ADD2-4C7F-BFBA-885A64F1177A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60794-F409-4743-8E9B-BBA27FEBAB8A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1EC03-A472-4553-8028-C919E61F4C6B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 actionable recommendations for HR strategies to improve performance and retention. </a:t>
          </a:r>
        </a:p>
      </dsp:txBody>
      <dsp:txXfrm>
        <a:off x="1074268" y="4654878"/>
        <a:ext cx="5170996" cy="930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BE986-07A5-4185-8C67-CF0835A6467E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600" kern="1200" dirty="0"/>
            <a:t>	Loaded data into the Google Colab environment.</a:t>
          </a:r>
        </a:p>
      </dsp:txBody>
      <dsp:txXfrm rot="-5400000">
        <a:off x="3785616" y="197117"/>
        <a:ext cx="6675221" cy="1012303"/>
      </dsp:txXfrm>
    </dsp:sp>
    <dsp:sp modelId="{FD48633D-7A5F-4A23-A2DB-C99DD99B9125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 Loading</a:t>
          </a:r>
        </a:p>
      </dsp:txBody>
      <dsp:txXfrm>
        <a:off x="68454" y="70578"/>
        <a:ext cx="3648708" cy="1265378"/>
      </dsp:txXfrm>
    </dsp:sp>
    <dsp:sp modelId="{2E8CC1AB-C6CC-481C-80BD-F55030AC5B2C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Categorical variables filled with mode.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Numerical variables filled with the median.</a:t>
          </a:r>
        </a:p>
      </dsp:txBody>
      <dsp:txXfrm rot="-5400000">
        <a:off x="3785616" y="1669517"/>
        <a:ext cx="6675221" cy="1012303"/>
      </dsp:txXfrm>
    </dsp:sp>
    <dsp:sp modelId="{BF5B122F-0E7A-4B21-9FEB-818CB4F65D56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Missing Values Handling</a:t>
          </a:r>
        </a:p>
      </dsp:txBody>
      <dsp:txXfrm>
        <a:off x="68454" y="1542979"/>
        <a:ext cx="3648708" cy="1265378"/>
      </dsp:txXfrm>
    </dsp:sp>
    <dsp:sp modelId="{CF270117-6481-4760-AFED-CB7A56B2D7A6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Conducted summary statistics.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Reviewed unique values for data integrity.</a:t>
          </a:r>
        </a:p>
      </dsp:txBody>
      <dsp:txXfrm rot="-5400000">
        <a:off x="3785616" y="3141918"/>
        <a:ext cx="6675221" cy="1012303"/>
      </dsp:txXfrm>
    </dsp:sp>
    <dsp:sp modelId="{699909EB-C746-4340-81C7-6371A4EB749B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Summary Statistics</a:t>
          </a:r>
        </a:p>
      </dsp:txBody>
      <dsp:txXfrm>
        <a:off x="68454" y="3015380"/>
        <a:ext cx="3648708" cy="1265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BB5F6-838C-4E09-A2B0-E6C8AD8B95C6}">
      <dsp:nvSpPr>
        <dsp:cNvPr id="0" name=""/>
        <dsp:cNvSpPr/>
      </dsp:nvSpPr>
      <dsp:spPr>
        <a:xfrm>
          <a:off x="0" y="657002"/>
          <a:ext cx="9510427" cy="32450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115" tIns="1145540" rIns="738115" bIns="199136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Recruitment Channels: 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Significant impact on performance (p &lt;0.001)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Training Programs: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Significant impact on performance (p &lt; 0.001)</a:t>
          </a:r>
        </a:p>
      </dsp:txBody>
      <dsp:txXfrm>
        <a:off x="0" y="657002"/>
        <a:ext cx="9510427" cy="3245078"/>
      </dsp:txXfrm>
    </dsp:sp>
    <dsp:sp modelId="{680B7CDA-44DD-49BD-916C-10B7F8438773}">
      <dsp:nvSpPr>
        <dsp:cNvPr id="0" name=""/>
        <dsp:cNvSpPr/>
      </dsp:nvSpPr>
      <dsp:spPr>
        <a:xfrm>
          <a:off x="475521" y="449257"/>
          <a:ext cx="6657298" cy="1152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630" tIns="0" rIns="251630" bIns="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ANOVA Tests</a:t>
          </a:r>
          <a:endParaRPr lang="en-US" sz="5400" kern="1200" dirty="0"/>
        </a:p>
      </dsp:txBody>
      <dsp:txXfrm>
        <a:off x="531776" y="505512"/>
        <a:ext cx="6544788" cy="1039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8C49E-82B6-45A2-A1E2-8C556DE892AB}">
      <dsp:nvSpPr>
        <dsp:cNvPr id="0" name=""/>
        <dsp:cNvSpPr/>
      </dsp:nvSpPr>
      <dsp:spPr>
        <a:xfrm>
          <a:off x="0" y="2024"/>
          <a:ext cx="5157787" cy="10259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CFFC1-8EFA-485E-893F-3318A10903FC}">
      <dsp:nvSpPr>
        <dsp:cNvPr id="0" name=""/>
        <dsp:cNvSpPr/>
      </dsp:nvSpPr>
      <dsp:spPr>
        <a:xfrm>
          <a:off x="310348" y="232861"/>
          <a:ext cx="564269" cy="564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036A4-09D0-49DE-90DD-AEC4E65A8105}">
      <dsp:nvSpPr>
        <dsp:cNvPr id="0" name=""/>
        <dsp:cNvSpPr/>
      </dsp:nvSpPr>
      <dsp:spPr>
        <a:xfrm>
          <a:off x="1184965" y="2024"/>
          <a:ext cx="3972821" cy="1025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79" tIns="108579" rIns="108579" bIns="1085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Logistic Regression</a:t>
          </a:r>
        </a:p>
      </dsp:txBody>
      <dsp:txXfrm>
        <a:off x="1184965" y="2024"/>
        <a:ext cx="3972821" cy="1025944"/>
      </dsp:txXfrm>
    </dsp:sp>
    <dsp:sp modelId="{6D344AA9-82A2-45B4-AEDA-BD6F4DC529B1}">
      <dsp:nvSpPr>
        <dsp:cNvPr id="0" name=""/>
        <dsp:cNvSpPr/>
      </dsp:nvSpPr>
      <dsp:spPr>
        <a:xfrm>
          <a:off x="0" y="1284454"/>
          <a:ext cx="5157787" cy="10259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4FFDB-0352-40C1-96BC-25EECA67C7EA}">
      <dsp:nvSpPr>
        <dsp:cNvPr id="0" name=""/>
        <dsp:cNvSpPr/>
      </dsp:nvSpPr>
      <dsp:spPr>
        <a:xfrm>
          <a:off x="310348" y="1515291"/>
          <a:ext cx="564269" cy="564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9651E-A7A5-4066-902C-CFF326741A64}">
      <dsp:nvSpPr>
        <dsp:cNvPr id="0" name=""/>
        <dsp:cNvSpPr/>
      </dsp:nvSpPr>
      <dsp:spPr>
        <a:xfrm>
          <a:off x="1184965" y="1284454"/>
          <a:ext cx="3972821" cy="1025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79" tIns="108579" rIns="108579" bIns="1085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Forest</a:t>
          </a:r>
        </a:p>
      </dsp:txBody>
      <dsp:txXfrm>
        <a:off x="1184965" y="1284454"/>
        <a:ext cx="3972821" cy="1025944"/>
      </dsp:txXfrm>
    </dsp:sp>
    <dsp:sp modelId="{6A2F1772-6726-4740-8FB5-9B4BF590B2C9}">
      <dsp:nvSpPr>
        <dsp:cNvPr id="0" name=""/>
        <dsp:cNvSpPr/>
      </dsp:nvSpPr>
      <dsp:spPr>
        <a:xfrm>
          <a:off x="0" y="2566884"/>
          <a:ext cx="5157787" cy="10259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2E3E5-2162-4899-813B-68426BC386C1}">
      <dsp:nvSpPr>
        <dsp:cNvPr id="0" name=""/>
        <dsp:cNvSpPr/>
      </dsp:nvSpPr>
      <dsp:spPr>
        <a:xfrm>
          <a:off x="310348" y="2797721"/>
          <a:ext cx="564269" cy="564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6B643-BBDC-4706-92AA-02DA542ECA3C}">
      <dsp:nvSpPr>
        <dsp:cNvPr id="0" name=""/>
        <dsp:cNvSpPr/>
      </dsp:nvSpPr>
      <dsp:spPr>
        <a:xfrm>
          <a:off x="1184965" y="2566884"/>
          <a:ext cx="3972821" cy="1025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79" tIns="108579" rIns="108579" bIns="1085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Gradient Boosting</a:t>
          </a:r>
        </a:p>
      </dsp:txBody>
      <dsp:txXfrm>
        <a:off x="1184965" y="2566884"/>
        <a:ext cx="3972821" cy="1025944"/>
      </dsp:txXfrm>
    </dsp:sp>
    <dsp:sp modelId="{B0E9C1E5-E68F-4C5F-8933-1A29D629BAAA}">
      <dsp:nvSpPr>
        <dsp:cNvPr id="0" name=""/>
        <dsp:cNvSpPr/>
      </dsp:nvSpPr>
      <dsp:spPr>
        <a:xfrm>
          <a:off x="0" y="3849314"/>
          <a:ext cx="5157787" cy="10259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B738E-0AAF-4E0E-9DAA-9EBCD4FBB977}">
      <dsp:nvSpPr>
        <dsp:cNvPr id="0" name=""/>
        <dsp:cNvSpPr/>
      </dsp:nvSpPr>
      <dsp:spPr>
        <a:xfrm>
          <a:off x="310348" y="4080152"/>
          <a:ext cx="564269" cy="564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3835-54B7-4A7D-BAD3-DB52A739512C}">
      <dsp:nvSpPr>
        <dsp:cNvPr id="0" name=""/>
        <dsp:cNvSpPr/>
      </dsp:nvSpPr>
      <dsp:spPr>
        <a:xfrm>
          <a:off x="1184965" y="3849314"/>
          <a:ext cx="3972821" cy="1025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79" tIns="108579" rIns="108579" bIns="1085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Vector Machine (SVM)</a:t>
          </a:r>
        </a:p>
      </dsp:txBody>
      <dsp:txXfrm>
        <a:off x="1184965" y="3849314"/>
        <a:ext cx="3972821" cy="10259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22230-1A1D-4C23-BB7F-B62B5B306F0B}">
      <dsp:nvSpPr>
        <dsp:cNvPr id="0" name=""/>
        <dsp:cNvSpPr/>
      </dsp:nvSpPr>
      <dsp:spPr>
        <a:xfrm>
          <a:off x="0" y="3582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Top Performance Predictors:</a:t>
          </a:r>
          <a:endParaRPr lang="en-US" sz="3200" kern="1200" dirty="0"/>
        </a:p>
      </dsp:txBody>
      <dsp:txXfrm>
        <a:off x="38381" y="74209"/>
        <a:ext cx="10438838" cy="709478"/>
      </dsp:txXfrm>
    </dsp:sp>
    <dsp:sp modelId="{851A5C7A-3EF9-4F87-ABF1-BD3CBA30C9A5}">
      <dsp:nvSpPr>
        <dsp:cNvPr id="0" name=""/>
        <dsp:cNvSpPr/>
      </dsp:nvSpPr>
      <dsp:spPr>
        <a:xfrm>
          <a:off x="0" y="822069"/>
          <a:ext cx="1051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Previous year ratings, average training scores, length of service.</a:t>
          </a:r>
        </a:p>
      </dsp:txBody>
      <dsp:txXfrm>
        <a:off x="0" y="822069"/>
        <a:ext cx="10515600" cy="529920"/>
      </dsp:txXfrm>
    </dsp:sp>
    <dsp:sp modelId="{DD1A73E0-0A13-4BB6-B610-E1FD503FCB12}">
      <dsp:nvSpPr>
        <dsp:cNvPr id="0" name=""/>
        <dsp:cNvSpPr/>
      </dsp:nvSpPr>
      <dsp:spPr>
        <a:xfrm>
          <a:off x="0" y="135198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Recruitment Channels Impact:</a:t>
          </a:r>
          <a:endParaRPr lang="en-US" sz="3200" kern="1200"/>
        </a:p>
      </dsp:txBody>
      <dsp:txXfrm>
        <a:off x="38381" y="1390370"/>
        <a:ext cx="10438838" cy="709478"/>
      </dsp:txXfrm>
    </dsp:sp>
    <dsp:sp modelId="{96DBD926-6E2B-4182-8939-BAAF89B3F8FB}">
      <dsp:nvSpPr>
        <dsp:cNvPr id="0" name=""/>
        <dsp:cNvSpPr/>
      </dsp:nvSpPr>
      <dsp:spPr>
        <a:xfrm>
          <a:off x="0" y="2138229"/>
          <a:ext cx="105156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‘Other’ and ‘Referred’: Balanced Performance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‘Sourcing’: More low performers.</a:t>
          </a:r>
        </a:p>
      </dsp:txBody>
      <dsp:txXfrm>
        <a:off x="0" y="2138229"/>
        <a:ext cx="10515600" cy="861120"/>
      </dsp:txXfrm>
    </dsp:sp>
    <dsp:sp modelId="{050A336E-ED50-4FC3-BEEA-C0AF595F06BF}">
      <dsp:nvSpPr>
        <dsp:cNvPr id="0" name=""/>
        <dsp:cNvSpPr/>
      </dsp:nvSpPr>
      <dsp:spPr>
        <a:xfrm>
          <a:off x="0" y="299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Training Program Effectiveness:</a:t>
          </a:r>
          <a:endParaRPr lang="en-US" sz="3200" kern="1200"/>
        </a:p>
      </dsp:txBody>
      <dsp:txXfrm>
        <a:off x="38381" y="3037730"/>
        <a:ext cx="10438838" cy="709478"/>
      </dsp:txXfrm>
    </dsp:sp>
    <dsp:sp modelId="{D6A5E141-45F1-45EE-BCEF-F13958B987B3}">
      <dsp:nvSpPr>
        <dsp:cNvPr id="0" name=""/>
        <dsp:cNvSpPr/>
      </dsp:nvSpPr>
      <dsp:spPr>
        <a:xfrm>
          <a:off x="0" y="3785589"/>
          <a:ext cx="1051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Focus on quality and relevance.</a:t>
          </a:r>
        </a:p>
      </dsp:txBody>
      <dsp:txXfrm>
        <a:off x="0" y="3785589"/>
        <a:ext cx="10515600" cy="529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F11A2-3CF3-43B6-BC3B-3F86441E57FF}">
      <dsp:nvSpPr>
        <dsp:cNvPr id="0" name=""/>
        <dsp:cNvSpPr/>
      </dsp:nvSpPr>
      <dsp:spPr>
        <a:xfrm rot="5400000">
          <a:off x="6793002" y="-2915940"/>
          <a:ext cx="71521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Strengthen high-performing channels.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Improve sourcing strategies.</a:t>
          </a:r>
        </a:p>
      </dsp:txBody>
      <dsp:txXfrm rot="-5400000">
        <a:off x="3785616" y="126360"/>
        <a:ext cx="6695070" cy="645383"/>
      </dsp:txXfrm>
    </dsp:sp>
    <dsp:sp modelId="{A6298462-D4E5-4AC0-965A-9A52D1C05725}">
      <dsp:nvSpPr>
        <dsp:cNvPr id="0" name=""/>
        <dsp:cNvSpPr/>
      </dsp:nvSpPr>
      <dsp:spPr>
        <a:xfrm>
          <a:off x="0" y="2044"/>
          <a:ext cx="3785616" cy="89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Optimize Recruitment:</a:t>
          </a:r>
        </a:p>
      </dsp:txBody>
      <dsp:txXfrm>
        <a:off x="43642" y="45686"/>
        <a:ext cx="3698332" cy="806730"/>
      </dsp:txXfrm>
    </dsp:sp>
    <dsp:sp modelId="{4D17AF63-4117-484C-A07B-5C624127F1DE}">
      <dsp:nvSpPr>
        <dsp:cNvPr id="0" name=""/>
        <dsp:cNvSpPr/>
      </dsp:nvSpPr>
      <dsp:spPr>
        <a:xfrm rot="5400000">
          <a:off x="6793002" y="-1977225"/>
          <a:ext cx="71521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Tailored, interactive, continuous learning.</a:t>
          </a:r>
        </a:p>
      </dsp:txBody>
      <dsp:txXfrm rot="-5400000">
        <a:off x="3785616" y="1065075"/>
        <a:ext cx="6695070" cy="645383"/>
      </dsp:txXfrm>
    </dsp:sp>
    <dsp:sp modelId="{1CB101CF-7A94-4EF0-904F-6D967D524D88}">
      <dsp:nvSpPr>
        <dsp:cNvPr id="0" name=""/>
        <dsp:cNvSpPr/>
      </dsp:nvSpPr>
      <dsp:spPr>
        <a:xfrm>
          <a:off x="0" y="940759"/>
          <a:ext cx="3785616" cy="89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 Training:</a:t>
          </a:r>
        </a:p>
      </dsp:txBody>
      <dsp:txXfrm>
        <a:off x="43642" y="984401"/>
        <a:ext cx="3698332" cy="806730"/>
      </dsp:txXfrm>
    </dsp:sp>
    <dsp:sp modelId="{B392F183-DDDD-4382-917D-B14D2E74F406}">
      <dsp:nvSpPr>
        <dsp:cNvPr id="0" name=""/>
        <dsp:cNvSpPr/>
      </dsp:nvSpPr>
      <dsp:spPr>
        <a:xfrm rot="5400000">
          <a:off x="6793002" y="-1038510"/>
          <a:ext cx="71521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Improve performance reviews and targeted interventions.</a:t>
          </a:r>
        </a:p>
      </dsp:txBody>
      <dsp:txXfrm rot="-5400000">
        <a:off x="3785616" y="2003790"/>
        <a:ext cx="6695070" cy="645383"/>
      </dsp:txXfrm>
    </dsp:sp>
    <dsp:sp modelId="{406D90B6-520D-4BE8-9B85-4FB681D65108}">
      <dsp:nvSpPr>
        <dsp:cNvPr id="0" name=""/>
        <dsp:cNvSpPr/>
      </dsp:nvSpPr>
      <dsp:spPr>
        <a:xfrm>
          <a:off x="0" y="1879474"/>
          <a:ext cx="3785616" cy="89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Leverage Key Performance Predictors</a:t>
          </a:r>
        </a:p>
      </dsp:txBody>
      <dsp:txXfrm>
        <a:off x="43642" y="1923116"/>
        <a:ext cx="3698332" cy="806730"/>
      </dsp:txXfrm>
    </dsp:sp>
    <dsp:sp modelId="{247DFCD1-9C1D-424A-968D-0068AFCADC0A}">
      <dsp:nvSpPr>
        <dsp:cNvPr id="0" name=""/>
        <dsp:cNvSpPr/>
      </dsp:nvSpPr>
      <dsp:spPr>
        <a:xfrm rot="5400000">
          <a:off x="6793002" y="-99795"/>
          <a:ext cx="71521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Regular check-ins, 360-degree feedback, performance dashboards</a:t>
          </a:r>
        </a:p>
      </dsp:txBody>
      <dsp:txXfrm rot="-5400000">
        <a:off x="3785616" y="2942505"/>
        <a:ext cx="6695070" cy="645383"/>
      </dsp:txXfrm>
    </dsp:sp>
    <dsp:sp modelId="{D57DAAA3-95BC-4A8A-B874-64759E9E4458}">
      <dsp:nvSpPr>
        <dsp:cNvPr id="0" name=""/>
        <dsp:cNvSpPr/>
      </dsp:nvSpPr>
      <dsp:spPr>
        <a:xfrm>
          <a:off x="0" y="2818189"/>
          <a:ext cx="3785616" cy="89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Performance Monitor and Feedback</a:t>
          </a:r>
        </a:p>
      </dsp:txBody>
      <dsp:txXfrm>
        <a:off x="43642" y="2861831"/>
        <a:ext cx="3698332" cy="806730"/>
      </dsp:txXfrm>
    </dsp:sp>
    <dsp:sp modelId="{A661C742-8529-4BAC-9A57-107846C8B0B6}">
      <dsp:nvSpPr>
        <dsp:cNvPr id="0" name=""/>
        <dsp:cNvSpPr/>
      </dsp:nvSpPr>
      <dsp:spPr>
        <a:xfrm rot="5400000">
          <a:off x="6793002" y="838919"/>
          <a:ext cx="71521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Apply Gradient Boosting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Integrate, update, and retrain regularly.</a:t>
          </a:r>
        </a:p>
      </dsp:txBody>
      <dsp:txXfrm rot="-5400000">
        <a:off x="3785616" y="3881219"/>
        <a:ext cx="6695070" cy="645383"/>
      </dsp:txXfrm>
    </dsp:sp>
    <dsp:sp modelId="{7393104C-EC9D-4774-BB28-03E7A0B31930}">
      <dsp:nvSpPr>
        <dsp:cNvPr id="0" name=""/>
        <dsp:cNvSpPr/>
      </dsp:nvSpPr>
      <dsp:spPr>
        <a:xfrm>
          <a:off x="0" y="3756904"/>
          <a:ext cx="3785616" cy="89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the Predictive Model</a:t>
          </a:r>
        </a:p>
      </dsp:txBody>
      <dsp:txXfrm>
        <a:off x="43642" y="3800546"/>
        <a:ext cx="3698332" cy="806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5E2D-CFA4-3747-CA48-7B64901F7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F6343-31C4-641C-B235-F9CA63517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3FD68-76EA-BCC9-DE43-3BF89B1A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C856-854E-AD81-FAFD-CF622237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79E44-1246-2D9A-2E78-E9153257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2E10-F01F-F5DA-6C32-F58BF0C9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5F53A-A871-E2DE-E679-6FC49C49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5028-9EF4-360A-FC5A-BAA26BF4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8302-20AB-3C81-4202-66269C17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DCEF-9555-CA2F-3E14-656424B3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2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528E1-BA23-1919-4AC5-5953820C2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CD3E7-F013-1794-E612-CDD59DE7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C32F-32CA-2979-8CDB-C28E0607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FCF4-AA16-830B-425A-5E5CDDD3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7373-C58E-4CE7-7033-A0474123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84DF-DBC9-34D7-B606-778CD4A8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02A1-0D41-8A09-CA17-053F8A37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67ED-EAFF-BB93-6AD3-041C5D4E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8572C-7454-BA20-F5A0-E0DEE605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A941-CCF6-5DFB-8348-3BCBB98A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AACA-8D9D-CD2F-3807-956FAF92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B922A-747B-4C74-26CF-45E9378F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38A0-243E-7648-3843-25AE0BC7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925A-B360-5577-5C87-67453939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7FE86-DDEA-7C12-EE30-9F0CEB57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721B-8A65-AFE3-B786-78F10408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2B80-C84C-440B-FFB3-40C165592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4F773-7B66-F060-5890-D1A805F8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81B6F-7C19-E163-0779-D0C4BDDA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345DB-7F32-9E21-4019-D3763BA9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7E9B-C7AA-6445-422F-15FBF052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8388-1F94-2E15-CBDE-73C7F336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2B63F-6BE2-BC40-D512-D3621992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CE16A-37FA-06FC-A0D8-C753B2123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E1380-461B-5B3E-33A9-B32F36412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ABE6C-C5E0-1769-00C4-3720DE6F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E4E6B-BF48-C7D8-397A-DC5A82DE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A991D-B6D0-F7E3-D79B-AB042EA4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D579B-8517-3730-80F4-8C23FC78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5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61C3-517B-C2F9-4924-E7C926F2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140B2-999F-EE51-8371-EAF6E122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98DDE-90E7-F048-679F-4EBAE8E0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3B468-F6F9-1BF4-C774-4CFE02AE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6523E-9EAC-71F7-635E-623934B6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6DC3B-4453-FB07-4EE5-84699335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BD063-EC27-500B-BE9E-74378B3C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31A8-EBA5-32A2-1768-C5D36163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7471-7227-F5EA-7C27-B46EAF20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A4DAA-760A-67B2-CBFE-32D55EE6C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A726B-019B-679A-0EC8-A122D690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F3D4B-0A96-5C33-02BD-BA5FC17C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EBE6B-21C8-EEA4-F0AB-FC91DA92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9A17-A4D8-C1A8-AE1F-B8DB4529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9FCAC-13B1-50C4-0608-DFF586F35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C2FE4-5014-A621-C0FC-665DD0201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379B-EE8A-5BE6-06A3-0BF97918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083C9-B52D-B5F5-0CE1-0D49CB35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35BB8-8EA2-0A6B-8CB9-219555F0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E5029-8369-88FB-89F0-CABC04A2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01E0-14CE-3A3C-4183-3D367683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8010D-7A79-4D23-62E6-BF13F9F9C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A3224-9285-43D4-810B-3AC049F2A9C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1F73-0826-7109-59BB-627F65033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A55F-F22C-3776-4D30-F5B535B12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4FD17-5EAB-4145-A9EC-90B70AF5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8627D9B-3844-5F03-8C05-37DE5585F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074" b="3267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861391-4DE1-409C-7FF9-C2D9E1340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Predicting &amp; Enhancing Employee Performance Through 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57313-FB4A-BAF1-ADC7-58079FB7B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Jacob Brooks, Cali Hugelen, Edith Tache and Remington Webb</a:t>
            </a:r>
          </a:p>
          <a:p>
            <a:pPr algn="l"/>
            <a:r>
              <a:rPr lang="en-US" sz="1800">
                <a:solidFill>
                  <a:srgbClr val="FFFFFF"/>
                </a:solidFill>
              </a:rPr>
              <a:t>June 30, 2024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7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7EA-1434-0923-E7F6-44B6B49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Methods/Analysis – </a:t>
            </a:r>
            <a:br>
              <a:rPr lang="en-US" dirty="0"/>
            </a:br>
            <a:r>
              <a:rPr lang="en-US" dirty="0"/>
              <a:t>Exploratory Data Analysis (EDA)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7D9699-CC09-3C71-4F06-E0604FB8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1690688"/>
            <a:ext cx="10969906" cy="49688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Performance by Number of Trainings:</a:t>
            </a:r>
            <a:r>
              <a:rPr lang="en-US" b="0" dirty="0"/>
              <a:t> </a:t>
            </a:r>
            <a:r>
              <a:rPr lang="en-US" sz="2300" b="0" dirty="0"/>
              <a:t>Bar plot illustrates the relationship between training programs and performance. </a:t>
            </a:r>
            <a:endParaRPr lang="en-US" b="0" dirty="0"/>
          </a:p>
        </p:txBody>
      </p:sp>
      <p:pic>
        <p:nvPicPr>
          <p:cNvPr id="4" name="Picture 3" descr="A graph with numbers and a number of trainings">
            <a:extLst>
              <a:ext uri="{FF2B5EF4-FFF2-40B4-BE49-F238E27FC236}">
                <a16:creationId xmlns:a16="http://schemas.microsoft.com/office/drawing/2014/main" id="{67284946-D789-ED0F-32A7-3274B028F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"/>
          <a:stretch/>
        </p:blipFill>
        <p:spPr>
          <a:xfrm>
            <a:off x="1602139" y="2069760"/>
            <a:ext cx="8987722" cy="47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7EA-1434-0923-E7F6-44B6B49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Methods/Analysis – </a:t>
            </a:r>
            <a:br>
              <a:rPr lang="en-US"/>
            </a:br>
            <a:r>
              <a:rPr lang="en-US"/>
              <a:t>Statistical Tests </a:t>
            </a:r>
            <a:endParaRPr lang="en-US" dirty="0"/>
          </a:p>
        </p:txBody>
      </p:sp>
      <p:graphicFrame>
        <p:nvGraphicFramePr>
          <p:cNvPr id="23" name="Content Placeholder 16">
            <a:extLst>
              <a:ext uri="{FF2B5EF4-FFF2-40B4-BE49-F238E27FC236}">
                <a16:creationId xmlns:a16="http://schemas.microsoft.com/office/drawing/2014/main" id="{F4B9E6FF-B5CB-15FE-1A6A-C67E80FB3C9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51700044"/>
              </p:ext>
            </p:extLst>
          </p:nvPr>
        </p:nvGraphicFramePr>
        <p:xfrm>
          <a:off x="1340780" y="1253331"/>
          <a:ext cx="951042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C427AAE-9EDA-14A4-4605-4CA635D955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1340780" y="5604669"/>
            <a:ext cx="9510427" cy="4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6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4CE069-D6D4-DD3B-F099-DFA9C7B1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Summary</a:t>
            </a:r>
          </a:p>
        </p:txBody>
      </p:sp>
    </p:spTree>
    <p:extLst>
      <p:ext uri="{BB962C8B-B14F-4D97-AF65-F5344CB8AC3E}">
        <p14:creationId xmlns:p14="http://schemas.microsoft.com/office/powerpoint/2010/main" val="312323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1A7B3-14F4-A220-8535-ED04C115E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88" y="488468"/>
            <a:ext cx="5157787" cy="823912"/>
          </a:xfrm>
        </p:spPr>
        <p:txBody>
          <a:bodyPr anchor="ctr">
            <a:normAutofit/>
          </a:bodyPr>
          <a:lstStyle/>
          <a:p>
            <a:r>
              <a:rPr lang="en-US" dirty="0"/>
              <a:t>Models Used</a:t>
            </a:r>
          </a:p>
        </p:txBody>
      </p: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A99DC373-F733-C101-A016-854778DBB0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8681843"/>
              </p:ext>
            </p:extLst>
          </p:nvPr>
        </p:nvGraphicFramePr>
        <p:xfrm>
          <a:off x="839788" y="1312380"/>
          <a:ext cx="5157787" cy="487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172A18-AC13-40F0-DC89-461A73F8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88468"/>
            <a:ext cx="5183188" cy="823912"/>
          </a:xfrm>
        </p:spPr>
        <p:txBody>
          <a:bodyPr anchor="ctr">
            <a:normAutofit/>
          </a:bodyPr>
          <a:lstStyle/>
          <a:p>
            <a:r>
              <a:rPr lang="en-US" dirty="0"/>
              <a:t>Hyperparameter</a:t>
            </a:r>
            <a:r>
              <a:rPr lang="en-US" sz="1800" dirty="0"/>
              <a:t> </a:t>
            </a:r>
            <a:r>
              <a:rPr lang="en-US" dirty="0"/>
              <a:t>Tuning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9DEEFC-4448-5789-A54B-BB1E50547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12380"/>
            <a:ext cx="5183188" cy="4877283"/>
          </a:xfrm>
          <a:prstGeom prst="snip2DiagRect">
            <a:avLst/>
          </a:prstGeom>
          <a:solidFill>
            <a:srgbClr val="CCD2D8"/>
          </a:solidFill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GridSearchCV</a:t>
            </a:r>
            <a:r>
              <a:rPr lang="en-US" sz="2000" dirty="0"/>
              <a:t> tuning used on Gradient Boosting Model to optimize parameters:</a:t>
            </a:r>
          </a:p>
          <a:p>
            <a:pPr lvl="1"/>
            <a:r>
              <a:rPr lang="en-US" sz="1800" dirty="0" err="1"/>
              <a:t>learning_rate</a:t>
            </a:r>
            <a:endParaRPr lang="en-US" sz="1800" dirty="0"/>
          </a:p>
          <a:p>
            <a:pPr lvl="1"/>
            <a:r>
              <a:rPr lang="en-US" sz="1800" dirty="0" err="1"/>
              <a:t>max_depth</a:t>
            </a:r>
            <a:endParaRPr lang="en-US" sz="1800" dirty="0"/>
          </a:p>
          <a:p>
            <a:pPr lvl="1"/>
            <a:r>
              <a:rPr lang="en-US" sz="1800" dirty="0" err="1"/>
              <a:t>min_samples_leaf</a:t>
            </a:r>
            <a:endParaRPr lang="en-US" sz="1800" dirty="0"/>
          </a:p>
          <a:p>
            <a:pPr lvl="1"/>
            <a:r>
              <a:rPr lang="en-US" sz="1800" dirty="0" err="1"/>
              <a:t>min_samples_split</a:t>
            </a:r>
            <a:endParaRPr lang="en-US" sz="1800" dirty="0"/>
          </a:p>
          <a:p>
            <a:pPr lvl="1"/>
            <a:r>
              <a:rPr lang="en-US" sz="1800" dirty="0" err="1"/>
              <a:t>n_estimators</a:t>
            </a:r>
            <a:endParaRPr lang="en-US" sz="1800" dirty="0"/>
          </a:p>
          <a:p>
            <a:pPr lvl="1"/>
            <a:r>
              <a:rPr lang="en-US" sz="1800" dirty="0"/>
              <a:t>subsample</a:t>
            </a:r>
          </a:p>
        </p:txBody>
      </p:sp>
    </p:spTree>
    <p:extLst>
      <p:ext uri="{BB962C8B-B14F-4D97-AF65-F5344CB8AC3E}">
        <p14:creationId xmlns:p14="http://schemas.microsoft.com/office/powerpoint/2010/main" val="295552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230FC6-315F-B74E-C6B6-0623E7CC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Model Performance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F778C7A-E234-3718-BA2B-CF4B13B64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581687"/>
              </p:ext>
            </p:extLst>
          </p:nvPr>
        </p:nvGraphicFramePr>
        <p:xfrm>
          <a:off x="904602" y="2711363"/>
          <a:ext cx="10378440" cy="30470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0529">
                  <a:extLst>
                    <a:ext uri="{9D8B030D-6E8A-4147-A177-3AD203B41FA5}">
                      <a16:colId xmlns:a16="http://schemas.microsoft.com/office/drawing/2014/main" val="387453035"/>
                    </a:ext>
                  </a:extLst>
                </a:gridCol>
                <a:gridCol w="1288273">
                  <a:extLst>
                    <a:ext uri="{9D8B030D-6E8A-4147-A177-3AD203B41FA5}">
                      <a16:colId xmlns:a16="http://schemas.microsoft.com/office/drawing/2014/main" val="4619042"/>
                    </a:ext>
                  </a:extLst>
                </a:gridCol>
                <a:gridCol w="1288273">
                  <a:extLst>
                    <a:ext uri="{9D8B030D-6E8A-4147-A177-3AD203B41FA5}">
                      <a16:colId xmlns:a16="http://schemas.microsoft.com/office/drawing/2014/main" val="1259358537"/>
                    </a:ext>
                  </a:extLst>
                </a:gridCol>
                <a:gridCol w="1288273">
                  <a:extLst>
                    <a:ext uri="{9D8B030D-6E8A-4147-A177-3AD203B41FA5}">
                      <a16:colId xmlns:a16="http://schemas.microsoft.com/office/drawing/2014/main" val="4285308107"/>
                    </a:ext>
                  </a:extLst>
                </a:gridCol>
                <a:gridCol w="1288273">
                  <a:extLst>
                    <a:ext uri="{9D8B030D-6E8A-4147-A177-3AD203B41FA5}">
                      <a16:colId xmlns:a16="http://schemas.microsoft.com/office/drawing/2014/main" val="492898105"/>
                    </a:ext>
                  </a:extLst>
                </a:gridCol>
                <a:gridCol w="1288273">
                  <a:extLst>
                    <a:ext uri="{9D8B030D-6E8A-4147-A177-3AD203B41FA5}">
                      <a16:colId xmlns:a16="http://schemas.microsoft.com/office/drawing/2014/main" val="1655677708"/>
                    </a:ext>
                  </a:extLst>
                </a:gridCol>
                <a:gridCol w="1288273">
                  <a:extLst>
                    <a:ext uri="{9D8B030D-6E8A-4147-A177-3AD203B41FA5}">
                      <a16:colId xmlns:a16="http://schemas.microsoft.com/office/drawing/2014/main" val="2476637073"/>
                    </a:ext>
                  </a:extLst>
                </a:gridCol>
                <a:gridCol w="1288273">
                  <a:extLst>
                    <a:ext uri="{9D8B030D-6E8A-4147-A177-3AD203B41FA5}">
                      <a16:colId xmlns:a16="http://schemas.microsoft.com/office/drawing/2014/main" val="2879783149"/>
                    </a:ext>
                  </a:extLst>
                </a:gridCol>
              </a:tblGrid>
              <a:tr h="6631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Precision (Class 0)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Precision (Class 1)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 (Class 0)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 (Class 1)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 (Class 0)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F1 Score (Class 0)</a:t>
                      </a:r>
                    </a:p>
                  </a:txBody>
                  <a:tcPr marL="89619" marR="89619" marT="44809" marB="44809" anchor="ctr"/>
                </a:tc>
                <a:extLst>
                  <a:ext uri="{0D108BD9-81ED-4DB2-BD59-A6C34878D82A}">
                    <a16:rowId xmlns:a16="http://schemas.microsoft.com/office/drawing/2014/main" val="2965481434"/>
                  </a:ext>
                </a:extLst>
              </a:tr>
              <a:tr h="66318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Logistic Regression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0.715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0.74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0.64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0.87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0.43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0.80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0.52</a:t>
                      </a:r>
                    </a:p>
                  </a:txBody>
                  <a:tcPr marL="89619" marR="89619" marT="44809" marB="44809" anchor="ctr"/>
                </a:tc>
                <a:extLst>
                  <a:ext uri="{0D108BD9-81ED-4DB2-BD59-A6C34878D82A}">
                    <a16:rowId xmlns:a16="http://schemas.microsoft.com/office/drawing/2014/main" val="69711290"/>
                  </a:ext>
                </a:extLst>
              </a:tr>
              <a:tr h="66318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Random Forest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0.707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0.73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0.63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0.86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0.42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0.79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0.50</a:t>
                      </a:r>
                    </a:p>
                  </a:txBody>
                  <a:tcPr marL="89619" marR="89619" marT="44809" marB="44809" anchor="ctr"/>
                </a:tc>
                <a:extLst>
                  <a:ext uri="{0D108BD9-81ED-4DB2-BD59-A6C34878D82A}">
                    <a16:rowId xmlns:a16="http://schemas.microsoft.com/office/drawing/2014/main" val="3640079395"/>
                  </a:ext>
                </a:extLst>
              </a:tr>
              <a:tr h="6631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Gradient Boosting</a:t>
                      </a:r>
                    </a:p>
                  </a:txBody>
                  <a:tcPr marL="89619" marR="89619" marT="44809" marB="4480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0.718</a:t>
                      </a:r>
                    </a:p>
                  </a:txBody>
                  <a:tcPr marL="89619" marR="89619" marT="44809" marB="4480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0.73</a:t>
                      </a:r>
                    </a:p>
                  </a:txBody>
                  <a:tcPr marL="89619" marR="89619" marT="44809" marB="4480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0.66</a:t>
                      </a:r>
                    </a:p>
                  </a:txBody>
                  <a:tcPr marL="89619" marR="89619" marT="44809" marB="4480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0.89</a:t>
                      </a:r>
                    </a:p>
                  </a:txBody>
                  <a:tcPr marL="89619" marR="89619" marT="44809" marB="4480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0.41</a:t>
                      </a:r>
                    </a:p>
                  </a:txBody>
                  <a:tcPr marL="89619" marR="89619" marT="44809" marB="4480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0.80</a:t>
                      </a:r>
                    </a:p>
                  </a:txBody>
                  <a:tcPr marL="89619" marR="89619" marT="44809" marB="4480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</a:p>
                  </a:txBody>
                  <a:tcPr marL="89619" marR="89619" marT="44809" marB="4480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26155"/>
                  </a:ext>
                </a:extLst>
              </a:tr>
              <a:tr h="39432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SVM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0.708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0.72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0.67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0.91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0.34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0.80</a:t>
                      </a:r>
                    </a:p>
                  </a:txBody>
                  <a:tcPr marL="89619" marR="89619" marT="44809" marB="44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0.45</a:t>
                      </a:r>
                    </a:p>
                  </a:txBody>
                  <a:tcPr marL="89619" marR="89619" marT="44809" marB="44809" anchor="ctr"/>
                </a:tc>
                <a:extLst>
                  <a:ext uri="{0D108BD9-81ED-4DB2-BD59-A6C34878D82A}">
                    <a16:rowId xmlns:a16="http://schemas.microsoft.com/office/drawing/2014/main" val="21073533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AC2638-DA05-7C7C-1E34-CDDC2380E406}"/>
              </a:ext>
            </a:extLst>
          </p:cNvPr>
          <p:cNvSpPr txBox="1"/>
          <p:nvPr/>
        </p:nvSpPr>
        <p:spPr>
          <a:xfrm>
            <a:off x="904602" y="6086475"/>
            <a:ext cx="399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*Class 0 - Not Met KPIs  / Class 1 – Met KPIs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5EF2E-ECAE-C096-205E-6006AA120AB7}"/>
              </a:ext>
            </a:extLst>
          </p:cNvPr>
          <p:cNvSpPr txBox="1"/>
          <p:nvPr/>
        </p:nvSpPr>
        <p:spPr>
          <a:xfrm>
            <a:off x="2586804" y="5777038"/>
            <a:ext cx="734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Gradient Boosting achieved the highest accuracy (0.718 after tuning).</a:t>
            </a:r>
          </a:p>
        </p:txBody>
      </p:sp>
    </p:spTree>
    <p:extLst>
      <p:ext uri="{BB962C8B-B14F-4D97-AF65-F5344CB8AC3E}">
        <p14:creationId xmlns:p14="http://schemas.microsoft.com/office/powerpoint/2010/main" val="175835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6B8F1-002A-4411-043A-A879AD44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Explanation – Feature Importance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43563E3-2AB0-B69D-77CE-D9CE9656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r="9693"/>
          <a:stretch/>
        </p:blipFill>
        <p:spPr>
          <a:xfrm>
            <a:off x="5381626" y="2704016"/>
            <a:ext cx="6150000" cy="36376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D02C50-267B-141C-1376-EF6EC2212C38}"/>
              </a:ext>
            </a:extLst>
          </p:cNvPr>
          <p:cNvSpPr txBox="1"/>
          <p:nvPr/>
        </p:nvSpPr>
        <p:spPr>
          <a:xfrm>
            <a:off x="660374" y="2769591"/>
            <a:ext cx="47212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3504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Tuned Gradient Boosting provides insights into key predictors of employee performance. </a:t>
            </a:r>
            <a:r>
              <a:rPr lang="en-US" sz="2000" dirty="0"/>
              <a:t>The following top 3 features are the best predictors of employee performance. </a:t>
            </a:r>
          </a:p>
          <a:p>
            <a:pPr defTabSz="603504"/>
            <a:endParaRPr lang="en-US" sz="2000" dirty="0"/>
          </a:p>
          <a:p>
            <a:pPr marL="1377950" indent="-228600" defTabSz="603504">
              <a:buFont typeface="+mj-lt"/>
              <a:buAutoNum type="arabicPeriod"/>
              <a:tabLst>
                <a:tab pos="1484313" algn="l"/>
              </a:tabLst>
            </a:pPr>
            <a:r>
              <a:rPr lang="en-US" sz="2000" dirty="0"/>
              <a:t>Previous year rating</a:t>
            </a:r>
          </a:p>
          <a:p>
            <a:pPr marL="1377950" indent="-228600" defTabSz="603504">
              <a:buFont typeface="+mj-lt"/>
              <a:buAutoNum type="arabicPeriod"/>
              <a:tabLst>
                <a:tab pos="1484313" algn="l"/>
              </a:tabLst>
            </a:pPr>
            <a:r>
              <a:rPr lang="en-US" sz="2000" dirty="0"/>
              <a:t>Average Training Score</a:t>
            </a:r>
          </a:p>
          <a:p>
            <a:pPr marL="1377950" indent="-228600" defTabSz="603504">
              <a:buFont typeface="+mj-lt"/>
              <a:buAutoNum type="arabicPeriod"/>
              <a:tabLst>
                <a:tab pos="1484313" algn="l"/>
              </a:tabLst>
            </a:pPr>
            <a:r>
              <a:rPr lang="en-US" sz="2000" dirty="0"/>
              <a:t>Length of Service</a:t>
            </a:r>
          </a:p>
          <a:p>
            <a:pPr defTabSz="603504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597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6B8F1-002A-4411-043A-A879AD44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Explanation – ROC Curve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BB53B19F-C348-E95D-AC13-CC4A202A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2663780"/>
            <a:ext cx="6467566" cy="36566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D02C50-267B-141C-1376-EF6EC2212C38}"/>
              </a:ext>
            </a:extLst>
          </p:cNvPr>
          <p:cNvSpPr txBox="1"/>
          <p:nvPr/>
        </p:nvSpPr>
        <p:spPr>
          <a:xfrm>
            <a:off x="633597" y="2803252"/>
            <a:ext cx="49029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603504">
              <a:buFont typeface="Arial" panose="020B0604020202020204" pitchFamily="34" charset="0"/>
              <a:buChar char="•"/>
            </a:pPr>
            <a:r>
              <a:rPr lang="en-US" sz="2000" dirty="0"/>
              <a:t>The ROC curve illustrates the trade-off between a true positive rate (sensitivity) and a false positive rate (1 - specificity).</a:t>
            </a:r>
          </a:p>
          <a:p>
            <a:pPr marL="342900" indent="-342900" defTabSz="603504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defTabSz="603504">
              <a:buFont typeface="Arial" panose="020B0604020202020204" pitchFamily="34" charset="0"/>
              <a:buChar char="•"/>
            </a:pPr>
            <a:r>
              <a:rPr lang="en-US" sz="2000" dirty="0"/>
              <a:t>The ROC curve is above the diagonal, indicating that the model performs better than random guessing.</a:t>
            </a:r>
          </a:p>
          <a:p>
            <a:pPr marL="342900" indent="-342900" defTabSz="603504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defTabSz="603504">
              <a:buFont typeface="Arial" panose="020B0604020202020204" pitchFamily="34" charset="0"/>
              <a:buChar char="•"/>
            </a:pPr>
            <a:r>
              <a:rPr lang="en-US" sz="2000" dirty="0"/>
              <a:t>The ROC curve and AUC value of 0.74 suggests that the Gradient Boosting model best predicts the target variable. </a:t>
            </a:r>
          </a:p>
          <a:p>
            <a:pPr marL="342900" indent="-342900" defTabSz="603504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23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4CE069-D6D4-DD3B-F099-DFA9C7B1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Conclusion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7820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B534024-771D-DD99-5FA5-13E649A3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Summary of Key Findings</a:t>
            </a:r>
            <a:endParaRPr lang="en-US" dirty="0"/>
          </a:p>
        </p:txBody>
      </p:sp>
      <p:graphicFrame>
        <p:nvGraphicFramePr>
          <p:cNvPr id="25" name="Content Placeholder 22">
            <a:extLst>
              <a:ext uri="{FF2B5EF4-FFF2-40B4-BE49-F238E27FC236}">
                <a16:creationId xmlns:a16="http://schemas.microsoft.com/office/drawing/2014/main" id="{DDD7CECB-D03C-7559-64E6-2C08D58E5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587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20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1A07-767F-484D-5429-D2486CDF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Applications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FCD8CD-B095-4227-56F2-4AFC26EA1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039827"/>
              </p:ext>
            </p:extLst>
          </p:nvPr>
        </p:nvGraphicFramePr>
        <p:xfrm>
          <a:off x="838200" y="1524000"/>
          <a:ext cx="10515600" cy="465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0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AACCE3F-59E3-3863-E524-17D31E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5B992-2FCF-7E58-7FB7-C98088C9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1BC7E6C-949B-DAE7-2536-8A00C84487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92036"/>
          <a:ext cx="4315691" cy="4084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579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4CE069-D6D4-DD3B-F099-DFA9C7B1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 You!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7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4CE069-D6D4-DD3B-F099-DFA9C7B1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196726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son holding a puzzle piece">
            <a:extLst>
              <a:ext uri="{FF2B5EF4-FFF2-40B4-BE49-F238E27FC236}">
                <a16:creationId xmlns:a16="http://schemas.microsoft.com/office/drawing/2014/main" id="{EBC3FAB7-AA93-2C53-A082-FAD895BA4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8" r="24393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D3D3C-148C-A741-918A-A380E3F8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1697" y="894394"/>
            <a:ext cx="5265042" cy="1795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dirty="0"/>
              <a:t>Organizations aim to boost productivity and retain top talent in today's competitive business landscape. HR analytics plays a crucial role by leveraging data to optimize employee performance, improve recruitment strategies, and assess training effectiveness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1AE3026-E0EA-C42A-2B91-3AC54FB97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132992"/>
              </p:ext>
            </p:extLst>
          </p:nvPr>
        </p:nvGraphicFramePr>
        <p:xfrm>
          <a:off x="5701862" y="3289761"/>
          <a:ext cx="6118835" cy="3282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D2D77CF-89CA-B9DF-BFE9-F5329A1A4056}"/>
              </a:ext>
            </a:extLst>
          </p:cNvPr>
          <p:cNvSpPr txBox="1">
            <a:spLocks/>
          </p:cNvSpPr>
          <p:nvPr/>
        </p:nvSpPr>
        <p:spPr>
          <a:xfrm>
            <a:off x="5720423" y="2535187"/>
            <a:ext cx="304085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Business Problem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D7A04F-6ACD-C607-5AC9-A39050E0F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3426" y="2535187"/>
            <a:ext cx="3055832" cy="823912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</p:spTree>
    <p:extLst>
      <p:ext uri="{BB962C8B-B14F-4D97-AF65-F5344CB8AC3E}">
        <p14:creationId xmlns:p14="http://schemas.microsoft.com/office/powerpoint/2010/main" val="30621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3ECD3-648F-F71B-5DE4-553F7DFF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Project Goals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4613F3-73DD-2A17-53D0-E196AC3AD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9667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06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rawings on colourful paper">
            <a:extLst>
              <a:ext uri="{FF2B5EF4-FFF2-40B4-BE49-F238E27FC236}">
                <a16:creationId xmlns:a16="http://schemas.microsoft.com/office/drawing/2014/main" id="{CE301E31-D38A-23C7-59C6-ADACE18F3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2" r="3379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FDCAE-2AEC-3BEA-DB9C-CF342FCB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748" y="404248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Dataset and Key Features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157138-49D3-0318-8974-C297F224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428" y="2367797"/>
            <a:ext cx="5247340" cy="3872281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dirty="0"/>
              <a:t>Features: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Employee ID: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Unique identifier for tracking performance.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department in which the employee works.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Region: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Geographical location of the employee.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Education: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Employee's educational background.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Gender: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Gender of the employee.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Recruitment Channel: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 of recruitment.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Trainings: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Number of training programs attended.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Age of the employee.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 Year Rating: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performance rating of the prior year.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Length of Service: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Number of years the employee has worked in the company.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KPIs Met More Than 80: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Number of key performance indicators met.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Awards Won: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Number of awards won.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 Training Score: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Average score from training programs.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58C2D-F444-5DA1-2B5D-37CA3250983E}"/>
              </a:ext>
            </a:extLst>
          </p:cNvPr>
          <p:cNvSpPr txBox="1"/>
          <p:nvPr/>
        </p:nvSpPr>
        <p:spPr>
          <a:xfrm>
            <a:off x="6123747" y="1625464"/>
            <a:ext cx="5464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/>
              <a:t>Dataset:</a:t>
            </a:r>
          </a:p>
          <a:p>
            <a:pPr marL="0" indent="0" algn="ctr">
              <a:buNone/>
            </a:pPr>
            <a:r>
              <a:rPr lang="en-US" sz="1400" b="1" dirty="0"/>
              <a:t> </a:t>
            </a:r>
            <a:r>
              <a:rPr lang="en-US" sz="1400" dirty="0"/>
              <a:t>“Employee’s Performance for HR Analytics” sourced from Kaggle</a:t>
            </a:r>
          </a:p>
        </p:txBody>
      </p:sp>
    </p:spTree>
    <p:extLst>
      <p:ext uri="{BB962C8B-B14F-4D97-AF65-F5344CB8AC3E}">
        <p14:creationId xmlns:p14="http://schemas.microsoft.com/office/powerpoint/2010/main" val="400216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4CE069-D6D4-DD3B-F099-DFA9C7B1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Method/Analysis</a:t>
            </a:r>
          </a:p>
        </p:txBody>
      </p:sp>
    </p:spTree>
    <p:extLst>
      <p:ext uri="{BB962C8B-B14F-4D97-AF65-F5344CB8AC3E}">
        <p14:creationId xmlns:p14="http://schemas.microsoft.com/office/powerpoint/2010/main" val="164074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7EA-1434-0923-E7F6-44B6B49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Methods/Analysis – </a:t>
            </a:r>
            <a:br>
              <a:rPr lang="en-US" dirty="0"/>
            </a:br>
            <a:r>
              <a:rPr lang="en-US" dirty="0"/>
              <a:t>Data Loading &amp; Preparation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5061A707-0FB6-EA3B-F6BC-9EE47B6B3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7749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22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7EA-1434-0923-E7F6-44B6B49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Methods/Analysis – </a:t>
            </a:r>
            <a:br>
              <a:rPr lang="en-US" dirty="0"/>
            </a:br>
            <a:r>
              <a:rPr lang="en-US" dirty="0"/>
              <a:t>Exploratory Data Analysis (EDA)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7D9699-CC09-3C71-4F06-E0604FB8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531" y="1690688"/>
            <a:ext cx="10294937" cy="49688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ctr"/>
            <a:r>
              <a:rPr lang="en-US" dirty="0"/>
              <a:t>Performance by Recruitment Channels:</a:t>
            </a:r>
            <a:r>
              <a:rPr lang="en-US" b="0" dirty="0"/>
              <a:t> Bar plot shows performance variation across channels</a:t>
            </a:r>
          </a:p>
        </p:txBody>
      </p:sp>
      <p:pic>
        <p:nvPicPr>
          <p:cNvPr id="6" name="Picture 5" descr="A graph of a performance">
            <a:extLst>
              <a:ext uri="{FF2B5EF4-FFF2-40B4-BE49-F238E27FC236}">
                <a16:creationId xmlns:a16="http://schemas.microsoft.com/office/drawing/2014/main" id="{5593BA54-695F-D164-65A4-1FD70A55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62" y="2030506"/>
            <a:ext cx="8969276" cy="47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5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822</Words>
  <Application>Microsoft Office PowerPoint</Application>
  <PresentationFormat>Widescreen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Predicting &amp; Enhancing Employee Performance Through HR Analytics</vt:lpstr>
      <vt:lpstr>Agenda</vt:lpstr>
      <vt:lpstr>Introduction </vt:lpstr>
      <vt:lpstr>PowerPoint Presentation</vt:lpstr>
      <vt:lpstr>Project Goals</vt:lpstr>
      <vt:lpstr>Dataset and Key Features</vt:lpstr>
      <vt:lpstr>Method/Analysis</vt:lpstr>
      <vt:lpstr>Methods/Analysis –  Data Loading &amp; Preparation</vt:lpstr>
      <vt:lpstr>Methods/Analysis –  Exploratory Data Analysis (EDA)</vt:lpstr>
      <vt:lpstr>Methods/Analysis –  Exploratory Data Analysis (EDA)</vt:lpstr>
      <vt:lpstr>Methods/Analysis –  Statistical Tests </vt:lpstr>
      <vt:lpstr>Model Summary</vt:lpstr>
      <vt:lpstr>PowerPoint Presentation</vt:lpstr>
      <vt:lpstr>Model Performance</vt:lpstr>
      <vt:lpstr>Explanation – Feature Importance</vt:lpstr>
      <vt:lpstr>Explanation – ROC Curve</vt:lpstr>
      <vt:lpstr>Conclusion</vt:lpstr>
      <vt:lpstr>Summary of Key Findings</vt:lpstr>
      <vt:lpstr>Practical Applications</vt:lpstr>
      <vt:lpstr>Thank 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&amp; Enhancing Employee Performance Through HR Analytics</dc:title>
  <dc:creator>Cali Hugelen</dc:creator>
  <cp:lastModifiedBy>Cali Hugelen</cp:lastModifiedBy>
  <cp:revision>11</cp:revision>
  <dcterms:created xsi:type="dcterms:W3CDTF">2024-06-22T16:16:15Z</dcterms:created>
  <dcterms:modified xsi:type="dcterms:W3CDTF">2024-06-27T22:49:37Z</dcterms:modified>
</cp:coreProperties>
</file>