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BAFC2-00B4-4C3C-B797-DCB9068F5654}"/>
</file>

<file path=customXml/itemProps2.xml><?xml version="1.0" encoding="utf-8"?>
<ds:datastoreItem xmlns:ds="http://schemas.openxmlformats.org/officeDocument/2006/customXml" ds:itemID="{9EF2BEE3-70BB-4F15-B6EE-B2F12B0A47AC}"/>
</file>

<file path=customXml/itemProps3.xml><?xml version="1.0" encoding="utf-8"?>
<ds:datastoreItem xmlns:ds="http://schemas.openxmlformats.org/officeDocument/2006/customXml" ds:itemID="{BC902460-4976-4BF9-99AD-60007B24FC3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2006-08-16T00:00:00Z</dcterms:created>
  <dcterms:modified xsi:type="dcterms:W3CDTF">2006-08-16T00:00:00Z</dcterms:modified>
</cp:coreProperties>
</file>