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9563e1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9563e1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d9563e1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d9563e1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d9563e1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d9563e1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563e1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563e1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d9563e1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d9563e1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9563e1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9563e1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d9563e1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d9563e1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Ведущие производители СУБД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Презентация о ведущих производителях систем управления базами данных (СУБД) представляет обзор ключевых компаний, которые играют важную роль в разработке и поддержке баз данных по всему миру.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75" y="1152475"/>
            <a:ext cx="3462324" cy="20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Oracle Corporation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Oracle Corporation является одним из крупнейших и наиболее влиятельных производителей СУБД. Их флагманский продукт, Oracle Database, широко используется в корпоративном мире благодаря своей надежности, масштабируемости и разнообразным функциям.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00" y="1488563"/>
            <a:ext cx="3255475" cy="2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Microsoft Corporation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Microsoft Corporation известна своей СУБД под названием Microsoft SQL Server. SQL Server предлагает множество инструментов для управления данными, интеграции и аналитики, и он популярен среди предприятий всех размеров, использующих экосистему продуктов Microsoft.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75" y="8551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IBM Corporation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IBM Corporation разрабатывает и поддерживает IBM Db2, мощную и надежную СУБД, которая широко применяется в корпоративном секторе. Db2 известен своей высокой производительностью и возможностями аналитики.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375" y="1020750"/>
            <a:ext cx="3102000" cy="3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 Global Development Group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PostgreSQL, хотя и не коммерческий продукт, но занимает значительное место на рынке благодаря своей открытости, гибкости и расширяемости. Разрабатываемый сообществом PostgreSQL Global Development Group, PostgreSQL привлекает пользователей со всего мира своей бесплатной лицензией и богатым набором функций.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800" y="1372000"/>
            <a:ext cx="2551575" cy="2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 Inc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MongoDB Inc. специализируется на NoSQL базе данных MongoDB. MongoDB отличается гибкой схемой данных и масштабируемостью, что делает его популярным выбором для приложений с высокими требованиями к производительности и гибкости.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700" y="1257475"/>
            <a:ext cx="2465675" cy="23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 rot="360094">
            <a:off x="5319537" y="1809984"/>
            <a:ext cx="3503402" cy="572788"/>
          </a:xfrm>
          <a:prstGeom prst="rect">
            <a:avLst/>
          </a:prstGeom>
          <a:effectLst>
            <a:outerShdw blurRad="242888" rotWithShape="0" algn="bl" dir="21540000" dist="219075">
              <a:srgbClr val="000000"/>
            </a:outerShdw>
            <a:reflection blurRad="0" dir="0" dist="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Ведущие производители СУБД представлены разнообразными продуктами, отвечающими потребностям различных бизнес-сценариев. Понимание и выбор правильной СУБД играют важную роль в обеспечении эффективного управления данными в организации.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