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958280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958280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d958280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d958280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958280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d958280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d958280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d958280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d958280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d958280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d958280d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d958280d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d958280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d958280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d958280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d958280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развития СУБД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Этапы развития систем управления базами данных (СУБД) представляют собой важный аспект истории информационных технологий, включающий ключевые моменты в эволюции хранения и обработки данных.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75" y="1554450"/>
            <a:ext cx="3051900" cy="20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Ранние модели данных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Начало развития СУБД связано с попытками создания ранних моделей данных, таких как иерархическая и сетевая модели. Эти модели были ограничены в своей гибкости и способности адаптироваться к изменениям в данных.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Реляционная модель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Появление реляционной модели данных, предложенной Эдгаром Коддом в 1970-х годах, стало революционным шагом в развитии СУБД. Реляционные СУБД обеспечивают более гибкую структуру данных и язык запросов, такой как SQL, что способствует удобству использования и распространению СУБД.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175" y="1143000"/>
            <a:ext cx="20097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Коммерциализация СУБД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конце 1970-х и начале 1980-х годов ряд компаний, таких как Oracle, IBM и Microsoft, начали коммерциализацию реляционных СУБД, предлагая их как коммерческие продукты с полной поддержкой и дополнительными функциями.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400" y="943725"/>
            <a:ext cx="2964525" cy="2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Расширение возможностей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последующие десятилетия СУБД стали все более мощными и расширяемыми, добавляя новые функции, такие как поддержка транзакций, репликация данных, масштабируемость и возможности аналитики.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NoSQL движение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начале 21 века возникло движение NoSQL, представляющее альтернативные подходы к хранению и обработке данных, включая документоориентированные, графовые, ключ-значение и колоночные базы данных. Это движение стало ответом на растущие требования к масштабируемости, гибкости и производительности при обработке больших объемов неструктурированных данных.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451" y="1214298"/>
            <a:ext cx="2471400" cy="3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Облачные СУБД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настоящее время облачные СУБД становятся все более популярными, предлагая гибкость, масштабируемость и управляемость данных в облаке. Различные поставщики облачных услуг предлагают разнообразные варианты облачных СУБД, от общедоступных до специализированных для конкретных задач и отраслей.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25" y="1437675"/>
            <a:ext cx="3444775" cy="20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Этапы развития СУБД отражают постоянное стремление к совершенствованию хранения и обработки данных, а также адаптации к изменяющимся требованиям бизнеса и технологическому прогрессу. Понимание этих этапов помогает оценить современные тенденции и будущее развитие СУБД.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