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8"/>
  </p:notesMasterIdLst>
  <p:sldIdLst>
    <p:sldId id="327" r:id="rId2"/>
    <p:sldId id="328" r:id="rId3"/>
    <p:sldId id="296" r:id="rId4"/>
    <p:sldId id="302" r:id="rId5"/>
    <p:sldId id="303" r:id="rId6"/>
    <p:sldId id="326" r:id="rId7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8"/>
    <p:restoredTop sz="96148" autoAdjust="0"/>
  </p:normalViewPr>
  <p:slideViewPr>
    <p:cSldViewPr>
      <p:cViewPr varScale="1">
        <p:scale>
          <a:sx n="128" d="100"/>
          <a:sy n="128" d="100"/>
        </p:scale>
        <p:origin x="1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notesViewPr>
    <p:cSldViewPr>
      <p:cViewPr varScale="1">
        <p:scale>
          <a:sx n="91" d="100"/>
          <a:sy n="91" d="100"/>
        </p:scale>
        <p:origin x="288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436" y="0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r">
              <a:defRPr sz="1200"/>
            </a:lvl1pPr>
          </a:lstStyle>
          <a:p>
            <a:fld id="{91C1DFBF-FCE5-4839-8A25-9C4BA72A5CD1}" type="datetimeFigureOut">
              <a:rPr lang="en-US" smtClean="0"/>
              <a:pPr/>
              <a:t>1/22/22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4" tIns="45487" rIns="90974" bIns="45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453"/>
            <a:ext cx="5608320" cy="4155287"/>
          </a:xfrm>
          <a:prstGeom prst="rect">
            <a:avLst/>
          </a:prstGeom>
        </p:spPr>
        <p:txBody>
          <a:bodyPr vert="horz" lIns="90974" tIns="45487" rIns="90974" bIns="4548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3324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436" y="8773324"/>
            <a:ext cx="3038372" cy="461172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r">
              <a:defRPr sz="1200"/>
            </a:lvl1pPr>
          </a:lstStyle>
          <a:p>
            <a:fld id="{285CE6C5-A047-424C-9D0F-A9D589C60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3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6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9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CE6C5-A047-424C-9D0F-A9D589C60C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D0E1-79BC-4F8E-A392-474F0FBEFA2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59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D7DA-CAEE-4874-B10E-8F8EFF4F411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1F52-60BE-4B2F-8785-4D0BD3F3CB42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0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731-C705-4F1F-AA35-90FAD6BB356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70E1-2616-4836-9B5C-B6F258D0B81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0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C9886-B4F7-4A72-82C7-05034CE3AEF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9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545C9-B29D-4A79-8099-276A55336040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485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BBCE-A756-41C4-8A84-0C11A5CC5A7E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2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DF74-EFDD-448F-8E73-DB98BE95DC5D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7D54-7324-4C12-9BA2-1D86FF2764A1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BB7DC8-754B-4C6A-9D0D-391394F1A86A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B9545C9-B29D-4A79-8099-276A55336040}" type="datetime1">
              <a:rPr lang="en-US" smtClean="0"/>
              <a:t>1/22/22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Quantitative Stock Forecast with Weather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F837323-1393-44CE-A8E9-E7E37CAAE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7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TKent/Quantitative_Fin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491" y="2133600"/>
            <a:ext cx="5375018" cy="1828800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Enlightenment Technologies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22</a:t>
            </a:r>
            <a:r>
              <a:rPr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0905F-045C-4A41-83B5-DB73EF41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Current Project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C867-469E-1A49-A174-FC198DF9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Predicting stock price using daily financial data (open, close, volume and etc.) using three deep learning RNN models (LSTM based)</a:t>
            </a:r>
          </a:p>
          <a:p>
            <a:r>
              <a:rPr lang="en-US" dirty="0">
                <a:solidFill>
                  <a:srgbClr val="404040"/>
                </a:solidFill>
              </a:rPr>
              <a:t>Using L1 and L2 metrics for accessing accuracy</a:t>
            </a:r>
          </a:p>
          <a:p>
            <a:r>
              <a:rPr lang="en-US" dirty="0">
                <a:solidFill>
                  <a:srgbClr val="404040"/>
                </a:solidFill>
              </a:rPr>
              <a:t>Able to investigate the parameter space to optimize the models hyperparameters</a:t>
            </a:r>
          </a:p>
          <a:p>
            <a:r>
              <a:rPr lang="en-US" dirty="0">
                <a:solidFill>
                  <a:srgbClr val="404040"/>
                </a:solidFill>
              </a:rPr>
              <a:t>Option to incorporate other data (in our case weather data)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CE265-0245-6146-92FF-5857E38B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money invested on an individual basis</a:t>
            </a:r>
          </a:p>
          <a:p>
            <a:pPr lvl="1"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Who, which strategy, when, what amount and etc.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data </a:t>
            </a:r>
            <a:r>
              <a:rPr lang="en-US" sz="1700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Stationary </a:t>
            </a: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use of fractional differentiation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code on Google Cloud, and run script during market hours saving minute-by-minute data price data for all S&amp;P 500 stocks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trading strategy, possibly find one which works by utilizing RL trading agents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models, like random trees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forward </a:t>
            </a: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 term)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026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2629" y="0"/>
            <a:ext cx="68413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067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45654" y="1586484"/>
            <a:ext cx="2763774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forward </a:t>
            </a: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term)</a:t>
            </a:r>
            <a:endParaRPr lang="en-US" altLang="en-US" sz="2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771" y="1402080"/>
            <a:ext cx="3990522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Allow code to execute trading decisions automatically, possibly necessitating human intervention to write-off on each trade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Gather all data, plots and etc. from each of the strategies each day into an automated report which gets sent out via email to all contributors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Make decisions on how big we’d like to get	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Add more team members, and what kind of members (backgrounds)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Look into ways of turning this project into a reality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Funding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Incorporating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Build in-house compute to run 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3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07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738" y="1283546"/>
            <a:ext cx="428693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Look into “Quantum-Finance”, and possibly run some strategies using D-Wave API</a:t>
            </a:r>
          </a:p>
          <a:p>
            <a:r>
              <a:rPr lang="en-US" dirty="0">
                <a:solidFill>
                  <a:srgbClr val="404040"/>
                </a:solidFill>
              </a:rPr>
              <a:t>Branch out a VC arm to invest in interesting companies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538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0126" y="1586484"/>
            <a:ext cx="2763774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200">
                <a:solidFill>
                  <a:srgbClr val="FFFFFF"/>
                </a:solidFill>
                <a:latin typeface="+mn-lt"/>
              </a:rPr>
              <a:t>Horizon Goals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019774"/>
            <a:ext cx="3165218" cy="1409226"/>
          </a:xfr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8F9058-A4B2-48FD-B606-45F332E9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252" y="4953000"/>
            <a:ext cx="5765496" cy="38100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n-US" sz="1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000" dirty="0">
                <a:solidFill>
                  <a:schemeClr val="tx1"/>
                </a:solidFill>
              </a:rPr>
              <a:t>Code: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https://github.com/AndrewTKent/Elightenment_Technologies</a:t>
            </a:r>
          </a:p>
          <a:p>
            <a:pPr marL="0" indent="0" algn="ctr"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1F3D7-F5FF-4346-AAA2-F9B4A847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F837323-1393-44CE-A8E9-E7E37CAAE701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{364035F8-ECC1-6D47-9956-789782E1770E}tf10001120</Template>
  <TotalTime>3415</TotalTime>
  <Words>297</Words>
  <Application>Microsoft Macintosh PowerPoint</Application>
  <PresentationFormat>On-screen Show (4:3)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Enlightenment Technologies   January 22nd 2022</vt:lpstr>
      <vt:lpstr>Current Project Description</vt:lpstr>
      <vt:lpstr>The way forward   (Near term)</vt:lpstr>
      <vt:lpstr>The way forward   (long term)</vt:lpstr>
      <vt:lpstr>Horizon Goals</vt:lpstr>
      <vt:lpstr>Questions?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Sattel, Rebecca</dc:creator>
  <cp:lastModifiedBy>Kent, Andrew</cp:lastModifiedBy>
  <cp:revision>274</cp:revision>
  <cp:lastPrinted>2016-07-11T15:08:22Z</cp:lastPrinted>
  <dcterms:created xsi:type="dcterms:W3CDTF">2016-06-27T13:32:15Z</dcterms:created>
  <dcterms:modified xsi:type="dcterms:W3CDTF">2022-01-22T21:24:48Z</dcterms:modified>
</cp:coreProperties>
</file>