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58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4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0FA9-3DAA-4BDF-BA25-09B32885B4F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388E-ADAF-4EDA-8CAF-054C687E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8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0FA9-3DAA-4BDF-BA25-09B32885B4F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388E-ADAF-4EDA-8CAF-054C687E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2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0FA9-3DAA-4BDF-BA25-09B32885B4F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388E-ADAF-4EDA-8CAF-054C687E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4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0FA9-3DAA-4BDF-BA25-09B32885B4F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388E-ADAF-4EDA-8CAF-054C687E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0FA9-3DAA-4BDF-BA25-09B32885B4F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388E-ADAF-4EDA-8CAF-054C687E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1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0FA9-3DAA-4BDF-BA25-09B32885B4F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388E-ADAF-4EDA-8CAF-054C687E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22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0FA9-3DAA-4BDF-BA25-09B32885B4F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388E-ADAF-4EDA-8CAF-054C687E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0FA9-3DAA-4BDF-BA25-09B32885B4F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388E-ADAF-4EDA-8CAF-054C687E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5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0FA9-3DAA-4BDF-BA25-09B32885B4F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388E-ADAF-4EDA-8CAF-054C687E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9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0FA9-3DAA-4BDF-BA25-09B32885B4F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388E-ADAF-4EDA-8CAF-054C687E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8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0FA9-3DAA-4BDF-BA25-09B32885B4F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388E-ADAF-4EDA-8CAF-054C687E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2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00FA9-3DAA-4BDF-BA25-09B32885B4F1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5388E-ADAF-4EDA-8CAF-054C687E0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3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8946"/>
          </a:xfrm>
        </p:spPr>
        <p:txBody>
          <a:bodyPr/>
          <a:lstStyle/>
          <a:p>
            <a:r>
              <a:rPr lang="en-US" b="1" dirty="0" smtClean="0"/>
              <a:t>Auto-Tuner User Guide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Utilize Bayesian Optimization for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8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69817"/>
            <a:ext cx="9130145" cy="5403273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AutoTuner</a:t>
            </a:r>
            <a:endParaRPr lang="en-US" sz="3200" b="1" dirty="0" smtClean="0"/>
          </a:p>
          <a:p>
            <a:endParaRPr lang="en-US" sz="3200" b="1" dirty="0" smtClean="0"/>
          </a:p>
          <a:p>
            <a:endParaRPr lang="en-US" sz="3200" b="1" dirty="0" smtClean="0"/>
          </a:p>
          <a:p>
            <a:endParaRPr lang="en-US" sz="3200" b="1" dirty="0"/>
          </a:p>
          <a:p>
            <a:endParaRPr lang="en-US" sz="3200" b="1" dirty="0" smtClean="0"/>
          </a:p>
          <a:p>
            <a:endParaRPr lang="en-US" sz="3200" b="1" dirty="0" smtClean="0"/>
          </a:p>
          <a:p>
            <a:pPr algn="l"/>
            <a:r>
              <a:rPr lang="en-US" dirty="0" smtClean="0"/>
              <a:t>     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/>
              <a:t> --</a:t>
            </a:r>
            <a:r>
              <a:rPr lang="en-US" dirty="0" err="1" smtClean="0"/>
              <a:t>config</a:t>
            </a:r>
            <a:r>
              <a:rPr lang="en-US" dirty="0" smtClean="0"/>
              <a:t>:   configuration file</a:t>
            </a:r>
          </a:p>
          <a:p>
            <a:pPr algn="l"/>
            <a:r>
              <a:rPr lang="en-US" altLang="zh-CN" dirty="0" smtClean="0"/>
              <a:t>       --log:         print log of iterations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76402"/>
            <a:ext cx="9130145" cy="299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4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69818"/>
            <a:ext cx="9144000" cy="4627418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Auto-Tuner can choose 3 of options now</a:t>
            </a:r>
          </a:p>
          <a:p>
            <a:endParaRPr lang="en-US" sz="3200" b="1" dirty="0" smtClean="0"/>
          </a:p>
          <a:p>
            <a:r>
              <a:rPr lang="en-US" sz="3200" b="1" dirty="0" smtClean="0"/>
              <a:t>BIOS                               JVM                                  KERNEL</a:t>
            </a:r>
          </a:p>
          <a:p>
            <a:endParaRPr lang="en-US" sz="3200" b="1" dirty="0" smtClean="0"/>
          </a:p>
          <a:p>
            <a:pPr algn="l"/>
            <a:r>
              <a:rPr lang="en-US" dirty="0" smtClean="0"/>
              <a:t>       Download:   /depot/software/</a:t>
            </a:r>
            <a:r>
              <a:rPr lang="en-US" dirty="0" err="1" smtClean="0"/>
              <a:t>AutoTuner</a:t>
            </a:r>
            <a:r>
              <a:rPr lang="en-US" dirty="0" smtClean="0"/>
              <a:t>/</a:t>
            </a:r>
          </a:p>
          <a:p>
            <a:pPr algn="l"/>
            <a:r>
              <a:rPr lang="en-US" altLang="zh-CN" dirty="0" smtClean="0"/>
              <a:t>Requirements:   permission to execute the benchmark and </a:t>
            </a:r>
            <a:r>
              <a:rPr lang="en-US" altLang="zh-CN" dirty="0" err="1" smtClean="0"/>
              <a:t>cmd</a:t>
            </a:r>
            <a:endParaRPr lang="en-US" dirty="0"/>
          </a:p>
          <a:p>
            <a:pPr algn="l"/>
            <a:r>
              <a:rPr lang="en-US" dirty="0" smtClean="0"/>
              <a:t>              Usage:   ./AutoTuner.exe --</a:t>
            </a:r>
            <a:r>
              <a:rPr lang="en-US" dirty="0" err="1" smtClean="0"/>
              <a:t>config</a:t>
            </a:r>
            <a:r>
              <a:rPr lang="en-US" dirty="0" smtClean="0"/>
              <a:t>=</a:t>
            </a:r>
            <a:r>
              <a:rPr lang="en-US" dirty="0" err="1" smtClean="0"/>
              <a:t>kernel_config.json</a:t>
            </a:r>
            <a:r>
              <a:rPr lang="en-US" dirty="0"/>
              <a:t>  --log=1</a:t>
            </a:r>
            <a:endParaRPr lang="en-US" dirty="0"/>
          </a:p>
          <a:p>
            <a:pPr algn="l"/>
            <a:r>
              <a:rPr lang="en-US" dirty="0" smtClean="0"/>
              <a:t>        Run Time:    highly depends on the number of tunable options &amp; the benchmark time lasting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0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561974"/>
            <a:ext cx="9836727" cy="6088207"/>
          </a:xfrm>
        </p:spPr>
        <p:txBody>
          <a:bodyPr>
            <a:normAutofit fontScale="62500" lnSpcReduction="20000"/>
          </a:bodyPr>
          <a:lstStyle/>
          <a:p>
            <a:r>
              <a:rPr lang="en-US" sz="5800" b="1" dirty="0" err="1" smtClean="0"/>
              <a:t>bios_config.json</a:t>
            </a:r>
            <a:endParaRPr lang="en-US" sz="5800" b="1" dirty="0"/>
          </a:p>
          <a:p>
            <a:pPr algn="l"/>
            <a:r>
              <a:rPr lang="en-US" dirty="0" smtClean="0"/>
              <a:t>{  </a:t>
            </a:r>
          </a:p>
          <a:p>
            <a:pPr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"benchmark":"</a:t>
            </a:r>
            <a:r>
              <a:rPr lang="en-US" dirty="0" smtClean="0">
                <a:solidFill>
                  <a:srgbClr val="FF0000"/>
                </a:solidFill>
              </a:rPr>
              <a:t>./run_spec_power_ssj_103.sh</a:t>
            </a:r>
            <a:r>
              <a:rPr lang="en-US" dirty="0" smtClean="0"/>
              <a:t>",  </a:t>
            </a:r>
          </a:p>
          <a:p>
            <a:pPr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"</a:t>
            </a:r>
            <a:r>
              <a:rPr lang="en-US" dirty="0" err="1" smtClean="0"/>
              <a:t>cmd</a:t>
            </a:r>
            <a:r>
              <a:rPr lang="en-US" dirty="0" smtClean="0"/>
              <a:t>":"</a:t>
            </a:r>
            <a:r>
              <a:rPr lang="en-US" dirty="0" smtClean="0">
                <a:solidFill>
                  <a:srgbClr val="FF0000"/>
                </a:solidFill>
              </a:rPr>
              <a:t>./bios.sh \"KEY\" \"VALUE\" </a:t>
            </a:r>
            <a:r>
              <a:rPr lang="en-US" dirty="0" smtClean="0"/>
              <a:t>",  </a:t>
            </a:r>
          </a:p>
          <a:p>
            <a:pPr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“best":"+",  </a:t>
            </a:r>
          </a:p>
          <a:p>
            <a:pPr algn="l">
              <a:spcBef>
                <a:spcPts val="0"/>
              </a:spcBef>
            </a:pPr>
            <a:r>
              <a:rPr lang="en-US" dirty="0" smtClean="0"/>
              <a:t>    "options": {    </a:t>
            </a:r>
          </a:p>
          <a:p>
            <a:pPr lvl="1"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"</a:t>
            </a:r>
            <a:r>
              <a:rPr lang="en-US" dirty="0" err="1" smtClean="0"/>
              <a:t>TurboMode</a:t>
            </a:r>
            <a:r>
              <a:rPr lang="en-US" dirty="0" smtClean="0"/>
              <a:t>" : ["</a:t>
            </a:r>
            <a:r>
              <a:rPr lang="en-US" dirty="0" err="1" smtClean="0"/>
              <a:t>Disable","Enable</a:t>
            </a:r>
            <a:r>
              <a:rPr lang="en-US" dirty="0" smtClean="0"/>
              <a:t>"],    </a:t>
            </a:r>
          </a:p>
          <a:p>
            <a:pPr lvl="1" algn="l">
              <a:spcBef>
                <a:spcPts val="0"/>
              </a:spcBef>
            </a:pPr>
            <a:r>
              <a:rPr lang="en-US" dirty="0" smtClean="0"/>
              <a:t>    "</a:t>
            </a:r>
            <a:r>
              <a:rPr lang="en-US" dirty="0" err="1" smtClean="0"/>
              <a:t>CPUPstateControl</a:t>
            </a:r>
            <a:r>
              <a:rPr lang="en-US" dirty="0" smtClean="0"/>
              <a:t>" : ["</a:t>
            </a:r>
            <a:r>
              <a:rPr lang="en-US" dirty="0" err="1" smtClean="0"/>
              <a:t>Disable","Enable</a:t>
            </a:r>
            <a:r>
              <a:rPr lang="en-US" dirty="0" smtClean="0"/>
              <a:t>"],    </a:t>
            </a:r>
          </a:p>
          <a:p>
            <a:pPr lvl="1"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"</a:t>
            </a:r>
            <a:r>
              <a:rPr lang="en-US" dirty="0" err="1" smtClean="0"/>
              <a:t>CStates</a:t>
            </a:r>
            <a:r>
              <a:rPr lang="en-US" dirty="0" smtClean="0"/>
              <a:t>" : ["</a:t>
            </a:r>
            <a:r>
              <a:rPr lang="en-US" dirty="0" err="1" smtClean="0"/>
              <a:t>Disable","Enable</a:t>
            </a:r>
            <a:r>
              <a:rPr lang="en-US" dirty="0" smtClean="0"/>
              <a:t>"],    </a:t>
            </a:r>
          </a:p>
          <a:p>
            <a:pPr lvl="1"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"C1EnhancedMode" : ["</a:t>
            </a:r>
            <a:r>
              <a:rPr lang="en-US" dirty="0" err="1" smtClean="0"/>
              <a:t>Disable","Enable</a:t>
            </a:r>
            <a:r>
              <a:rPr lang="en-US" dirty="0" smtClean="0"/>
              <a:t>"],    </a:t>
            </a:r>
          </a:p>
          <a:p>
            <a:pPr lvl="1"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"</a:t>
            </a:r>
            <a:r>
              <a:rPr lang="en-US" dirty="0" err="1" smtClean="0"/>
              <a:t>HyperThreading</a:t>
            </a:r>
            <a:r>
              <a:rPr lang="en-US" dirty="0" smtClean="0"/>
              <a:t>" : ["</a:t>
            </a:r>
            <a:r>
              <a:rPr lang="en-US" dirty="0" err="1" smtClean="0"/>
              <a:t>Disable","Enable</a:t>
            </a:r>
            <a:r>
              <a:rPr lang="en-US" dirty="0" smtClean="0"/>
              <a:t>"],   </a:t>
            </a:r>
          </a:p>
          <a:p>
            <a:pPr lvl="1"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"</a:t>
            </a:r>
            <a:r>
              <a:rPr lang="en-US" dirty="0" err="1" smtClean="0"/>
              <a:t>TrustedExecutionTechnology</a:t>
            </a:r>
            <a:r>
              <a:rPr lang="en-US" dirty="0" smtClean="0"/>
              <a:t>" : ["</a:t>
            </a:r>
            <a:r>
              <a:rPr lang="en-US" dirty="0" err="1" smtClean="0"/>
              <a:t>Disable","Enable</a:t>
            </a:r>
            <a:r>
              <a:rPr lang="en-US" dirty="0" smtClean="0"/>
              <a:t>"],    </a:t>
            </a:r>
          </a:p>
          <a:p>
            <a:pPr lvl="1"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"</a:t>
            </a:r>
            <a:r>
              <a:rPr lang="en-US" dirty="0" err="1" smtClean="0"/>
              <a:t>IntelVirtualizationTechnology</a:t>
            </a:r>
            <a:r>
              <a:rPr lang="en-US" dirty="0" smtClean="0"/>
              <a:t>" : ["</a:t>
            </a:r>
            <a:r>
              <a:rPr lang="en-US" dirty="0" err="1" smtClean="0"/>
              <a:t>Disable","Enable</a:t>
            </a:r>
            <a:r>
              <a:rPr lang="en-US" dirty="0" smtClean="0"/>
              <a:t>"],    </a:t>
            </a:r>
          </a:p>
          <a:p>
            <a:pPr lvl="1"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"</a:t>
            </a:r>
            <a:r>
              <a:rPr lang="en-US" dirty="0" err="1" smtClean="0"/>
              <a:t>HardwarePrefetcher</a:t>
            </a:r>
            <a:r>
              <a:rPr lang="en-US" dirty="0" smtClean="0"/>
              <a:t>" : ["</a:t>
            </a:r>
            <a:r>
              <a:rPr lang="en-US" dirty="0" err="1" smtClean="0"/>
              <a:t>Disable","Enable</a:t>
            </a:r>
            <a:r>
              <a:rPr lang="en-US" dirty="0" smtClean="0"/>
              <a:t>"],    </a:t>
            </a:r>
          </a:p>
          <a:p>
            <a:pPr lvl="1"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"</a:t>
            </a:r>
            <a:r>
              <a:rPr lang="en-US" dirty="0" err="1" smtClean="0"/>
              <a:t>AdjacentCachePrefetch</a:t>
            </a:r>
            <a:r>
              <a:rPr lang="en-US" dirty="0" smtClean="0"/>
              <a:t>" : ["</a:t>
            </a:r>
            <a:r>
              <a:rPr lang="en-US" dirty="0" err="1" smtClean="0"/>
              <a:t>Disable","Enable</a:t>
            </a:r>
            <a:r>
              <a:rPr lang="en-US" dirty="0" smtClean="0"/>
              <a:t>"],    </a:t>
            </a:r>
          </a:p>
          <a:p>
            <a:pPr lvl="1"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"</a:t>
            </a:r>
            <a:r>
              <a:rPr lang="en-US" dirty="0" err="1" smtClean="0"/>
              <a:t>DCUStreamerPrefetcher</a:t>
            </a:r>
            <a:r>
              <a:rPr lang="en-US" dirty="0" smtClean="0"/>
              <a:t>" : ["</a:t>
            </a:r>
            <a:r>
              <a:rPr lang="en-US" dirty="0" err="1" smtClean="0"/>
              <a:t>Disable","Enable</a:t>
            </a:r>
            <a:r>
              <a:rPr lang="en-US" dirty="0" smtClean="0"/>
              <a:t>"],    </a:t>
            </a:r>
          </a:p>
          <a:p>
            <a:pPr lvl="1"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"</a:t>
            </a:r>
            <a:r>
              <a:rPr lang="en-US" dirty="0" err="1" smtClean="0"/>
              <a:t>DCUIPPrefetcher</a:t>
            </a:r>
            <a:r>
              <a:rPr lang="en-US" dirty="0" smtClean="0"/>
              <a:t>" : ["</a:t>
            </a:r>
            <a:r>
              <a:rPr lang="en-US" dirty="0" err="1" smtClean="0"/>
              <a:t>Disable","Enable</a:t>
            </a:r>
            <a:r>
              <a:rPr lang="en-US" dirty="0" smtClean="0"/>
              <a:t>"],    </a:t>
            </a:r>
          </a:p>
          <a:p>
            <a:pPr lvl="1"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"DCA" : ["</a:t>
            </a:r>
            <a:r>
              <a:rPr lang="en-US" dirty="0" err="1" smtClean="0"/>
              <a:t>Disable","Enable</a:t>
            </a:r>
            <a:r>
              <a:rPr lang="en-US" dirty="0" smtClean="0"/>
              <a:t>"],    </a:t>
            </a:r>
          </a:p>
          <a:p>
            <a:pPr lvl="1"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"</a:t>
            </a:r>
            <a:r>
              <a:rPr lang="en-US" dirty="0" err="1" smtClean="0"/>
              <a:t>EnergyEfficientTurbo</a:t>
            </a:r>
            <a:r>
              <a:rPr lang="en-US" dirty="0" smtClean="0"/>
              <a:t>" : ["</a:t>
            </a:r>
            <a:r>
              <a:rPr lang="en-US" dirty="0" err="1" smtClean="0"/>
              <a:t>Disable","Enable</a:t>
            </a:r>
            <a:r>
              <a:rPr lang="en-US" dirty="0" smtClean="0"/>
              <a:t>"],    </a:t>
            </a:r>
          </a:p>
          <a:p>
            <a:pPr lvl="1"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"</a:t>
            </a:r>
            <a:r>
              <a:rPr lang="en-US" dirty="0" err="1" smtClean="0"/>
              <a:t>UncoreFrequencyScaling</a:t>
            </a:r>
            <a:r>
              <a:rPr lang="en-US" dirty="0" smtClean="0"/>
              <a:t>" : ["</a:t>
            </a:r>
            <a:r>
              <a:rPr lang="en-US" dirty="0" err="1" smtClean="0"/>
              <a:t>Disable","Enable</a:t>
            </a:r>
            <a:r>
              <a:rPr lang="en-US" dirty="0" smtClean="0"/>
              <a:t>"],    </a:t>
            </a:r>
          </a:p>
          <a:p>
            <a:pPr lvl="1"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"MONITORMWAIT" : ["</a:t>
            </a:r>
            <a:r>
              <a:rPr lang="en-US" dirty="0" err="1" smtClean="0"/>
              <a:t>Disable","Enable</a:t>
            </a:r>
            <a:r>
              <a:rPr lang="en-US" dirty="0" smtClean="0"/>
              <a:t>"],    </a:t>
            </a:r>
          </a:p>
          <a:p>
            <a:pPr lvl="1"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"SNC" : ["</a:t>
            </a:r>
            <a:r>
              <a:rPr lang="en-US" dirty="0" err="1" smtClean="0"/>
              <a:t>Disable","Enable</a:t>
            </a:r>
            <a:r>
              <a:rPr lang="en-US" dirty="0" smtClean="0"/>
              <a:t>"],    </a:t>
            </a:r>
          </a:p>
          <a:p>
            <a:pPr lvl="1"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"</a:t>
            </a:r>
            <a:r>
              <a:rPr lang="en-US" dirty="0" err="1" smtClean="0"/>
              <a:t>SnoopPreference</a:t>
            </a:r>
            <a:r>
              <a:rPr lang="en-US" dirty="0" smtClean="0"/>
              <a:t>" : ["</a:t>
            </a:r>
            <a:r>
              <a:rPr lang="en-US" dirty="0" err="1" smtClean="0"/>
              <a:t>Disable","Enable</a:t>
            </a:r>
            <a:r>
              <a:rPr lang="en-US" dirty="0" smtClean="0"/>
              <a:t>"],    </a:t>
            </a:r>
          </a:p>
          <a:p>
            <a:pPr lvl="1"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"</a:t>
            </a:r>
            <a:r>
              <a:rPr lang="en-US" dirty="0" err="1" smtClean="0"/>
              <a:t>XPTPrefetchern</a:t>
            </a:r>
            <a:r>
              <a:rPr lang="en-US" dirty="0" smtClean="0"/>
              <a:t>" : ["</a:t>
            </a:r>
            <a:r>
              <a:rPr lang="en-US" dirty="0" err="1" smtClean="0"/>
              <a:t>Disable","Enable</a:t>
            </a:r>
            <a:r>
              <a:rPr lang="en-US" dirty="0" smtClean="0"/>
              <a:t>"],    </a:t>
            </a:r>
          </a:p>
          <a:p>
            <a:pPr lvl="1"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"</a:t>
            </a:r>
            <a:r>
              <a:rPr lang="en-US" dirty="0" err="1" smtClean="0"/>
              <a:t>UPIPrefetcher</a:t>
            </a:r>
            <a:r>
              <a:rPr lang="en-US" dirty="0" smtClean="0"/>
              <a:t>" : ["</a:t>
            </a:r>
            <a:r>
              <a:rPr lang="en-US" dirty="0" err="1" smtClean="0"/>
              <a:t>Disable","Enable</a:t>
            </a:r>
            <a:r>
              <a:rPr lang="en-US" dirty="0" smtClean="0"/>
              <a:t>"],    </a:t>
            </a:r>
          </a:p>
          <a:p>
            <a:pPr lvl="1"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"</a:t>
            </a:r>
            <a:r>
              <a:rPr lang="en-US" dirty="0" err="1" smtClean="0"/>
              <a:t>CoresinCPUPackage</a:t>
            </a:r>
            <a:r>
              <a:rPr lang="en-US" dirty="0" smtClean="0"/>
              <a:t>" : ["</a:t>
            </a:r>
            <a:r>
              <a:rPr lang="en-US" dirty="0" err="1" smtClean="0"/>
              <a:t>Disable","Enable</a:t>
            </a:r>
            <a:r>
              <a:rPr lang="en-US" dirty="0" smtClean="0"/>
              <a:t>"],    </a:t>
            </a:r>
          </a:p>
          <a:p>
            <a:pPr lvl="1"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"</a:t>
            </a:r>
            <a:r>
              <a:rPr lang="en-US" dirty="0" err="1" smtClean="0"/>
              <a:t>UPILinkFrequency</a:t>
            </a:r>
            <a:r>
              <a:rPr lang="en-US" dirty="0" smtClean="0"/>
              <a:t>" : ["</a:t>
            </a:r>
            <a:r>
              <a:rPr lang="en-US" dirty="0" err="1" smtClean="0"/>
              <a:t>Disable","Enable</a:t>
            </a:r>
            <a:r>
              <a:rPr lang="en-US" dirty="0" smtClean="0"/>
              <a:t>"],    </a:t>
            </a:r>
          </a:p>
          <a:p>
            <a:pPr lvl="1"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"</a:t>
            </a:r>
            <a:r>
              <a:rPr lang="en-US" dirty="0" err="1" smtClean="0"/>
              <a:t>CPUFrequencyLimits</a:t>
            </a:r>
            <a:r>
              <a:rPr lang="en-US" dirty="0" smtClean="0"/>
              <a:t>" : ["</a:t>
            </a:r>
            <a:r>
              <a:rPr lang="en-US" dirty="0" err="1" smtClean="0"/>
              <a:t>Disable","Enable</a:t>
            </a:r>
            <a:r>
              <a:rPr lang="en-US" dirty="0" smtClean="0"/>
              <a:t>"],    </a:t>
            </a:r>
          </a:p>
          <a:p>
            <a:pPr lvl="1"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"L1" : ["</a:t>
            </a:r>
            <a:r>
              <a:rPr lang="en-US" dirty="0" err="1" smtClean="0"/>
              <a:t>Disable","Enable</a:t>
            </a:r>
            <a:r>
              <a:rPr lang="en-US" dirty="0" smtClean="0"/>
              <a:t>"],    </a:t>
            </a:r>
          </a:p>
          <a:p>
            <a:pPr lvl="1"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"L0p" : ["</a:t>
            </a:r>
            <a:r>
              <a:rPr lang="en-US" dirty="0" err="1" smtClean="0"/>
              <a:t>Disable","Enable</a:t>
            </a:r>
            <a:r>
              <a:rPr lang="en-US" dirty="0" smtClean="0"/>
              <a:t>"],    </a:t>
            </a:r>
          </a:p>
          <a:p>
            <a:pPr lvl="1"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"</a:t>
            </a:r>
            <a:r>
              <a:rPr lang="en-US" dirty="0" err="1" smtClean="0"/>
              <a:t>StaleAtoS</a:t>
            </a:r>
            <a:r>
              <a:rPr lang="en-US" dirty="0" smtClean="0"/>
              <a:t>" : ["</a:t>
            </a:r>
            <a:r>
              <a:rPr lang="en-US" dirty="0" err="1" smtClean="0"/>
              <a:t>Disable","Enable</a:t>
            </a:r>
            <a:r>
              <a:rPr lang="en-US" dirty="0" smtClean="0"/>
              <a:t>"],    </a:t>
            </a:r>
          </a:p>
          <a:p>
            <a:pPr lvl="1"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"</a:t>
            </a:r>
            <a:r>
              <a:rPr lang="en-US" dirty="0" err="1" smtClean="0"/>
              <a:t>LLCdeadlinealloc</a:t>
            </a:r>
            <a:r>
              <a:rPr lang="en-US" dirty="0" smtClean="0"/>
              <a:t>" : ["</a:t>
            </a:r>
            <a:r>
              <a:rPr lang="en-US" dirty="0" err="1" smtClean="0"/>
              <a:t>Disable","Enable</a:t>
            </a:r>
            <a:r>
              <a:rPr lang="en-US" dirty="0" smtClean="0"/>
              <a:t>"]  </a:t>
            </a:r>
          </a:p>
          <a:p>
            <a:pPr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},  </a:t>
            </a:r>
          </a:p>
          <a:p>
            <a:pPr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"</a:t>
            </a:r>
            <a:r>
              <a:rPr lang="en-US" dirty="0" err="1" smtClean="0"/>
              <a:t>notes":</a:t>
            </a:r>
            <a:r>
              <a:rPr lang="en-US" dirty="0" err="1" smtClean="0">
                <a:solidFill>
                  <a:srgbClr val="FF0000"/>
                </a:solidFill>
              </a:rPr>
              <a:t>"benchmark</a:t>
            </a:r>
            <a:r>
              <a:rPr lang="en-US" dirty="0" smtClean="0">
                <a:solidFill>
                  <a:srgbClr val="FF0000"/>
                </a:solidFill>
              </a:rPr>
              <a:t> should be single file, no redirection allowed; </a:t>
            </a:r>
            <a:r>
              <a:rPr lang="en-US" dirty="0" err="1" smtClean="0">
                <a:solidFill>
                  <a:srgbClr val="FF0000"/>
                </a:solidFill>
              </a:rPr>
              <a:t>cmd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en-US" dirty="0" err="1" smtClean="0">
                <a:solidFill>
                  <a:srgbClr val="FF0000"/>
                </a:solidFill>
              </a:rPr>
              <a:t>param</a:t>
            </a:r>
            <a:r>
              <a:rPr lang="en-US" dirty="0" smtClean="0">
                <a:solidFill>
                  <a:srgbClr val="FF0000"/>
                </a:solidFill>
              </a:rPr>
              <a:t> means put all options together as a </a:t>
            </a:r>
            <a:r>
              <a:rPr lang="en-US" dirty="0" err="1" smtClean="0">
                <a:solidFill>
                  <a:srgbClr val="FF0000"/>
                </a:solidFill>
              </a:rPr>
              <a:t>param</a:t>
            </a:r>
            <a:r>
              <a:rPr lang="en-US" dirty="0" smtClean="0">
                <a:solidFill>
                  <a:srgbClr val="FF0000"/>
                </a:solidFill>
              </a:rPr>
              <a:t> of benchmark script; score=- means get min value"</a:t>
            </a:r>
          </a:p>
          <a:p>
            <a:pPr algn="l">
              <a:spcBef>
                <a:spcPts val="0"/>
              </a:spcBef>
            </a:pP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521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2900"/>
            <a:ext cx="9144000" cy="4914900"/>
          </a:xfrm>
        </p:spPr>
        <p:txBody>
          <a:bodyPr>
            <a:normAutofit fontScale="62500" lnSpcReduction="20000"/>
          </a:bodyPr>
          <a:lstStyle/>
          <a:p>
            <a:r>
              <a:rPr lang="en-US" sz="5100" b="1" dirty="0" err="1" smtClean="0"/>
              <a:t>java_config.json</a:t>
            </a:r>
            <a:endParaRPr lang="en-US" sz="5100" dirty="0"/>
          </a:p>
          <a:p>
            <a:pPr algn="l">
              <a:spcBef>
                <a:spcPts val="0"/>
              </a:spcBef>
            </a:pPr>
            <a:r>
              <a:rPr lang="en-US" dirty="0" smtClean="0"/>
              <a:t>{  </a:t>
            </a:r>
          </a:p>
          <a:p>
            <a:pPr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"benchmark":"</a:t>
            </a:r>
            <a:r>
              <a:rPr lang="en-US" dirty="0" smtClean="0">
                <a:solidFill>
                  <a:srgbClr val="FF0000"/>
                </a:solidFill>
              </a:rPr>
              <a:t>./fib.sh </a:t>
            </a:r>
            <a:r>
              <a:rPr lang="en-US" dirty="0" smtClean="0"/>
              <a:t>",  </a:t>
            </a:r>
          </a:p>
          <a:p>
            <a:pPr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"</a:t>
            </a:r>
            <a:r>
              <a:rPr lang="en-US" dirty="0" err="1" smtClean="0"/>
              <a:t>cmd</a:t>
            </a:r>
            <a:r>
              <a:rPr lang="en-US" dirty="0" smtClean="0"/>
              <a:t>":"</a:t>
            </a:r>
            <a:r>
              <a:rPr lang="en-US" dirty="0" err="1" smtClean="0"/>
              <a:t>param</a:t>
            </a:r>
            <a:r>
              <a:rPr lang="en-US" dirty="0" smtClean="0"/>
              <a:t>",  </a:t>
            </a:r>
          </a:p>
          <a:p>
            <a:pPr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“best":"-",  </a:t>
            </a:r>
          </a:p>
          <a:p>
            <a:pPr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"output":"</a:t>
            </a:r>
            <a:r>
              <a:rPr lang="en-US" dirty="0" err="1" smtClean="0"/>
              <a:t>pid.json</a:t>
            </a:r>
            <a:r>
              <a:rPr lang="en-US" dirty="0" smtClean="0"/>
              <a:t>",  </a:t>
            </a:r>
          </a:p>
          <a:p>
            <a:pPr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"options": {    </a:t>
            </a:r>
          </a:p>
          <a:p>
            <a:pPr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    "</a:t>
            </a:r>
            <a:r>
              <a:rPr lang="en-US" dirty="0" err="1" smtClean="0"/>
              <a:t>NewSize</a:t>
            </a:r>
            <a:r>
              <a:rPr lang="en-US" dirty="0" smtClean="0"/>
              <a:t>": ["40m","80m" ],    </a:t>
            </a:r>
          </a:p>
          <a:p>
            <a:pPr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    "</a:t>
            </a:r>
            <a:r>
              <a:rPr lang="en-US" dirty="0" err="1" smtClean="0"/>
              <a:t>MaxHeapSize</a:t>
            </a:r>
            <a:r>
              <a:rPr lang="en-US" dirty="0" smtClean="0"/>
              <a:t>":["100m","200m"],    </a:t>
            </a:r>
          </a:p>
          <a:p>
            <a:pPr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    "</a:t>
            </a:r>
            <a:r>
              <a:rPr lang="en-US" dirty="0" err="1" smtClean="0"/>
              <a:t>InitialHeapSize</a:t>
            </a:r>
            <a:r>
              <a:rPr lang="en-US" dirty="0" smtClean="0"/>
              <a:t>":["100m","200m"],    </a:t>
            </a:r>
          </a:p>
          <a:p>
            <a:pPr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    "</a:t>
            </a:r>
            <a:r>
              <a:rPr lang="en-US" dirty="0" err="1" smtClean="0"/>
              <a:t>MetaspaceSize</a:t>
            </a:r>
            <a:r>
              <a:rPr lang="en-US" dirty="0" smtClean="0"/>
              <a:t>":["20m","50m"],    </a:t>
            </a:r>
          </a:p>
          <a:p>
            <a:pPr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    "</a:t>
            </a:r>
            <a:r>
              <a:rPr lang="en-US" dirty="0" err="1" smtClean="0"/>
              <a:t>ThreadStackSize</a:t>
            </a:r>
            <a:r>
              <a:rPr lang="en-US" dirty="0" smtClean="0"/>
              <a:t>":[256k,512k],    </a:t>
            </a:r>
          </a:p>
          <a:p>
            <a:pPr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    "</a:t>
            </a:r>
            <a:r>
              <a:rPr lang="en-US" dirty="0" err="1" smtClean="0"/>
              <a:t>CICompilerCount</a:t>
            </a:r>
            <a:r>
              <a:rPr lang="en-US" dirty="0" smtClean="0"/>
              <a:t>":[2,4,8],    </a:t>
            </a:r>
          </a:p>
          <a:p>
            <a:pPr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    "</a:t>
            </a:r>
            <a:r>
              <a:rPr lang="en-US" dirty="0" err="1" smtClean="0"/>
              <a:t>UseAVX</a:t>
            </a:r>
            <a:r>
              <a:rPr lang="en-US" dirty="0" smtClean="0"/>
              <a:t>":[0,1,2],    </a:t>
            </a:r>
          </a:p>
          <a:p>
            <a:pPr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    "</a:t>
            </a:r>
            <a:r>
              <a:rPr lang="en-US" dirty="0" err="1" smtClean="0"/>
              <a:t>ParallelGCThreads</a:t>
            </a:r>
            <a:r>
              <a:rPr lang="en-US" dirty="0" smtClean="0"/>
              <a:t>":[2,4,8],    </a:t>
            </a:r>
          </a:p>
          <a:p>
            <a:pPr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    "</a:t>
            </a:r>
            <a:r>
              <a:rPr lang="en-US" dirty="0" err="1" smtClean="0"/>
              <a:t>AllocatePrefetchInstr</a:t>
            </a:r>
            <a:r>
              <a:rPr lang="en-US" dirty="0" smtClean="0"/>
              <a:t>":[0,1,2],    </a:t>
            </a:r>
          </a:p>
          <a:p>
            <a:pPr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    "</a:t>
            </a:r>
            <a:r>
              <a:rPr lang="en-US" dirty="0" err="1" smtClean="0"/>
              <a:t>UseLargePages</a:t>
            </a:r>
            <a:r>
              <a:rPr lang="en-US" dirty="0" smtClean="0"/>
              <a:t>": ["+","-"],    </a:t>
            </a:r>
          </a:p>
          <a:p>
            <a:pPr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    "</a:t>
            </a:r>
            <a:r>
              <a:rPr lang="en-US" dirty="0" err="1" smtClean="0"/>
              <a:t>UsePerfData</a:t>
            </a:r>
            <a:r>
              <a:rPr lang="en-US" dirty="0" smtClean="0"/>
              <a:t>":["+","-"],    </a:t>
            </a:r>
          </a:p>
          <a:p>
            <a:pPr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    "</a:t>
            </a:r>
            <a:r>
              <a:rPr lang="en-US" dirty="0" err="1" smtClean="0"/>
              <a:t>UseBiasedLocking</a:t>
            </a:r>
            <a:r>
              <a:rPr lang="en-US" dirty="0" smtClean="0"/>
              <a:t>":["+","-"],    </a:t>
            </a:r>
          </a:p>
          <a:p>
            <a:pPr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    "</a:t>
            </a:r>
            <a:r>
              <a:rPr lang="en-US" dirty="0" err="1" smtClean="0"/>
              <a:t>AlwaysPreTouch</a:t>
            </a:r>
            <a:r>
              <a:rPr lang="en-US" dirty="0" smtClean="0"/>
              <a:t>":["+","-"],    </a:t>
            </a:r>
          </a:p>
          <a:p>
            <a:pPr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    "</a:t>
            </a:r>
            <a:r>
              <a:rPr lang="en-US" dirty="0" err="1" smtClean="0"/>
              <a:t>UseAdaptiveSizePolicy</a:t>
            </a:r>
            <a:r>
              <a:rPr lang="en-US" dirty="0" smtClean="0"/>
              <a:t>":["+","-"],    </a:t>
            </a:r>
          </a:p>
          <a:p>
            <a:pPr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    "</a:t>
            </a:r>
            <a:r>
              <a:rPr lang="en-US" dirty="0" err="1" smtClean="0"/>
              <a:t>UseParallelOldGC</a:t>
            </a:r>
            <a:r>
              <a:rPr lang="en-US" dirty="0" smtClean="0"/>
              <a:t>":["+","-"]  </a:t>
            </a:r>
          </a:p>
          <a:p>
            <a:pPr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},  </a:t>
            </a:r>
          </a:p>
          <a:p>
            <a:pPr algn="l">
              <a:spcBef>
                <a:spcPts val="0"/>
              </a:spcBef>
            </a:pPr>
            <a:r>
              <a:rPr lang="en-US" dirty="0"/>
              <a:t> </a:t>
            </a:r>
            <a:r>
              <a:rPr lang="en-US" dirty="0" smtClean="0"/>
              <a:t>   "</a:t>
            </a:r>
            <a:r>
              <a:rPr lang="en-US" dirty="0" err="1" smtClean="0"/>
              <a:t>notes":"benchmark</a:t>
            </a:r>
            <a:r>
              <a:rPr lang="en-US" dirty="0" smtClean="0"/>
              <a:t> should be single file, no redirection allowed; </a:t>
            </a:r>
            <a:r>
              <a:rPr lang="en-US" dirty="0" err="1" smtClean="0"/>
              <a:t>cmd</a:t>
            </a:r>
            <a:r>
              <a:rPr lang="en-US" dirty="0" smtClean="0"/>
              <a:t>=</a:t>
            </a:r>
            <a:r>
              <a:rPr lang="en-US" dirty="0" err="1" smtClean="0"/>
              <a:t>param</a:t>
            </a:r>
            <a:r>
              <a:rPr lang="en-US" dirty="0" smtClean="0"/>
              <a:t> means put all options together as a </a:t>
            </a:r>
            <a:r>
              <a:rPr lang="en-US" dirty="0" err="1" smtClean="0"/>
              <a:t>param</a:t>
            </a:r>
            <a:r>
              <a:rPr lang="en-US" dirty="0" smtClean="0"/>
              <a:t> of benchmark script; score=- means get min value“</a:t>
            </a:r>
          </a:p>
          <a:p>
            <a:pPr algn="l">
              <a:spcBef>
                <a:spcPts val="0"/>
              </a:spcBef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7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2900"/>
            <a:ext cx="9144000" cy="4914900"/>
          </a:xfrm>
        </p:spPr>
        <p:txBody>
          <a:bodyPr>
            <a:normAutofit fontScale="62500" lnSpcReduction="20000"/>
          </a:bodyPr>
          <a:lstStyle/>
          <a:p>
            <a:r>
              <a:rPr lang="en-US" sz="5100" b="1" dirty="0" err="1" smtClean="0"/>
              <a:t>kernel_config.json</a:t>
            </a:r>
            <a:endParaRPr lang="en-US" sz="5100" dirty="0"/>
          </a:p>
          <a:p>
            <a:pPr algn="l"/>
            <a:r>
              <a:rPr lang="en-US" dirty="0" smtClean="0"/>
              <a:t>{  </a:t>
            </a:r>
          </a:p>
          <a:p>
            <a:pPr algn="l"/>
            <a:r>
              <a:rPr lang="en-US" dirty="0" smtClean="0"/>
              <a:t>    "benchmark":"</a:t>
            </a:r>
            <a:r>
              <a:rPr lang="en-US" dirty="0" smtClean="0">
                <a:solidFill>
                  <a:srgbClr val="FF0000"/>
                </a:solidFill>
              </a:rPr>
              <a:t>./stream.sh</a:t>
            </a:r>
            <a:r>
              <a:rPr lang="en-US" dirty="0" smtClean="0"/>
              <a:t>",  </a:t>
            </a:r>
          </a:p>
          <a:p>
            <a:pPr algn="l"/>
            <a:r>
              <a:rPr lang="en-US" dirty="0" smtClean="0"/>
              <a:t>    "</a:t>
            </a:r>
            <a:r>
              <a:rPr lang="en-US" dirty="0" err="1" smtClean="0"/>
              <a:t>cmd</a:t>
            </a:r>
            <a:r>
              <a:rPr lang="en-US" dirty="0" smtClean="0"/>
              <a:t>":"</a:t>
            </a:r>
            <a:r>
              <a:rPr lang="en-US" dirty="0" err="1" smtClean="0"/>
              <a:t>sysctl</a:t>
            </a:r>
            <a:r>
              <a:rPr lang="en-US" dirty="0" smtClean="0"/>
              <a:t> -w \"KEY\"=\"VALUE\"", 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“best":"-",  </a:t>
            </a:r>
          </a:p>
          <a:p>
            <a:pPr algn="l"/>
            <a:r>
              <a:rPr lang="en-US" dirty="0" smtClean="0"/>
              <a:t>    "options": {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"</a:t>
            </a:r>
            <a:r>
              <a:rPr lang="en-US" dirty="0" err="1" smtClean="0"/>
              <a:t>kernel.sched_nr_migrate</a:t>
            </a:r>
            <a:r>
              <a:rPr lang="en-US" dirty="0" smtClean="0"/>
              <a:t>":[18,20,30],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"</a:t>
            </a:r>
            <a:r>
              <a:rPr lang="en-US" dirty="0" err="1" smtClean="0"/>
              <a:t>kernel.sched_latency_ns</a:t>
            </a:r>
            <a:r>
              <a:rPr lang="en-US" dirty="0" smtClean="0"/>
              <a:t>":[10000000,16000000,2000000],   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"</a:t>
            </a:r>
            <a:r>
              <a:rPr lang="en-US" dirty="0" err="1" smtClean="0"/>
              <a:t>kernel.sched_min_granularity_ns</a:t>
            </a:r>
            <a:r>
              <a:rPr lang="en-US" dirty="0" smtClean="0"/>
              <a:t>":[100000,1000000,4000000],   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"</a:t>
            </a:r>
            <a:r>
              <a:rPr lang="en-US" dirty="0" err="1" smtClean="0"/>
              <a:t>kernel.sched_migration_cost_ns</a:t>
            </a:r>
            <a:r>
              <a:rPr lang="en-US" dirty="0" smtClean="0"/>
              <a:t>":[1000,4000,10000],   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"</a:t>
            </a:r>
            <a:r>
              <a:rPr lang="en-US" dirty="0" err="1" smtClean="0"/>
              <a:t>kernel.sched_wakeup_granularity_ns</a:t>
            </a:r>
            <a:r>
              <a:rPr lang="en-US" dirty="0" smtClean="0"/>
              <a:t>":[1000000,3000000],   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"</a:t>
            </a:r>
            <a:r>
              <a:rPr lang="en-US" dirty="0" err="1" smtClean="0"/>
              <a:t>kernel.sched_rt_runtime_us</a:t>
            </a:r>
            <a:r>
              <a:rPr lang="en-US" dirty="0" smtClean="0"/>
              <a:t>":[950000,990000],   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"</a:t>
            </a:r>
            <a:r>
              <a:rPr lang="en-US" dirty="0" err="1" smtClean="0"/>
              <a:t>vm.dirty_expire_centisecs</a:t>
            </a:r>
            <a:r>
              <a:rPr lang="en-US" dirty="0" smtClean="0"/>
              <a:t>":[1000,10000],   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"</a:t>
            </a:r>
            <a:r>
              <a:rPr lang="en-US" dirty="0" err="1" smtClean="0"/>
              <a:t>vm.dirty_writeback_centisecs</a:t>
            </a:r>
            <a:r>
              <a:rPr lang="en-US" dirty="0" smtClean="0"/>
              <a:t>":[100,500,1000,1500] 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},  </a:t>
            </a:r>
          </a:p>
          <a:p>
            <a:pPr algn="l"/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7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1975"/>
            <a:ext cx="9144000" cy="5067300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Config</a:t>
            </a:r>
            <a:r>
              <a:rPr lang="en-US" sz="3200" b="1" dirty="0" smtClean="0"/>
              <a:t> Format</a:t>
            </a:r>
          </a:p>
          <a:p>
            <a:endParaRPr lang="en-US" sz="3100" b="1" dirty="0"/>
          </a:p>
          <a:p>
            <a:pPr algn="l"/>
            <a:r>
              <a:rPr lang="en-US" sz="3200" dirty="0" smtClean="0"/>
              <a:t>Benchmark -&gt; </a:t>
            </a:r>
            <a:r>
              <a:rPr lang="en-US" sz="3200" dirty="0" err="1" smtClean="0"/>
              <a:t>pid.json</a:t>
            </a:r>
            <a:r>
              <a:rPr lang="en-US" sz="3200" dirty="0" smtClean="0"/>
              <a:t> (</a:t>
            </a:r>
            <a:r>
              <a:rPr lang="en-US" sz="3200" dirty="0" err="1" smtClean="0"/>
              <a:t>score:A</a:t>
            </a:r>
            <a:r>
              <a:rPr lang="en-US" sz="3200" dirty="0" smtClean="0"/>
              <a:t>)</a:t>
            </a:r>
            <a:endParaRPr lang="en-US" sz="3200" dirty="0"/>
          </a:p>
          <a:p>
            <a:pPr algn="l"/>
            <a:r>
              <a:rPr lang="en-US" sz="3200" dirty="0" err="1" smtClean="0"/>
              <a:t>Cmd</a:t>
            </a:r>
            <a:r>
              <a:rPr lang="en-US" sz="3200" dirty="0" smtClean="0"/>
              <a:t> -&gt; tuning for a single iteration</a:t>
            </a:r>
          </a:p>
          <a:p>
            <a:pPr algn="l"/>
            <a:r>
              <a:rPr lang="en-US" sz="3200" dirty="0" smtClean="0"/>
              <a:t>Score -&gt; + means choose biggest score</a:t>
            </a:r>
          </a:p>
          <a:p>
            <a:pPr algn="l"/>
            <a:r>
              <a:rPr lang="en-US" sz="3200" dirty="0" smtClean="0"/>
              <a:t>           -&gt; - </a:t>
            </a:r>
            <a:r>
              <a:rPr lang="en-US" sz="3200" dirty="0"/>
              <a:t>means choose smallest </a:t>
            </a:r>
            <a:r>
              <a:rPr lang="en-US" sz="3200" dirty="0" smtClean="0"/>
              <a:t>score</a:t>
            </a:r>
          </a:p>
          <a:p>
            <a:pPr algn="l"/>
            <a:r>
              <a:rPr lang="en-US" sz="3200" dirty="0" smtClean="0"/>
              <a:t>Options -&gt; include all meaningful options</a:t>
            </a:r>
          </a:p>
          <a:p>
            <a:pPr algn="l"/>
            <a:r>
              <a:rPr lang="en-US" sz="3200" dirty="0"/>
              <a:t> </a:t>
            </a:r>
            <a:r>
              <a:rPr lang="en-US" sz="3200" dirty="0" smtClean="0"/>
              <a:t>              -&gt; format: </a:t>
            </a:r>
            <a:r>
              <a:rPr lang="en-US" sz="3200" dirty="0" err="1" smtClean="0"/>
              <a:t>OptionA</a:t>
            </a:r>
            <a:r>
              <a:rPr lang="en-US" sz="3200" dirty="0" smtClean="0"/>
              <a:t>: [ValueA1, ValueA2]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40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1975"/>
            <a:ext cx="9144000" cy="50673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Limitations</a:t>
            </a:r>
          </a:p>
          <a:p>
            <a:endParaRPr lang="en-US" sz="2000" dirty="0" smtClean="0"/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altLang="zh-CN" sz="2000" dirty="0"/>
              <a:t>B</a:t>
            </a:r>
            <a:r>
              <a:rPr lang="en-US" altLang="zh-CN" sz="2000" dirty="0" smtClean="0"/>
              <a:t>est options candidates: there are interactions between each others</a:t>
            </a:r>
            <a:endParaRPr lang="en-US" sz="2000" dirty="0" smtClean="0"/>
          </a:p>
          <a:p>
            <a:pPr marL="514350" indent="-514350" algn="l">
              <a:buAutoNum type="arabicPeriod"/>
            </a:pPr>
            <a:r>
              <a:rPr lang="en-US" sz="2000" dirty="0" smtClean="0"/>
              <a:t>Use the most valuable options selected, because there are too many options combinations than you expected, 2*2*2*2*2 = 32, 5*5*5*5*5=3125, …… </a:t>
            </a:r>
          </a:p>
          <a:p>
            <a:pPr marL="514350" indent="-514350" algn="l">
              <a:buAutoNum type="arabicPeriod"/>
            </a:pPr>
            <a:r>
              <a:rPr lang="en-US" sz="2000" dirty="0" smtClean="0"/>
              <a:t>Automatically choose the best combinations</a:t>
            </a:r>
            <a:r>
              <a:rPr lang="en-US" sz="2000" dirty="0"/>
              <a:t> </a:t>
            </a:r>
            <a:r>
              <a:rPr lang="en-US" sz="2000" dirty="0" smtClean="0"/>
              <a:t>among option candidates</a:t>
            </a:r>
          </a:p>
          <a:p>
            <a:pPr marL="514350" indent="-514350" algn="l">
              <a:buAutoNum type="arabicPeriod"/>
            </a:pPr>
            <a:r>
              <a:rPr lang="en-US" sz="2000" dirty="0" smtClean="0"/>
              <a:t>We use algorithms for the more possibilities, not all combinations</a:t>
            </a:r>
          </a:p>
          <a:p>
            <a:pPr marL="514350" indent="-514350" algn="l">
              <a:buAutoNum type="arabicPeriod"/>
            </a:pPr>
            <a:r>
              <a:rPr lang="en-US" sz="2000" dirty="0" smtClean="0"/>
              <a:t>Benchmark need to be less fluctuated, ex. stream is not perfect one.</a:t>
            </a:r>
          </a:p>
          <a:p>
            <a:pPr marL="514350" indent="-514350" algn="l">
              <a:buAutoNum type="arabicPeriod"/>
            </a:pPr>
            <a:r>
              <a:rPr lang="en-US" sz="2000" dirty="0" smtClean="0"/>
              <a:t>Distributed Mode:  Work In Progress</a:t>
            </a:r>
          </a:p>
          <a:p>
            <a:pPr marL="514350" indent="-514350" algn="l">
              <a:buAutoNum type="arabicPeriod"/>
            </a:pPr>
            <a:r>
              <a:rPr lang="en-US" sz="2000" dirty="0" smtClean="0"/>
              <a:t>Early Stop: Work </a:t>
            </a:r>
            <a:r>
              <a:rPr lang="en-US" sz="2000" smtClean="0"/>
              <a:t>In Progress</a:t>
            </a:r>
            <a:endParaRPr lang="en-US" sz="2000" dirty="0" smtClean="0"/>
          </a:p>
          <a:p>
            <a:pPr marL="514350" indent="-514350" algn="l">
              <a:buAutoNum type="arabicPeriod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22821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1975"/>
            <a:ext cx="9144000" cy="50673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Reference</a:t>
            </a:r>
          </a:p>
          <a:p>
            <a:endParaRPr lang="en-US" sz="2000" dirty="0" smtClean="0"/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lang="en-US" altLang="zh-CN" sz="2000" dirty="0" smtClean="0"/>
              <a:t>Bayesian Optimization </a:t>
            </a:r>
            <a:r>
              <a:rPr lang="en-US" altLang="zh-CN" sz="2000" dirty="0" err="1" smtClean="0"/>
              <a:t>impl</a:t>
            </a:r>
            <a:r>
              <a:rPr lang="en-US" altLang="zh-CN" sz="2000" dirty="0" smtClean="0"/>
              <a:t>. </a:t>
            </a:r>
            <a:r>
              <a:rPr lang="en-US" altLang="zh-CN" sz="2000" dirty="0"/>
              <a:t>Refer to https://</a:t>
            </a:r>
            <a:r>
              <a:rPr lang="en-US" altLang="zh-CN" sz="2000" dirty="0" smtClean="0"/>
              <a:t>optuna.org</a:t>
            </a:r>
            <a:endParaRPr lang="en-US" sz="2000" dirty="0" smtClean="0"/>
          </a:p>
          <a:p>
            <a:pPr marL="514350" indent="-514350" algn="l">
              <a:buAutoNum type="arabicPeriod"/>
            </a:pPr>
            <a:r>
              <a:rPr lang="en-US" sz="2000" dirty="0" smtClean="0"/>
              <a:t>Option definition is only categorical </a:t>
            </a:r>
          </a:p>
          <a:p>
            <a:pPr marL="514350" indent="-514350" algn="l">
              <a:buAutoNum type="arabicPeriod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5023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779</Words>
  <Application>Microsoft Office PowerPoint</Application>
  <PresentationFormat>Widescreen</PresentationFormat>
  <Paragraphs>116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Office Theme</vt:lpstr>
      <vt:lpstr>Auto-Tuner User Guide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Auto-Tuner User Guide</dc:title>
  <dc:creator>Weixing WX6 Sun</dc:creator>
  <cp:lastModifiedBy>Weixing WX6 Sun</cp:lastModifiedBy>
  <cp:revision>35</cp:revision>
  <dcterms:created xsi:type="dcterms:W3CDTF">2019-12-09T08:19:33Z</dcterms:created>
  <dcterms:modified xsi:type="dcterms:W3CDTF">2019-12-17T10:20:03Z</dcterms:modified>
</cp:coreProperties>
</file>