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56" r:id="rId3"/>
    <p:sldId id="258" r:id="rId4"/>
    <p:sldId id="259" r:id="rId5"/>
    <p:sldId id="260" r:id="rId6"/>
    <p:sldId id="261" r:id="rId7"/>
    <p:sldId id="263" r:id="rId8"/>
    <p:sldId id="264" r:id="rId9"/>
    <p:sldId id="265" r:id="rId10"/>
    <p:sldId id="266" r:id="rId11"/>
    <p:sldId id="267" r:id="rId12"/>
    <p:sldId id="268" r:id="rId13"/>
    <p:sldId id="269"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7BD727AD-6CAF-4259-AE53-290540E3D2BC}" type="datetimeFigureOut">
              <a:rPr lang="ru-RU" smtClean="0"/>
              <a:t>03.05.2020</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2785C18D-1962-48C1-BDE6-94D22D09E09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BD727AD-6CAF-4259-AE53-290540E3D2BC}" type="datetimeFigureOut">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785C18D-1962-48C1-BDE6-94D22D09E09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BD727AD-6CAF-4259-AE53-290540E3D2BC}" type="datetimeFigureOut">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785C18D-1962-48C1-BDE6-94D22D09E09D}"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7BD727AD-6CAF-4259-AE53-290540E3D2BC}" type="datetimeFigureOut">
              <a:rPr lang="ru-RU" smtClean="0"/>
              <a:t>03.05.2020</a:t>
            </a:fld>
            <a:endParaRPr lang="ru-RU"/>
          </a:p>
        </p:txBody>
      </p:sp>
      <p:sp>
        <p:nvSpPr>
          <p:cNvPr id="9" name="Номер слайда 8"/>
          <p:cNvSpPr>
            <a:spLocks noGrp="1"/>
          </p:cNvSpPr>
          <p:nvPr>
            <p:ph type="sldNum" sz="quarter" idx="15"/>
          </p:nvPr>
        </p:nvSpPr>
        <p:spPr/>
        <p:txBody>
          <a:bodyPr rtlCol="0"/>
          <a:lstStyle/>
          <a:p>
            <a:fld id="{2785C18D-1962-48C1-BDE6-94D22D09E09D}"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7BD727AD-6CAF-4259-AE53-290540E3D2BC}" type="datetimeFigureOut">
              <a:rPr lang="ru-RU" smtClean="0"/>
              <a:t>03.05.2020</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2785C18D-1962-48C1-BDE6-94D22D09E09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7BD727AD-6CAF-4259-AE53-290540E3D2BC}" type="datetimeFigureOut">
              <a:rPr lang="ru-RU" smtClean="0"/>
              <a:t>03.05.2020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785C18D-1962-48C1-BDE6-94D22D09E09D}"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7BD727AD-6CAF-4259-AE53-290540E3D2BC}" type="datetimeFigureOut">
              <a:rPr lang="ru-RU" smtClean="0"/>
              <a:t>03.05.2020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785C18D-1962-48C1-BDE6-94D22D09E09D}"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7BD727AD-6CAF-4259-AE53-290540E3D2BC}" type="datetimeFigureOut">
              <a:rPr lang="ru-RU" smtClean="0"/>
              <a:t>03.05.2020</a:t>
            </a:fld>
            <a:endParaRPr lang="ru-RU"/>
          </a:p>
        </p:txBody>
      </p:sp>
      <p:sp>
        <p:nvSpPr>
          <p:cNvPr id="7" name="Номер слайда 6"/>
          <p:cNvSpPr>
            <a:spLocks noGrp="1"/>
          </p:cNvSpPr>
          <p:nvPr>
            <p:ph type="sldNum" sz="quarter" idx="11"/>
          </p:nvPr>
        </p:nvSpPr>
        <p:spPr/>
        <p:txBody>
          <a:bodyPr rtlCol="0"/>
          <a:lstStyle/>
          <a:p>
            <a:fld id="{2785C18D-1962-48C1-BDE6-94D22D09E09D}"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BD727AD-6CAF-4259-AE53-290540E3D2BC}" type="datetimeFigureOut">
              <a:rPr lang="ru-RU" smtClean="0"/>
              <a:t>03.05.2020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785C18D-1962-48C1-BDE6-94D22D09E09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7BD727AD-6CAF-4259-AE53-290540E3D2BC}" type="datetimeFigureOut">
              <a:rPr lang="ru-RU" smtClean="0"/>
              <a:t>03.05.2020</a:t>
            </a:fld>
            <a:endParaRPr lang="ru-RU"/>
          </a:p>
        </p:txBody>
      </p:sp>
      <p:sp>
        <p:nvSpPr>
          <p:cNvPr id="22" name="Номер слайда 21"/>
          <p:cNvSpPr>
            <a:spLocks noGrp="1"/>
          </p:cNvSpPr>
          <p:nvPr>
            <p:ph type="sldNum" sz="quarter" idx="15"/>
          </p:nvPr>
        </p:nvSpPr>
        <p:spPr/>
        <p:txBody>
          <a:bodyPr rtlCol="0"/>
          <a:lstStyle/>
          <a:p>
            <a:fld id="{2785C18D-1962-48C1-BDE6-94D22D09E09D}"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7BD727AD-6CAF-4259-AE53-290540E3D2BC}" type="datetimeFigureOut">
              <a:rPr lang="ru-RU" smtClean="0"/>
              <a:t>03.05.2020</a:t>
            </a:fld>
            <a:endParaRPr lang="ru-RU"/>
          </a:p>
        </p:txBody>
      </p:sp>
      <p:sp>
        <p:nvSpPr>
          <p:cNvPr id="18" name="Номер слайда 17"/>
          <p:cNvSpPr>
            <a:spLocks noGrp="1"/>
          </p:cNvSpPr>
          <p:nvPr>
            <p:ph type="sldNum" sz="quarter" idx="11"/>
          </p:nvPr>
        </p:nvSpPr>
        <p:spPr/>
        <p:txBody>
          <a:bodyPr rtlCol="0"/>
          <a:lstStyle/>
          <a:p>
            <a:fld id="{2785C18D-1962-48C1-BDE6-94D22D09E09D}"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BD727AD-6CAF-4259-AE53-290540E3D2BC}" type="datetimeFigureOut">
              <a:rPr lang="ru-RU" smtClean="0"/>
              <a:t>03.05.2020</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785C18D-1962-48C1-BDE6-94D22D09E09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одзаголовок 2"/>
          <p:cNvSpPr txBox="1">
            <a:spLocks/>
          </p:cNvSpPr>
          <p:nvPr/>
        </p:nvSpPr>
        <p:spPr>
          <a:xfrm>
            <a:off x="2051720" y="908720"/>
            <a:ext cx="6696744" cy="3600400"/>
          </a:xfrm>
          <a:prstGeom prst="rect">
            <a:avLst/>
          </a:prstGeom>
        </p:spPr>
        <p:txBody>
          <a:bodyPr vert="horz" anchor="t">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800" kern="1200">
                <a:solidFill>
                  <a:schemeClr val="tx1">
                    <a:tint val="75000"/>
                  </a:schemeClr>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600" kern="1200">
                <a:solidFill>
                  <a:schemeClr val="tx1">
                    <a:tint val="75000"/>
                  </a:schemeClr>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1400" kern="1200">
                <a:solidFill>
                  <a:schemeClr val="tx1">
                    <a:tint val="75000"/>
                  </a:schemeClr>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1400" kern="1200">
                <a:solidFill>
                  <a:schemeClr val="tx1">
                    <a:tint val="75000"/>
                  </a:schemeClr>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ctr"/>
            <a:r>
              <a:rPr lang="en-US" sz="2400" b="0" dirty="0" err="1" smtClean="0"/>
              <a:t>Muhammed</a:t>
            </a:r>
            <a:r>
              <a:rPr lang="en-US" sz="2400" b="0" dirty="0" smtClean="0"/>
              <a:t> al-</a:t>
            </a:r>
            <a:r>
              <a:rPr lang="en-US" sz="2400" b="0" dirty="0" err="1" smtClean="0"/>
              <a:t>Xorezmiy</a:t>
            </a:r>
            <a:r>
              <a:rPr lang="en-US" sz="2400" b="0" dirty="0" smtClean="0"/>
              <a:t> </a:t>
            </a:r>
            <a:r>
              <a:rPr lang="en-US" sz="2400" b="0" dirty="0" err="1" smtClean="0"/>
              <a:t>atındaǵı</a:t>
            </a:r>
            <a:r>
              <a:rPr lang="en-US" sz="2400" b="0" dirty="0" smtClean="0"/>
              <a:t> Tashkent </a:t>
            </a:r>
            <a:r>
              <a:rPr lang="en-US" sz="2400" b="0" dirty="0" err="1" smtClean="0"/>
              <a:t>informacıyalıq</a:t>
            </a:r>
            <a:r>
              <a:rPr lang="en-US" sz="2400" b="0" dirty="0" smtClean="0"/>
              <a:t> </a:t>
            </a:r>
            <a:r>
              <a:rPr lang="en-US" sz="2400" b="0" dirty="0" err="1" smtClean="0"/>
              <a:t>texnologiyaları</a:t>
            </a:r>
            <a:r>
              <a:rPr lang="en-US" sz="2400" b="0" dirty="0" smtClean="0"/>
              <a:t> </a:t>
            </a:r>
            <a:r>
              <a:rPr lang="en-US" sz="2400" b="0" dirty="0" err="1" smtClean="0"/>
              <a:t>universiteti</a:t>
            </a:r>
            <a:r>
              <a:rPr lang="en-US" sz="2400" b="0" dirty="0" smtClean="0"/>
              <a:t> </a:t>
            </a:r>
            <a:r>
              <a:rPr lang="en-US" sz="2400" b="0" dirty="0" err="1" smtClean="0"/>
              <a:t>Nókis</a:t>
            </a:r>
            <a:r>
              <a:rPr lang="en-US" sz="2400" b="0" dirty="0" smtClean="0"/>
              <a:t> </a:t>
            </a:r>
            <a:r>
              <a:rPr lang="en-US" sz="2400" b="0" dirty="0" err="1" smtClean="0"/>
              <a:t>filialı</a:t>
            </a:r>
            <a:r>
              <a:rPr lang="en-US" sz="2400" b="0" dirty="0" smtClean="0"/>
              <a:t> “</a:t>
            </a:r>
            <a:r>
              <a:rPr lang="en-US" sz="2400" b="0" dirty="0" err="1" smtClean="0"/>
              <a:t>Telekommunikaciya</a:t>
            </a:r>
            <a:r>
              <a:rPr lang="en-US" sz="2400" b="0" dirty="0" smtClean="0"/>
              <a:t> </a:t>
            </a:r>
            <a:r>
              <a:rPr lang="en-US" sz="2400" b="0" dirty="0" err="1" smtClean="0"/>
              <a:t>texnologiyaları</a:t>
            </a:r>
            <a:r>
              <a:rPr lang="en-US" sz="2400" b="0" dirty="0" smtClean="0"/>
              <a:t> </a:t>
            </a:r>
            <a:r>
              <a:rPr lang="en-US" sz="2400" b="0" dirty="0" err="1" smtClean="0"/>
              <a:t>hám</a:t>
            </a:r>
            <a:r>
              <a:rPr lang="en-US" sz="2400" b="0" dirty="0" smtClean="0"/>
              <a:t> </a:t>
            </a:r>
            <a:r>
              <a:rPr lang="en-US" sz="2400" b="0" dirty="0" err="1" smtClean="0"/>
              <a:t>kásiplik</a:t>
            </a:r>
            <a:r>
              <a:rPr lang="en-US" sz="2400" b="0" dirty="0" smtClean="0"/>
              <a:t> </a:t>
            </a:r>
            <a:r>
              <a:rPr lang="en-US" sz="2400" b="0" dirty="0" err="1" smtClean="0"/>
              <a:t>tálim</a:t>
            </a:r>
            <a:r>
              <a:rPr lang="en-US" sz="2400" b="0" dirty="0" smtClean="0"/>
              <a:t>” </a:t>
            </a:r>
            <a:r>
              <a:rPr lang="en-US" sz="2400" b="0" dirty="0" err="1" smtClean="0"/>
              <a:t>fakulteti</a:t>
            </a:r>
            <a:r>
              <a:rPr lang="en-US" sz="2400" b="0" dirty="0" smtClean="0"/>
              <a:t>  </a:t>
            </a:r>
            <a:r>
              <a:rPr lang="en-US" sz="2400" b="0" dirty="0" err="1" smtClean="0"/>
              <a:t>Programmalıq</a:t>
            </a:r>
            <a:r>
              <a:rPr lang="en-US" sz="2400" b="0" dirty="0" smtClean="0"/>
              <a:t> </a:t>
            </a:r>
            <a:r>
              <a:rPr lang="en-US" sz="2400" b="0" dirty="0" err="1" smtClean="0"/>
              <a:t>injiniringi</a:t>
            </a:r>
            <a:r>
              <a:rPr lang="en-US" sz="2400" b="0" dirty="0" smtClean="0"/>
              <a:t> </a:t>
            </a:r>
            <a:r>
              <a:rPr lang="en-US" sz="2400" b="0" dirty="0" err="1" smtClean="0"/>
              <a:t>baǵdarı</a:t>
            </a:r>
            <a:r>
              <a:rPr lang="en-US" sz="2400" b="0" dirty="0" smtClean="0"/>
              <a:t> 3-kurs </a:t>
            </a:r>
            <a:r>
              <a:rPr lang="en-US" sz="2400" b="0" dirty="0" err="1" smtClean="0"/>
              <a:t>studenti</a:t>
            </a:r>
            <a:r>
              <a:rPr lang="en-US" sz="2400" b="0" dirty="0" smtClean="0"/>
              <a:t>   </a:t>
            </a:r>
            <a:r>
              <a:rPr lang="en-US" sz="2400" dirty="0" err="1" smtClean="0"/>
              <a:t>Jańabaev</a:t>
            </a:r>
            <a:r>
              <a:rPr lang="en-US" sz="2400" dirty="0" smtClean="0"/>
              <a:t> </a:t>
            </a:r>
            <a:r>
              <a:rPr lang="en-US" sz="2400" dirty="0" err="1" smtClean="0"/>
              <a:t>Islambek</a:t>
            </a:r>
            <a:r>
              <a:rPr lang="en-US" sz="2400" b="0" dirty="0" err="1" smtClean="0"/>
              <a:t>t</a:t>
            </a:r>
            <a:r>
              <a:rPr lang="uz-Latn-UZ" sz="2400" b="0" dirty="0" smtClean="0"/>
              <a:t>ıń </a:t>
            </a:r>
            <a:r>
              <a:rPr lang="en-US" sz="2400" b="0" dirty="0" smtClean="0"/>
              <a:t>«__________________________» </a:t>
            </a:r>
            <a:r>
              <a:rPr lang="en-US" sz="2400" b="0" dirty="0" err="1" smtClean="0"/>
              <a:t>páninen</a:t>
            </a:r>
            <a:r>
              <a:rPr lang="en-US" sz="2400" b="0" dirty="0" smtClean="0"/>
              <a:t> </a:t>
            </a:r>
            <a:r>
              <a:rPr lang="en-US" sz="2400" b="0" dirty="0" err="1" smtClean="0"/>
              <a:t>tayarlaǵan</a:t>
            </a:r>
            <a:r>
              <a:rPr lang="en-US" sz="2400" b="0" dirty="0" smtClean="0"/>
              <a:t> </a:t>
            </a:r>
            <a:r>
              <a:rPr lang="en-US" sz="2400" b="0" dirty="0" err="1" smtClean="0"/>
              <a:t>kurs</a:t>
            </a:r>
            <a:r>
              <a:rPr lang="en-US" sz="2400" b="0" dirty="0" smtClean="0"/>
              <a:t> </a:t>
            </a:r>
            <a:r>
              <a:rPr lang="en-US" sz="2400" b="0" dirty="0" err="1" smtClean="0"/>
              <a:t>jumısı</a:t>
            </a:r>
            <a:endParaRPr lang="ru-RU" sz="2400" b="0" dirty="0" smtClean="0"/>
          </a:p>
          <a:p>
            <a:endParaRPr lang="ru-RU" sz="2400" dirty="0"/>
          </a:p>
        </p:txBody>
      </p:sp>
    </p:spTree>
    <p:extLst>
      <p:ext uri="{BB962C8B-B14F-4D97-AF65-F5344CB8AC3E}">
        <p14:creationId xmlns:p14="http://schemas.microsoft.com/office/powerpoint/2010/main" val="117962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dirty="0"/>
              <a:t>Internet dúkan interfeysi</a:t>
            </a:r>
            <a:endParaRPr lang="ru-RU" dirty="0"/>
          </a:p>
        </p:txBody>
      </p:sp>
      <p:sp>
        <p:nvSpPr>
          <p:cNvPr id="3" name="Объект 2"/>
          <p:cNvSpPr>
            <a:spLocks noGrp="1"/>
          </p:cNvSpPr>
          <p:nvPr>
            <p:ph sz="quarter" idx="1"/>
          </p:nvPr>
        </p:nvSpPr>
        <p:spPr/>
        <p:txBody>
          <a:bodyPr/>
          <a:lstStyle/>
          <a:p>
            <a:pPr marL="0" indent="0">
              <a:buNone/>
            </a:pPr>
            <a:r>
              <a:rPr lang="en-US" dirty="0" smtClean="0"/>
              <a:t>Bas bet</a:t>
            </a:r>
          </a:p>
          <a:p>
            <a:pPr marL="0" indent="0">
              <a:buNone/>
            </a:pPr>
            <a:endParaRPr lang="ru-RU" dirty="0"/>
          </a:p>
        </p:txBody>
      </p:sp>
      <p:pic>
        <p:nvPicPr>
          <p:cNvPr id="4" name="Рисунок 3"/>
          <p:cNvPicPr/>
          <p:nvPr/>
        </p:nvPicPr>
        <p:blipFill>
          <a:blip r:embed="rId2"/>
          <a:stretch>
            <a:fillRect/>
          </a:stretch>
        </p:blipFill>
        <p:spPr>
          <a:xfrm>
            <a:off x="539552" y="2348880"/>
            <a:ext cx="7272808" cy="3655060"/>
          </a:xfrm>
          <a:prstGeom prst="rect">
            <a:avLst/>
          </a:prstGeom>
        </p:spPr>
      </p:pic>
    </p:spTree>
    <p:extLst>
      <p:ext uri="{BB962C8B-B14F-4D97-AF65-F5344CB8AC3E}">
        <p14:creationId xmlns:p14="http://schemas.microsoft.com/office/powerpoint/2010/main" val="400315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95536" y="404664"/>
            <a:ext cx="7467600" cy="4873752"/>
          </a:xfrm>
        </p:spPr>
        <p:txBody>
          <a:bodyPr/>
          <a:lstStyle/>
          <a:p>
            <a:pPr marL="0" indent="0">
              <a:buNone/>
            </a:pPr>
            <a:r>
              <a:rPr lang="en-US" dirty="0" err="1" smtClean="0"/>
              <a:t>Dizimnen</a:t>
            </a:r>
            <a:r>
              <a:rPr lang="en-US" dirty="0" smtClean="0"/>
              <a:t> </a:t>
            </a:r>
            <a:r>
              <a:rPr lang="en-US" dirty="0" err="1" smtClean="0"/>
              <a:t>otiw</a:t>
            </a:r>
            <a:endParaRPr lang="ru-RU" dirty="0"/>
          </a:p>
        </p:txBody>
      </p:sp>
      <p:pic>
        <p:nvPicPr>
          <p:cNvPr id="4" name="Рисунок 3"/>
          <p:cNvPicPr/>
          <p:nvPr/>
        </p:nvPicPr>
        <p:blipFill>
          <a:blip r:embed="rId2"/>
          <a:stretch>
            <a:fillRect/>
          </a:stretch>
        </p:blipFill>
        <p:spPr>
          <a:xfrm>
            <a:off x="1403648" y="1321031"/>
            <a:ext cx="5904656" cy="4628249"/>
          </a:xfrm>
          <a:prstGeom prst="rect">
            <a:avLst/>
          </a:prstGeom>
        </p:spPr>
      </p:pic>
    </p:spTree>
    <p:extLst>
      <p:ext uri="{BB962C8B-B14F-4D97-AF65-F5344CB8AC3E}">
        <p14:creationId xmlns:p14="http://schemas.microsoft.com/office/powerpoint/2010/main" val="276934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Admin panel</a:t>
            </a:r>
            <a:endParaRPr lang="ru-RU" dirty="0"/>
          </a:p>
        </p:txBody>
      </p:sp>
      <p:pic>
        <p:nvPicPr>
          <p:cNvPr id="4" name="Объект 3"/>
          <p:cNvPicPr>
            <a:picLocks noGrp="1"/>
          </p:cNvPicPr>
          <p:nvPr>
            <p:ph sz="quarter" idx="1"/>
          </p:nvPr>
        </p:nvPicPr>
        <p:blipFill>
          <a:blip r:embed="rId2"/>
          <a:stretch>
            <a:fillRect/>
          </a:stretch>
        </p:blipFill>
        <p:spPr>
          <a:xfrm>
            <a:off x="761556" y="1600200"/>
            <a:ext cx="6858887" cy="4873625"/>
          </a:xfrm>
          <a:prstGeom prst="rect">
            <a:avLst/>
          </a:prstGeom>
        </p:spPr>
      </p:pic>
    </p:spTree>
    <p:extLst>
      <p:ext uri="{BB962C8B-B14F-4D97-AF65-F5344CB8AC3E}">
        <p14:creationId xmlns:p14="http://schemas.microsoft.com/office/powerpoint/2010/main" val="15772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Juwmaqlaw</a:t>
            </a:r>
            <a:endParaRPr lang="ru-RU" dirty="0"/>
          </a:p>
        </p:txBody>
      </p:sp>
      <p:sp>
        <p:nvSpPr>
          <p:cNvPr id="3" name="Объект 2"/>
          <p:cNvSpPr>
            <a:spLocks noGrp="1"/>
          </p:cNvSpPr>
          <p:nvPr>
            <p:ph sz="quarter" idx="1"/>
          </p:nvPr>
        </p:nvSpPr>
        <p:spPr/>
        <p:txBody>
          <a:bodyPr/>
          <a:lstStyle/>
          <a:p>
            <a:pPr marL="0" indent="0" algn="just">
              <a:buNone/>
            </a:pPr>
            <a:r>
              <a:rPr lang="uz-Latn-UZ" dirty="0"/>
              <a:t> </a:t>
            </a:r>
            <a:r>
              <a:rPr lang="en-US" dirty="0" smtClean="0"/>
              <a:t>	</a:t>
            </a:r>
            <a:r>
              <a:rPr lang="uz-Latn-UZ" dirty="0" smtClean="0"/>
              <a:t>Uluwma </a:t>
            </a:r>
            <a:r>
              <a:rPr lang="uz-Latn-UZ" dirty="0"/>
              <a:t>alǵanda Internet magazin jetkilikli dárejede kórsetilgen dep esaplayman. Programmalıq támiynat global tarmaqta islewi inabatqa alınıp, CSS, PHP, HTML sıyaqlı tillerinde modul interfeysi islense, maǵlıwmatlar bazası MySQL jardeminden paydalanıladı. Islep shıǵılatuǵın internet dúkannan jáne de rawajlantirib ámeliyatda qollasa boladı</a:t>
            </a:r>
            <a:r>
              <a:rPr lang="uz-Latn-UZ" dirty="0" smtClean="0"/>
              <a:t>.</a:t>
            </a:r>
            <a:endParaRPr lang="ru-RU" dirty="0"/>
          </a:p>
        </p:txBody>
      </p:sp>
    </p:spTree>
    <p:extLst>
      <p:ext uri="{BB962C8B-B14F-4D97-AF65-F5344CB8AC3E}">
        <p14:creationId xmlns:p14="http://schemas.microsoft.com/office/powerpoint/2010/main" val="355003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95736" y="404664"/>
            <a:ext cx="6172200" cy="1030266"/>
          </a:xfrm>
        </p:spPr>
        <p:txBody>
          <a:bodyPr/>
          <a:lstStyle/>
          <a:p>
            <a:pPr algn="ctr"/>
            <a:r>
              <a:rPr lang="en-US" dirty="0" smtClean="0"/>
              <a:t>TEMA: </a:t>
            </a:r>
            <a:r>
              <a:rPr lang="uz-Latn-UZ" dirty="0"/>
              <a:t>Internet magazin Web saytın islep shıǵıw</a:t>
            </a:r>
            <a:endParaRPr lang="ru-RU" dirty="0"/>
          </a:p>
        </p:txBody>
      </p:sp>
      <p:sp>
        <p:nvSpPr>
          <p:cNvPr id="4" name="Подзаголовок 3"/>
          <p:cNvSpPr>
            <a:spLocks noGrp="1"/>
          </p:cNvSpPr>
          <p:nvPr>
            <p:ph type="subTitle" idx="1"/>
          </p:nvPr>
        </p:nvSpPr>
        <p:spPr>
          <a:xfrm>
            <a:off x="2286000" y="1700808"/>
            <a:ext cx="6172200" cy="4674114"/>
          </a:xfrm>
        </p:spPr>
        <p:txBody>
          <a:bodyPr/>
          <a:lstStyle/>
          <a:p>
            <a:pPr algn="ctr"/>
            <a:r>
              <a:rPr lang="uz-Latn-UZ" dirty="0"/>
              <a:t>Rejesi</a:t>
            </a:r>
            <a:r>
              <a:rPr lang="uz-Latn-UZ" dirty="0" smtClean="0"/>
              <a:t>:</a:t>
            </a:r>
            <a:endParaRPr lang="en-US" dirty="0" smtClean="0"/>
          </a:p>
          <a:p>
            <a:pPr marL="342900" lvl="0" indent="-342900">
              <a:buFont typeface="+mj-lt"/>
              <a:buAutoNum type="arabicPeriod"/>
            </a:pPr>
            <a:r>
              <a:rPr lang="uz-Latn-UZ" dirty="0"/>
              <a:t>Kirisiw.</a:t>
            </a:r>
            <a:endParaRPr lang="ru-RU" dirty="0"/>
          </a:p>
          <a:p>
            <a:pPr marL="342900" lvl="0" indent="-342900">
              <a:buFont typeface="+mj-lt"/>
              <a:buAutoNum type="arabicPeriod"/>
            </a:pPr>
            <a:r>
              <a:rPr lang="uz-Latn-UZ" dirty="0"/>
              <a:t>Teoriyaliq maǵlıwmatlar.</a:t>
            </a:r>
            <a:endParaRPr lang="ru-RU" dirty="0"/>
          </a:p>
          <a:p>
            <a:pPr marL="342900" lvl="0" indent="-342900">
              <a:buFont typeface="+mj-lt"/>
              <a:buAutoNum type="arabicPeriod"/>
            </a:pPr>
            <a:r>
              <a:rPr lang="uz-Latn-UZ" dirty="0" smtClean="0"/>
              <a:t>Internet </a:t>
            </a:r>
            <a:r>
              <a:rPr lang="uz-Latn-UZ" dirty="0"/>
              <a:t>dúkán maǵliwmatlar bazasın phpMyAdmin da dúziw.</a:t>
            </a:r>
            <a:endParaRPr lang="ru-RU" dirty="0"/>
          </a:p>
          <a:p>
            <a:pPr marL="342900" lvl="0" indent="-342900">
              <a:buFont typeface="+mj-lt"/>
              <a:buAutoNum type="arabicPeriod"/>
            </a:pPr>
            <a:r>
              <a:rPr lang="uz-Latn-UZ" dirty="0"/>
              <a:t>Internet dúkán web interfeyisi</a:t>
            </a:r>
            <a:endParaRPr lang="ru-RU" dirty="0"/>
          </a:p>
          <a:p>
            <a:pPr algn="just"/>
            <a:endParaRPr lang="ru-RU" dirty="0"/>
          </a:p>
        </p:txBody>
      </p:sp>
    </p:spTree>
    <p:extLst>
      <p:ext uri="{BB962C8B-B14F-4D97-AF65-F5344CB8AC3E}">
        <p14:creationId xmlns:p14="http://schemas.microsoft.com/office/powerpoint/2010/main" val="26910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kirisiw</a:t>
            </a:r>
            <a:endParaRPr lang="ru-RU" dirty="0"/>
          </a:p>
        </p:txBody>
      </p:sp>
      <p:sp>
        <p:nvSpPr>
          <p:cNvPr id="3" name="Объект 2"/>
          <p:cNvSpPr>
            <a:spLocks noGrp="1"/>
          </p:cNvSpPr>
          <p:nvPr>
            <p:ph sz="quarter" idx="1"/>
          </p:nvPr>
        </p:nvSpPr>
        <p:spPr/>
        <p:txBody>
          <a:bodyPr>
            <a:normAutofit fontScale="85000" lnSpcReduction="10000"/>
          </a:bodyPr>
          <a:lstStyle/>
          <a:p>
            <a:pPr marL="0" indent="0" algn="just">
              <a:buNone/>
            </a:pPr>
            <a:r>
              <a:rPr lang="en-US" dirty="0" smtClean="0"/>
              <a:t>	</a:t>
            </a:r>
            <a:r>
              <a:rPr lang="uz-Latn-UZ" dirty="0" smtClean="0"/>
              <a:t>Házirgi </a:t>
            </a:r>
            <a:r>
              <a:rPr lang="uz-Latn-UZ" dirty="0"/>
              <a:t>kúnde maǵlıwmatlar bazasınan paydalanmastán úlken proektlerdi ámelge asırıw júdá qıyın bolıp qaldı. Qaysı bir tarawı alıp qaramaylıq álbette olarda maǵlıwmatlar bazasına talap bar. Mısalı bilimlendiriw tarawını alıw múmkin, hátte mekteplerde da keminde MS ACCESS den paydalanıwǵa mútajlik bar.</a:t>
            </a:r>
            <a:endParaRPr lang="ru-RU" dirty="0"/>
          </a:p>
          <a:p>
            <a:pPr marL="0" indent="0" algn="just">
              <a:buNone/>
            </a:pPr>
            <a:r>
              <a:rPr lang="en-US" dirty="0" smtClean="0"/>
              <a:t>	</a:t>
            </a:r>
            <a:r>
              <a:rPr lang="uz-Latn-UZ" dirty="0" smtClean="0"/>
              <a:t>Bul </a:t>
            </a:r>
            <a:r>
              <a:rPr lang="uz-Latn-UZ" dirty="0"/>
              <a:t>kurs jumısım maqseti Internet dúkan maǵlıwmatlar bazasın PHP de dúziwden ibarat esaplanadi. PHP de MySQL maǵlıwmatlar bazasın basqarıw sistemasınan paydalanıp dinamikalıq veb qosımshalar jaratıw múmkin. II bólim de teoriyalıq maǵlıwmatlar berilgen bolıp, PHP, MBBS, MySQL MBBS haqqında qısqasha maǵlıwmatlar berilgen. III bólim bolsa ámeliy mısallar keltirilgen. Siz internetdegi saytlardı kóriw ushın isletediganingiz brauzerler — web programmalaw tilleriniń bazilarini kompilyatori esaplanadı.</a:t>
            </a:r>
            <a:endParaRPr lang="ru-RU" dirty="0"/>
          </a:p>
        </p:txBody>
      </p:sp>
    </p:spTree>
    <p:extLst>
      <p:ext uri="{BB962C8B-B14F-4D97-AF65-F5344CB8AC3E}">
        <p14:creationId xmlns:p14="http://schemas.microsoft.com/office/powerpoint/2010/main" val="400027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57200" y="332656"/>
            <a:ext cx="7467600" cy="6141296"/>
          </a:xfrm>
        </p:spPr>
        <p:txBody>
          <a:bodyPr/>
          <a:lstStyle/>
          <a:p>
            <a:pPr marL="0" indent="0">
              <a:buNone/>
            </a:pPr>
            <a:r>
              <a:rPr lang="uz-Latn-UZ" dirty="0" smtClean="0"/>
              <a:t>Sonday etip kliyent </a:t>
            </a:r>
            <a:r>
              <a:rPr lang="uz-Latn-UZ" dirty="0"/>
              <a:t>— yaǵniy siz tárepdegi web sayttı kodların kompyuteringizga túsintirip beretuǵın zat bul — Brauzer, server tárepindegi web sayttı sizdıń brauzerińiz tusinbeytuǵın jerlerin oǵan awdarma etip jiberetuǵın zat bul </a:t>
            </a:r>
            <a:r>
              <a:rPr lang="uz-Latn-UZ" b="1" dirty="0"/>
              <a:t>Web Server</a:t>
            </a:r>
            <a:r>
              <a:rPr lang="uz-Latn-UZ" dirty="0"/>
              <a:t> esaplanadı.</a:t>
            </a:r>
            <a:endParaRPr lang="ru-RU" dirty="0"/>
          </a:p>
          <a:p>
            <a:pPr marL="0" indent="0">
              <a:buNone/>
            </a:pPr>
            <a:endParaRPr lang="ru-RU" dirty="0"/>
          </a:p>
        </p:txBody>
      </p:sp>
      <p:pic>
        <p:nvPicPr>
          <p:cNvPr id="4" name="Рисунок 3" descr="https://2.bp.blogspot.com/-UAjoPgpXH_I/XA4wS8Kev9I/AAAAAAAAABw/b8Oy5yNuQswOSCQWljohw3RA9djlXqf3gCLcBGAs/s640/php%2Bobject.jpg"/>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944"/>
            <a:ext cx="5973874" cy="3096344"/>
          </a:xfrm>
          <a:prstGeom prst="rect">
            <a:avLst/>
          </a:prstGeom>
          <a:noFill/>
          <a:ln>
            <a:noFill/>
          </a:ln>
        </p:spPr>
      </p:pic>
    </p:spTree>
    <p:extLst>
      <p:ext uri="{BB962C8B-B14F-4D97-AF65-F5344CB8AC3E}">
        <p14:creationId xmlns:p14="http://schemas.microsoft.com/office/powerpoint/2010/main" val="90195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b="1" dirty="0"/>
              <a:t>PHP haqqında túsinik</a:t>
            </a:r>
            <a:r>
              <a:rPr lang="uz-Latn-UZ" b="1" dirty="0" smtClean="0"/>
              <a:t>.</a:t>
            </a:r>
            <a:endParaRPr lang="ru-RU" dirty="0"/>
          </a:p>
        </p:txBody>
      </p:sp>
      <p:sp>
        <p:nvSpPr>
          <p:cNvPr id="3" name="Объект 2"/>
          <p:cNvSpPr>
            <a:spLocks noGrp="1"/>
          </p:cNvSpPr>
          <p:nvPr>
            <p:ph sz="quarter" idx="1"/>
          </p:nvPr>
        </p:nvSpPr>
        <p:spPr/>
        <p:txBody>
          <a:bodyPr>
            <a:normAutofit fontScale="92500"/>
          </a:bodyPr>
          <a:lstStyle/>
          <a:p>
            <a:pPr marL="0" indent="0" algn="just">
              <a:buNone/>
            </a:pPr>
            <a:r>
              <a:rPr lang="en-US" dirty="0" smtClean="0"/>
              <a:t>	</a:t>
            </a:r>
            <a:r>
              <a:rPr lang="uz-Latn-UZ" dirty="0" smtClean="0"/>
              <a:t>1994 </a:t>
            </a:r>
            <a:r>
              <a:rPr lang="uz-Latn-UZ" dirty="0"/>
              <a:t>jılı PHP tili jaratıwshısı </a:t>
            </a:r>
            <a:r>
              <a:rPr lang="uz-Latn-UZ" b="1" dirty="0"/>
              <a:t>Rasmus Lerdorf</a:t>
            </a:r>
            <a:r>
              <a:rPr lang="uz-Latn-UZ" dirty="0"/>
              <a:t> ózınig saytına adamlardıń kiriwin esaplaw ushın Perl programmalastırıw tilinde arnawlı script jazıp ámelde qollaǵan. Kóp ótpey scripttı islew ónimliligi júdá tómen hám ásteligi anıqlanǵanınan keyin, programmalardı tazadan “C” tilinde jazıp shıǵıwǵa tuwrı keledi. Keyin, dáslepki programma kodları avtor tárepinen barlıqǵa kóriw ushın serverge baspa etilgen. Server paydalanıwshıları kodlar menen qızıqıp, onı isletiw ıshqıpazları da payda bolǵan.</a:t>
            </a:r>
            <a:endParaRPr lang="ru-RU" dirty="0"/>
          </a:p>
          <a:p>
            <a:pPr marL="0" indent="0" algn="just">
              <a:buNone/>
            </a:pPr>
            <a:r>
              <a:rPr lang="en-US" dirty="0" smtClean="0"/>
              <a:t>	</a:t>
            </a:r>
            <a:r>
              <a:rPr lang="uz-Latn-UZ" dirty="0" smtClean="0"/>
              <a:t>Ha </a:t>
            </a:r>
            <a:r>
              <a:rPr lang="uz-Latn-UZ" dirty="0"/>
              <a:t>demey, bul programmalar bólek proektga aylanıp, 1995 jıldıń iyun ayında programmalıq ónim PHP (</a:t>
            </a:r>
            <a:r>
              <a:rPr lang="uz-Latn-UZ" b="1" dirty="0"/>
              <a:t>Personal Home Page</a:t>
            </a:r>
            <a:r>
              <a:rPr lang="uz-Latn-UZ" dirty="0"/>
              <a:t>) atı menen birinshi basılıwı shıǵarıldı.</a:t>
            </a:r>
            <a:endParaRPr lang="ru-RU" dirty="0"/>
          </a:p>
          <a:p>
            <a:pPr marL="0" indent="0" algn="just">
              <a:buNone/>
            </a:pPr>
            <a:endParaRPr lang="ru-RU" dirty="0"/>
          </a:p>
        </p:txBody>
      </p:sp>
    </p:spTree>
    <p:extLst>
      <p:ext uri="{BB962C8B-B14F-4D97-AF65-F5344CB8AC3E}">
        <p14:creationId xmlns:p14="http://schemas.microsoft.com/office/powerpoint/2010/main" val="175512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dirty="0"/>
              <a:t>MySQL haqqında maǵlıwmat</a:t>
            </a:r>
            <a:endParaRPr lang="ru-RU" dirty="0"/>
          </a:p>
        </p:txBody>
      </p:sp>
      <p:sp>
        <p:nvSpPr>
          <p:cNvPr id="3" name="Объект 2"/>
          <p:cNvSpPr>
            <a:spLocks noGrp="1"/>
          </p:cNvSpPr>
          <p:nvPr>
            <p:ph sz="quarter" idx="1"/>
          </p:nvPr>
        </p:nvSpPr>
        <p:spPr/>
        <p:txBody>
          <a:bodyPr>
            <a:normAutofit fontScale="92500"/>
          </a:bodyPr>
          <a:lstStyle/>
          <a:p>
            <a:pPr marL="0" indent="0" algn="just">
              <a:buNone/>
            </a:pPr>
            <a:r>
              <a:rPr lang="en-US" b="1" dirty="0" smtClean="0"/>
              <a:t>	</a:t>
            </a:r>
            <a:r>
              <a:rPr lang="uz-Latn-UZ" b="1" dirty="0" smtClean="0"/>
              <a:t>MySQL</a:t>
            </a:r>
            <a:r>
              <a:rPr lang="uz-Latn-UZ" dirty="0"/>
              <a:t> – bul internet tarmaǵında eń keń tarqalǵan hám belgili MBBS (maǵlıwmatlar bazaların basqarıw sisteması) bolıp esaplanadı. Ol úlken kólemdegi maǵlıwmatlar menen islesiw ushın arnalmaǵan bolsada, kishi hám úlken saytlarda paydalanıwǵa tuwra keledi.</a:t>
            </a:r>
            <a:endParaRPr lang="ru-RU" dirty="0"/>
          </a:p>
          <a:p>
            <a:pPr marL="0" indent="0" algn="just">
              <a:buNone/>
            </a:pPr>
            <a:r>
              <a:rPr lang="en-US" dirty="0" smtClean="0"/>
              <a:t>	</a:t>
            </a:r>
            <a:r>
              <a:rPr lang="uz-Latn-UZ" dirty="0" smtClean="0"/>
              <a:t>MySQL </a:t>
            </a:r>
            <a:r>
              <a:rPr lang="uz-Latn-UZ" dirty="0"/>
              <a:t>joqarı tezlik, isenimlilik hám iykemlik penen parıqlanadı. Ol menen islesiw kóp qıyınshılıq tuwdırmaydı. MySQL serverler menen islesiw PHP toplamınıń ishine avtomat túrde qollap quwatlanadı.</a:t>
            </a:r>
            <a:endParaRPr lang="ru-RU" dirty="0"/>
          </a:p>
          <a:p>
            <a:pPr marL="0" indent="0" algn="just">
              <a:buNone/>
            </a:pPr>
            <a:r>
              <a:rPr lang="en-US" dirty="0" smtClean="0"/>
              <a:t>	</a:t>
            </a:r>
            <a:r>
              <a:rPr lang="uz-Latn-UZ" dirty="0" smtClean="0"/>
              <a:t>Jáne </a:t>
            </a:r>
            <a:r>
              <a:rPr lang="uz-Latn-UZ" dirty="0"/>
              <a:t>de bir áhmiyetli tárepi bul MySQL dıń biypullılıǵı. MySQL GNU (GPL, GNU Public License) ulıwma litsenziya shártleri tiykarında tarqatıladı.</a:t>
            </a:r>
            <a:endParaRPr lang="ru-RU" dirty="0"/>
          </a:p>
          <a:p>
            <a:pPr marL="0" indent="0">
              <a:buNone/>
            </a:pPr>
            <a:endParaRPr lang="ru-RU" dirty="0"/>
          </a:p>
        </p:txBody>
      </p:sp>
    </p:spTree>
    <p:extLst>
      <p:ext uri="{BB962C8B-B14F-4D97-AF65-F5344CB8AC3E}">
        <p14:creationId xmlns:p14="http://schemas.microsoft.com/office/powerpoint/2010/main" val="214672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z-Latn-UZ" b="1" dirty="0"/>
              <a:t>Internet dúkan maǵlıwmatlar bazasın </a:t>
            </a:r>
            <a:r>
              <a:rPr lang="uz-Latn-UZ" b="1" dirty="0" smtClean="0"/>
              <a:t>jaratıw</a:t>
            </a:r>
            <a:endParaRPr lang="ru-RU" dirty="0"/>
          </a:p>
        </p:txBody>
      </p:sp>
      <p:sp>
        <p:nvSpPr>
          <p:cNvPr id="3" name="Объект 2"/>
          <p:cNvSpPr>
            <a:spLocks noGrp="1"/>
          </p:cNvSpPr>
          <p:nvPr>
            <p:ph sz="quarter" idx="1"/>
          </p:nvPr>
        </p:nvSpPr>
        <p:spPr/>
        <p:txBody>
          <a:bodyPr/>
          <a:lstStyle/>
          <a:p>
            <a:pPr marL="0" indent="0" algn="just">
              <a:buNone/>
            </a:pPr>
            <a:r>
              <a:rPr lang="en-US" dirty="0" smtClean="0"/>
              <a:t>	</a:t>
            </a:r>
            <a:r>
              <a:rPr lang="uz-Latn-UZ" dirty="0" smtClean="0"/>
              <a:t>Internet </a:t>
            </a:r>
            <a:r>
              <a:rPr lang="uz-Latn-UZ" dirty="0"/>
              <a:t>dúkan maǵlıwmatlar bazasınń strukturasını anıqlap alıw ushın dáslep informaciyalardı toplaw hám klassifikatsiyalaw zárúr. </a:t>
            </a:r>
            <a:endParaRPr lang="en-US" dirty="0" smtClean="0"/>
          </a:p>
          <a:p>
            <a:pPr marL="0" indent="0" algn="just">
              <a:buNone/>
            </a:pP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3284984"/>
            <a:ext cx="60007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941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sz="quarter" idx="1"/>
          </p:nvPr>
        </p:nvPicPr>
        <p:blipFill>
          <a:blip r:embed="rId2"/>
          <a:stretch>
            <a:fillRect/>
          </a:stretch>
        </p:blipFill>
        <p:spPr>
          <a:xfrm>
            <a:off x="611560" y="692696"/>
            <a:ext cx="7344816" cy="2592288"/>
          </a:xfrm>
          <a:prstGeom prst="rect">
            <a:avLst/>
          </a:prstGeom>
        </p:spPr>
      </p:pic>
      <p:sp>
        <p:nvSpPr>
          <p:cNvPr id="5" name="Прямоугольник 4"/>
          <p:cNvSpPr/>
          <p:nvPr/>
        </p:nvSpPr>
        <p:spPr>
          <a:xfrm>
            <a:off x="755576" y="3789040"/>
            <a:ext cx="7632848" cy="646331"/>
          </a:xfrm>
          <a:prstGeom prst="rect">
            <a:avLst/>
          </a:prstGeom>
        </p:spPr>
        <p:txBody>
          <a:bodyPr wrap="square">
            <a:spAutoFit/>
          </a:bodyPr>
          <a:lstStyle/>
          <a:p>
            <a:r>
              <a:rPr lang="uz-Latn-UZ" dirty="0"/>
              <a:t>product kestesi jaratildi, basqa kestelerdide usinday qilip jaratamiz uluma sturktura tomendegishe boladi.</a:t>
            </a:r>
            <a:endParaRPr lang="ru-RU" dirty="0"/>
          </a:p>
        </p:txBody>
      </p:sp>
      <p:pic>
        <p:nvPicPr>
          <p:cNvPr id="6" name="Рисунок 5"/>
          <p:cNvPicPr/>
          <p:nvPr/>
        </p:nvPicPr>
        <p:blipFill>
          <a:blip r:embed="rId3"/>
          <a:stretch>
            <a:fillRect/>
          </a:stretch>
        </p:blipFill>
        <p:spPr>
          <a:xfrm>
            <a:off x="754272" y="4725144"/>
            <a:ext cx="7130096" cy="1584176"/>
          </a:xfrm>
          <a:prstGeom prst="rect">
            <a:avLst/>
          </a:prstGeom>
        </p:spPr>
      </p:pic>
    </p:spTree>
    <p:extLst>
      <p:ext uri="{BB962C8B-B14F-4D97-AF65-F5344CB8AC3E}">
        <p14:creationId xmlns:p14="http://schemas.microsoft.com/office/powerpoint/2010/main" val="17925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b="1" dirty="0"/>
              <a:t>Internet dúkan </a:t>
            </a:r>
            <a:r>
              <a:rPr lang="uz-Latn-UZ" b="1" dirty="0" smtClean="0"/>
              <a:t>interfeysi.</a:t>
            </a:r>
            <a:endParaRPr lang="ru-RU" dirty="0"/>
          </a:p>
        </p:txBody>
      </p:sp>
      <p:sp>
        <p:nvSpPr>
          <p:cNvPr id="3" name="Объект 2"/>
          <p:cNvSpPr>
            <a:spLocks noGrp="1"/>
          </p:cNvSpPr>
          <p:nvPr>
            <p:ph sz="quarter" idx="1"/>
          </p:nvPr>
        </p:nvSpPr>
        <p:spPr>
          <a:xfrm>
            <a:off x="467544" y="1984248"/>
            <a:ext cx="8291264" cy="4873752"/>
          </a:xfrm>
        </p:spPr>
        <p:txBody>
          <a:bodyPr/>
          <a:lstStyle/>
          <a:p>
            <a:pPr marL="0" indent="0" algn="just">
              <a:buNone/>
            </a:pPr>
            <a:r>
              <a:rPr lang="en-US" dirty="0" smtClean="0"/>
              <a:t>	</a:t>
            </a:r>
            <a:r>
              <a:rPr lang="uz-Latn-UZ" dirty="0" smtClean="0"/>
              <a:t>Internet </a:t>
            </a:r>
            <a:r>
              <a:rPr lang="uz-Latn-UZ" dirty="0"/>
              <a:t>dúkan interfeysi ınteraktiv usılda dúzilgen bolıp, CSS, HTML hám tiykarınan PHP den paydalanılǵan. Bunda ónimler kompyuter hám kompyuter apparatların onlayn satıw ámeliy </a:t>
            </a:r>
            <a:r>
              <a:rPr lang="uz-Latn-UZ" dirty="0" smtClean="0"/>
              <a:t>kórsetilgen.</a:t>
            </a:r>
            <a:r>
              <a:rPr lang="en-US" dirty="0" smtClean="0"/>
              <a:t> </a:t>
            </a:r>
            <a:r>
              <a:rPr lang="uz-Latn-UZ" dirty="0" smtClean="0"/>
              <a:t>Paydalanıwshılardı </a:t>
            </a:r>
            <a:r>
              <a:rPr lang="uz-Latn-UZ" dirty="0"/>
              <a:t>dizimnen(</a:t>
            </a:r>
            <a:r>
              <a:rPr lang="uz-Latn-UZ" i="1" dirty="0"/>
              <a:t>registratsiya</a:t>
            </a:r>
            <a:r>
              <a:rPr lang="uz-Latn-UZ" dirty="0"/>
              <a:t>) ótkeriw sisteması da bar bolıp, bunnan maqset olar ónim sawda islegende olarǵa jetkiziwdi támiyinlewden ibarat. </a:t>
            </a:r>
            <a:endParaRPr lang="ru-RU" dirty="0"/>
          </a:p>
        </p:txBody>
      </p:sp>
    </p:spTree>
    <p:extLst>
      <p:ext uri="{BB962C8B-B14F-4D97-AF65-F5344CB8AC3E}">
        <p14:creationId xmlns:p14="http://schemas.microsoft.com/office/powerpoint/2010/main" val="1594368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TotalTime>
  <Words>135</Words>
  <Application>Microsoft Office PowerPoint</Application>
  <PresentationFormat>Экран (4:3)</PresentationFormat>
  <Paragraphs>29</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Эркер</vt:lpstr>
      <vt:lpstr>Презентация PowerPoint</vt:lpstr>
      <vt:lpstr>TEMA: Internet magazin Web saytın islep shıǵıw</vt:lpstr>
      <vt:lpstr>kirisiw</vt:lpstr>
      <vt:lpstr>Презентация PowerPoint</vt:lpstr>
      <vt:lpstr>PHP haqqında túsinik.</vt:lpstr>
      <vt:lpstr>MySQL haqqında maǵlıwmat</vt:lpstr>
      <vt:lpstr>Internet dúkan maǵlıwmatlar bazasın jaratıw</vt:lpstr>
      <vt:lpstr>Презентация PowerPoint</vt:lpstr>
      <vt:lpstr>Internet dúkan interfeysi.</vt:lpstr>
      <vt:lpstr>Internet dúkan interfeysi</vt:lpstr>
      <vt:lpstr>Презентация PowerPoint</vt:lpstr>
      <vt:lpstr>Admin panel</vt:lpstr>
      <vt:lpstr>Juwmaqlaw</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Webclub</dc:creator>
  <cp:lastModifiedBy>Webclub</cp:lastModifiedBy>
  <cp:revision>2</cp:revision>
  <dcterms:created xsi:type="dcterms:W3CDTF">2020-05-03T07:32:19Z</dcterms:created>
  <dcterms:modified xsi:type="dcterms:W3CDTF">2020-05-03T07:52:03Z</dcterms:modified>
</cp:coreProperties>
</file>