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5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117"/>
    <a:srgbClr val="FFC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33FEC-6C31-0842-84B4-0910D4F6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8944E6-65C5-0742-B264-1A0FC6978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BC8069-85C9-B448-99E5-1E73321E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6D129-8079-E346-A734-16DC2BE8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5B5C61-DC7E-C34E-ABDC-144CD612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0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88D0E-C0AF-9145-857C-87FDFFFF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35B3B3-CD2C-A349-8BB6-C1477FA42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C3EEFE-0D39-A847-A9FC-A6073F43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734A4-B7A8-354C-B658-53BB852D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63C3B-E300-BE47-8AC9-517366D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36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A00A95-ACF3-7143-95C2-2B8B07A7C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08BDBD-82F5-824A-A2C8-BDB82D5F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366D90-2DD2-864A-9616-27C1F697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AB67F8-A538-6D47-A4FF-CD348310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98FEF-4440-CF4E-A2A4-85603F56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83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6B7FE-3C80-A949-A154-533DE2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43AF81-8687-0044-90B7-EE73AE62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3D798-97E5-1040-B5C7-13E7B7BC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C0E4C-7B57-BA4A-8EA1-3BB80EEF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13D9B-3272-864F-A539-660C84C6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5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FD4A3-CC52-FD45-9536-B813F57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98BE50-146B-E142-9319-B4620880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A8C237-FF44-8C4D-A7AF-FA60C523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C4FC0-DFA6-1F4B-A149-5706D035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8AE117-6D13-364E-A00D-06A47231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89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348E2-26FB-E547-9327-37119E1B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AEE22-975F-3E40-9F4D-39B4B92B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4BA7F4-C7EB-414E-AE02-ECF2581D6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7CDC95-6F29-284C-A057-278AA44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6B2E09-DD37-074A-972B-77E8843D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341B10-F9DD-6041-8553-B858D495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78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46035-AA03-9E46-A29F-BCB24B96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F9A15-EC44-F444-8701-6FC60517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45BAD5-5C4F-D946-8BB5-8272958A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031A1B-B38E-CE4F-A2BB-B5A56AF2E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4C2AD9-0C36-A142-A1B3-E15551A7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85B082-DD2F-D54D-9337-A8C75356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2C6124-CDC5-0E43-903B-5D8F85EA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3FA27-8639-F14B-A2DE-FCBEEC6D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81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A84E4-DA05-4246-AC23-626C6743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BDAE67-CEFB-984D-A58B-0995E3B8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319782-EF85-FA41-9156-AEE77921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7A7750-B48E-5441-B33C-CC362AE1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35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E89F2D-DB5E-C148-A785-32491CA0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D9BC9C-09B1-874D-9860-95E467DF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6429CB-E39A-6D4E-A04E-81BD7526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82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49E88-3730-2941-994C-21D683C8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8558B7-B165-F242-97B9-3469D1EB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02B6AA-B9C1-8D4E-AFF2-470A96903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27E29B-64A6-7C41-BD87-42E0A7A2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34F7D1-429A-A44E-AF45-F4D63250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F228E2-7F7E-0946-B5FE-A78369ED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91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6FDA1-A618-9F44-A34D-76E88FFC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88A386-347E-F346-B6D0-123F463BE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189CF3-B6D4-A145-9C03-0E6D151DE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60C26-CB84-0F43-AAED-B2C9A701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F35A71-2967-6D49-8805-1B56573E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CDC3EF-EDB3-3E43-B7D5-044497AE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70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D7EBFB-DEAE-9846-ADD7-7584A09E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65B1B8-599C-804B-82B4-9104F29B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7A624-2F52-924F-B8CE-850A00371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073AF-C94F-9C47-978E-B2B8713DE134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08EF7-8EAB-8546-B4E7-04E2B42C3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5A60E-5562-234B-BD12-08459A737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1885-0BD6-F54C-977A-10F651DF0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30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23C2F3E-A243-2043-B963-AC5D1A4BC069}"/>
              </a:ext>
            </a:extLst>
          </p:cNvPr>
          <p:cNvCxnSpPr/>
          <p:nvPr/>
        </p:nvCxnSpPr>
        <p:spPr>
          <a:xfrm>
            <a:off x="4442856" y="3988594"/>
            <a:ext cx="3139044" cy="0"/>
          </a:xfrm>
          <a:prstGeom prst="line">
            <a:avLst/>
          </a:prstGeom>
          <a:ln w="34925">
            <a:solidFill>
              <a:schemeClr val="accent4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334AA7C-A5A7-FE49-BF04-E606B1EB2A22}"/>
              </a:ext>
            </a:extLst>
          </p:cNvPr>
          <p:cNvCxnSpPr/>
          <p:nvPr/>
        </p:nvCxnSpPr>
        <p:spPr>
          <a:xfrm>
            <a:off x="4442856" y="2869406"/>
            <a:ext cx="3139044" cy="0"/>
          </a:xfrm>
          <a:prstGeom prst="line">
            <a:avLst/>
          </a:prstGeom>
          <a:ln w="34925">
            <a:solidFill>
              <a:schemeClr val="accent4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A4C6CDC-CC58-7F4A-98ED-3CF530B5670C}"/>
              </a:ext>
            </a:extLst>
          </p:cNvPr>
          <p:cNvSpPr txBox="1"/>
          <p:nvPr/>
        </p:nvSpPr>
        <p:spPr>
          <a:xfrm>
            <a:off x="5090552" y="2977963"/>
            <a:ext cx="2662795" cy="90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Cavolini" panose="03000502040302020204" pitchFamily="66" charset="0"/>
                <a:cs typeface="Cavolini" panose="03000502040302020204" pitchFamily="66" charset="0"/>
              </a:rPr>
              <a:t>Pâtisserie - Boulangerie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           </a:t>
            </a:r>
            <a:r>
              <a:rPr lang="fr-FR" sz="2400" dirty="0">
                <a:solidFill>
                  <a:srgbClr val="FFC003"/>
                </a:solidFill>
                <a:latin typeface="Desdemona" pitchFamily="82" charset="77"/>
              </a:rPr>
              <a:t>david Piron</a:t>
            </a:r>
          </a:p>
        </p:txBody>
      </p:sp>
      <p:pic>
        <p:nvPicPr>
          <p:cNvPr id="17" name="Graphique 16" descr="Cupcake avec un remplissage uni">
            <a:extLst>
              <a:ext uri="{FF2B5EF4-FFF2-40B4-BE49-F238E27FC236}">
                <a16:creationId xmlns:a16="http://schemas.microsoft.com/office/drawing/2014/main" id="{5D5C22E9-9C37-EA4D-AB16-E00E124FD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996" y="3011714"/>
            <a:ext cx="834572" cy="8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Icône de menu d'hamburger contour">
            <a:extLst>
              <a:ext uri="{FF2B5EF4-FFF2-40B4-BE49-F238E27FC236}">
                <a16:creationId xmlns:a16="http://schemas.microsoft.com/office/drawing/2014/main" id="{FF5BD7C7-C891-0841-9880-D004B6405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223" y="2392618"/>
            <a:ext cx="1185863" cy="20574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5E3D0AD-BED4-B94D-87A6-0BA371661B21}"/>
              </a:ext>
            </a:extLst>
          </p:cNvPr>
          <p:cNvSpPr txBox="1"/>
          <p:nvPr/>
        </p:nvSpPr>
        <p:spPr>
          <a:xfrm>
            <a:off x="6153152" y="2649795"/>
            <a:ext cx="202010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STHupo" panose="02010800040101010101" pitchFamily="2" charset="-122"/>
                <a:ea typeface="STHupo" panose="02010800040101010101" pitchFamily="2" charset="-122"/>
                <a:cs typeface="Apple Chancery" panose="03020702040506060504" pitchFamily="66" charset="-79"/>
              </a:rPr>
              <a:t>David Piron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F53C4D-77F5-F94E-A1A0-B0782F31F2BC}"/>
              </a:ext>
            </a:extLst>
          </p:cNvPr>
          <p:cNvSpPr txBox="1"/>
          <p:nvPr/>
        </p:nvSpPr>
        <p:spPr>
          <a:xfrm>
            <a:off x="6153152" y="3230046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Boulangerie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12344D-3C1E-D442-AB20-C5C6B04F9F37}"/>
              </a:ext>
            </a:extLst>
          </p:cNvPr>
          <p:cNvSpPr txBox="1"/>
          <p:nvPr/>
        </p:nvSpPr>
        <p:spPr>
          <a:xfrm>
            <a:off x="6157848" y="37553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Pâtisserie</a:t>
            </a:r>
          </a:p>
        </p:txBody>
      </p:sp>
      <p:pic>
        <p:nvPicPr>
          <p:cNvPr id="8" name="Graphique 7" descr="Icône de menu d'hamburger avec un remplissage uni">
            <a:extLst>
              <a:ext uri="{FF2B5EF4-FFF2-40B4-BE49-F238E27FC236}">
                <a16:creationId xmlns:a16="http://schemas.microsoft.com/office/drawing/2014/main" id="{6CB133ED-F966-8F47-993C-44F513FE0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340441"/>
            <a:ext cx="914400" cy="21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E44F5EF-522F-8B4E-BA8A-B7CF44D46DD3}"/>
              </a:ext>
            </a:extLst>
          </p:cNvPr>
          <p:cNvSpPr/>
          <p:nvPr/>
        </p:nvSpPr>
        <p:spPr>
          <a:xfrm>
            <a:off x="4257676" y="1543050"/>
            <a:ext cx="3086100" cy="3071813"/>
          </a:xfrm>
          <a:prstGeom prst="arc">
            <a:avLst>
              <a:gd name="adj1" fmla="val 1096621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2F289E2-C727-7E40-A540-DA668396375D}"/>
              </a:ext>
            </a:extLst>
          </p:cNvPr>
          <p:cNvSpPr/>
          <p:nvPr/>
        </p:nvSpPr>
        <p:spPr>
          <a:xfrm rot="8367818">
            <a:off x="4395789" y="1543049"/>
            <a:ext cx="3086100" cy="3071813"/>
          </a:xfrm>
          <a:prstGeom prst="arc">
            <a:avLst>
              <a:gd name="adj1" fmla="val 1096621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AC41DCD-3CF1-4341-B034-BFA6680D7680}"/>
              </a:ext>
            </a:extLst>
          </p:cNvPr>
          <p:cNvSpPr/>
          <p:nvPr/>
        </p:nvSpPr>
        <p:spPr>
          <a:xfrm rot="13009266">
            <a:off x="4098510" y="1624756"/>
            <a:ext cx="3086100" cy="3071813"/>
          </a:xfrm>
          <a:prstGeom prst="arc">
            <a:avLst>
              <a:gd name="adj1" fmla="val 1096621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7F2F1D-198B-C645-918A-F22507071816}"/>
              </a:ext>
            </a:extLst>
          </p:cNvPr>
          <p:cNvSpPr txBox="1"/>
          <p:nvPr/>
        </p:nvSpPr>
        <p:spPr>
          <a:xfrm>
            <a:off x="4661632" y="2786567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THupo" panose="02010800040101010101" pitchFamily="2" charset="-122"/>
                <a:ea typeface="STHupo" panose="02010800040101010101" pitchFamily="2" charset="-122"/>
                <a:cs typeface="Cavolini" panose="03000502040302020204" pitchFamily="66" charset="0"/>
              </a:rPr>
              <a:t>David Piron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0A0E62-2C7E-204F-A682-0C4FF1E2E2EA}"/>
              </a:ext>
            </a:extLst>
          </p:cNvPr>
          <p:cNvSpPr txBox="1"/>
          <p:nvPr/>
        </p:nvSpPr>
        <p:spPr>
          <a:xfrm>
            <a:off x="4886854" y="3468915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Baskerville" panose="02020502070401020303" pitchFamily="18" charset="0"/>
                <a:ea typeface="Baskerville" panose="02020502070401020303" pitchFamily="18" charset="0"/>
              </a:rPr>
              <a:t>Boulangerie - Pâtisserie</a:t>
            </a:r>
          </a:p>
        </p:txBody>
      </p:sp>
    </p:spTree>
    <p:extLst>
      <p:ext uri="{BB962C8B-B14F-4D97-AF65-F5344CB8AC3E}">
        <p14:creationId xmlns:p14="http://schemas.microsoft.com/office/powerpoint/2010/main" val="37054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Icône de menu d'hamburger avec un remplissage uni">
            <a:extLst>
              <a:ext uri="{FF2B5EF4-FFF2-40B4-BE49-F238E27FC236}">
                <a16:creationId xmlns:a16="http://schemas.microsoft.com/office/drawing/2014/main" id="{FAC36EC7-0E43-6144-9AFD-F95867BD8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3050" y="3429000"/>
            <a:ext cx="914400" cy="914400"/>
          </a:xfrm>
          <a:prstGeom prst="rect">
            <a:avLst/>
          </a:prstGeom>
        </p:spPr>
      </p:pic>
      <p:pic>
        <p:nvPicPr>
          <p:cNvPr id="9" name="Graphique 8" descr="Feuille contour">
            <a:extLst>
              <a:ext uri="{FF2B5EF4-FFF2-40B4-BE49-F238E27FC236}">
                <a16:creationId xmlns:a16="http://schemas.microsoft.com/office/drawing/2014/main" id="{1AAA9A3B-7423-1047-9997-326019175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1288" y="1600200"/>
            <a:ext cx="914400" cy="914400"/>
          </a:xfrm>
          <a:prstGeom prst="rect">
            <a:avLst/>
          </a:prstGeom>
        </p:spPr>
      </p:pic>
      <p:pic>
        <p:nvPicPr>
          <p:cNvPr id="11" name="Graphique 10" descr="Citron avec un remplissage uni">
            <a:extLst>
              <a:ext uri="{FF2B5EF4-FFF2-40B4-BE49-F238E27FC236}">
                <a16:creationId xmlns:a16="http://schemas.microsoft.com/office/drawing/2014/main" id="{7B387853-685A-A44B-B571-56ADC3DB35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6937" y="1489462"/>
            <a:ext cx="914400" cy="914400"/>
          </a:xfrm>
          <a:prstGeom prst="rect">
            <a:avLst/>
          </a:prstGeom>
        </p:spPr>
      </p:pic>
      <p:pic>
        <p:nvPicPr>
          <p:cNvPr id="13" name="Graphique 12" descr="Citron contour">
            <a:extLst>
              <a:ext uri="{FF2B5EF4-FFF2-40B4-BE49-F238E27FC236}">
                <a16:creationId xmlns:a16="http://schemas.microsoft.com/office/drawing/2014/main" id="{7E0A2E8B-5282-E840-81F8-B3FC88CA6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7525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4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o avec un remplissage uni">
            <a:extLst>
              <a:ext uri="{FF2B5EF4-FFF2-40B4-BE49-F238E27FC236}">
                <a16:creationId xmlns:a16="http://schemas.microsoft.com/office/drawing/2014/main" id="{A650B04C-D57E-8C4D-AD63-F1F9FFEAA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0478" y="2971800"/>
            <a:ext cx="914400" cy="914400"/>
          </a:xfrm>
          <a:prstGeom prst="rect">
            <a:avLst/>
          </a:prstGeom>
        </p:spPr>
      </p:pic>
      <p:pic>
        <p:nvPicPr>
          <p:cNvPr id="7" name="Graphique 6" descr="Bao contour">
            <a:extLst>
              <a:ext uri="{FF2B5EF4-FFF2-40B4-BE49-F238E27FC236}">
                <a16:creationId xmlns:a16="http://schemas.microsoft.com/office/drawing/2014/main" id="{F782FEA5-AF75-894B-87C2-6ACA04056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0478" y="2971800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698D07D-73F0-EC40-B4E6-40F66280A036}"/>
              </a:ext>
            </a:extLst>
          </p:cNvPr>
          <p:cNvSpPr txBox="1"/>
          <p:nvPr/>
        </p:nvSpPr>
        <p:spPr>
          <a:xfrm>
            <a:off x="5954878" y="3051924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latin typeface="Cavolini" panose="03000502040302020204" pitchFamily="66" charset="0"/>
                <a:cs typeface="Cavolini" panose="03000502040302020204" pitchFamily="66" charset="0"/>
              </a:rPr>
              <a:t>David Piron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E92029-A13D-C742-A6FA-E308CC80FAAF}"/>
              </a:ext>
            </a:extLst>
          </p:cNvPr>
          <p:cNvSpPr txBox="1"/>
          <p:nvPr/>
        </p:nvSpPr>
        <p:spPr>
          <a:xfrm>
            <a:off x="5954878" y="3452034"/>
            <a:ext cx="1968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 Rounded MT Bold" panose="020F0704030504030204" pitchFamily="34" charset="77"/>
              </a:rPr>
              <a:t>Boulangerie - Pâtisserie</a:t>
            </a:r>
          </a:p>
        </p:txBody>
      </p:sp>
    </p:spTree>
    <p:extLst>
      <p:ext uri="{BB962C8B-B14F-4D97-AF65-F5344CB8AC3E}">
        <p14:creationId xmlns:p14="http://schemas.microsoft.com/office/powerpoint/2010/main" val="382535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Terminé avec un remplissage uni">
            <a:extLst>
              <a:ext uri="{FF2B5EF4-FFF2-40B4-BE49-F238E27FC236}">
                <a16:creationId xmlns:a16="http://schemas.microsoft.com/office/drawing/2014/main" id="{4E813E04-763C-2D43-B2B3-480BFBAC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712" y="2621755"/>
            <a:ext cx="1307288" cy="16144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5734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643334E-A669-EA46-97FF-00E837A46A45}"/>
              </a:ext>
            </a:extLst>
          </p:cNvPr>
          <p:cNvSpPr txBox="1"/>
          <p:nvPr/>
        </p:nvSpPr>
        <p:spPr>
          <a:xfrm>
            <a:off x="5994807" y="3077524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pperplate" panose="02000504000000020004" pitchFamily="2" charset="77"/>
              </a:rPr>
              <a:t>David Piron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9165D6-C749-9B4C-A186-C92A483BB4F2}"/>
              </a:ext>
            </a:extLst>
          </p:cNvPr>
          <p:cNvSpPr txBox="1"/>
          <p:nvPr/>
        </p:nvSpPr>
        <p:spPr>
          <a:xfrm>
            <a:off x="5788057" y="3335831"/>
            <a:ext cx="1068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merican Typewriter" panose="02090604020004020304" pitchFamily="18" charset="77"/>
              </a:rPr>
              <a:t>Boulangerie</a:t>
            </a:r>
            <a:endParaRPr lang="fr-FR" sz="1400" dirty="0">
              <a:latin typeface="American Typewriter" panose="02090604020004020304" pitchFamily="18" charset="77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01AD15-08DB-AE4C-B5FD-B32207910EF7}"/>
              </a:ext>
            </a:extLst>
          </p:cNvPr>
          <p:cNvSpPr txBox="1"/>
          <p:nvPr/>
        </p:nvSpPr>
        <p:spPr>
          <a:xfrm>
            <a:off x="5638674" y="3530347"/>
            <a:ext cx="91563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merican Typewriter" panose="02090604020004020304" pitchFamily="18" charset="77"/>
              </a:rPr>
              <a:t>Pâtisserie</a:t>
            </a:r>
          </a:p>
        </p:txBody>
      </p:sp>
    </p:spTree>
    <p:extLst>
      <p:ext uri="{BB962C8B-B14F-4D97-AF65-F5344CB8AC3E}">
        <p14:creationId xmlns:p14="http://schemas.microsoft.com/office/powerpoint/2010/main" val="2115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>
            <a:extLst>
              <a:ext uri="{FF2B5EF4-FFF2-40B4-BE49-F238E27FC236}">
                <a16:creationId xmlns:a16="http://schemas.microsoft.com/office/drawing/2014/main" id="{D7C486C5-9938-EA46-8DFE-BCF43DF078CA}"/>
              </a:ext>
            </a:extLst>
          </p:cNvPr>
          <p:cNvSpPr/>
          <p:nvPr/>
        </p:nvSpPr>
        <p:spPr>
          <a:xfrm>
            <a:off x="4138612" y="1607343"/>
            <a:ext cx="3914776" cy="3643314"/>
          </a:xfrm>
          <a:custGeom>
            <a:avLst/>
            <a:gdLst>
              <a:gd name="connsiteX0" fmla="*/ 0 w 3914776"/>
              <a:gd name="connsiteY0" fmla="*/ 1821657 h 3643314"/>
              <a:gd name="connsiteX1" fmla="*/ 1957388 w 3914776"/>
              <a:gd name="connsiteY1" fmla="*/ 0 h 3643314"/>
              <a:gd name="connsiteX2" fmla="*/ 3914776 w 3914776"/>
              <a:gd name="connsiteY2" fmla="*/ 1821657 h 3643314"/>
              <a:gd name="connsiteX3" fmla="*/ 1957388 w 3914776"/>
              <a:gd name="connsiteY3" fmla="*/ 3643314 h 3643314"/>
              <a:gd name="connsiteX4" fmla="*/ 0 w 3914776"/>
              <a:gd name="connsiteY4" fmla="*/ 1821657 h 3643314"/>
              <a:gd name="connsiteX5" fmla="*/ 0 w 3914776"/>
              <a:gd name="connsiteY5" fmla="*/ 1821657 h 3643314"/>
              <a:gd name="connsiteX6" fmla="*/ 1957388 w 3914776"/>
              <a:gd name="connsiteY6" fmla="*/ 3643314 h 3643314"/>
              <a:gd name="connsiteX7" fmla="*/ 3914776 w 3914776"/>
              <a:gd name="connsiteY7" fmla="*/ 1821657 h 3643314"/>
              <a:gd name="connsiteX8" fmla="*/ 1957388 w 3914776"/>
              <a:gd name="connsiteY8" fmla="*/ 0 h 3643314"/>
              <a:gd name="connsiteX9" fmla="*/ 0 w 3914776"/>
              <a:gd name="connsiteY9" fmla="*/ 1821657 h 36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4776" h="3643314" extrusionOk="0">
                <a:moveTo>
                  <a:pt x="0" y="1821657"/>
                </a:moveTo>
                <a:cubicBezTo>
                  <a:pt x="-174913" y="707694"/>
                  <a:pt x="746077" y="48894"/>
                  <a:pt x="1957388" y="0"/>
                </a:cubicBezTo>
                <a:cubicBezTo>
                  <a:pt x="3198084" y="33612"/>
                  <a:pt x="3900470" y="816039"/>
                  <a:pt x="3914776" y="1821657"/>
                </a:cubicBezTo>
                <a:cubicBezTo>
                  <a:pt x="3808133" y="2931873"/>
                  <a:pt x="3016326" y="3765458"/>
                  <a:pt x="1957388" y="3643314"/>
                </a:cubicBezTo>
                <a:cubicBezTo>
                  <a:pt x="786647" y="3594234"/>
                  <a:pt x="124992" y="2887452"/>
                  <a:pt x="0" y="1821657"/>
                </a:cubicBezTo>
                <a:close/>
                <a:moveTo>
                  <a:pt x="0" y="1821657"/>
                </a:moveTo>
                <a:cubicBezTo>
                  <a:pt x="36080" y="2832010"/>
                  <a:pt x="939015" y="3514355"/>
                  <a:pt x="1957388" y="3643314"/>
                </a:cubicBezTo>
                <a:cubicBezTo>
                  <a:pt x="2961185" y="3631486"/>
                  <a:pt x="3902627" y="2839168"/>
                  <a:pt x="3914776" y="1821657"/>
                </a:cubicBezTo>
                <a:cubicBezTo>
                  <a:pt x="3908168" y="752572"/>
                  <a:pt x="2954560" y="116547"/>
                  <a:pt x="1957388" y="0"/>
                </a:cubicBezTo>
                <a:cubicBezTo>
                  <a:pt x="1034646" y="88620"/>
                  <a:pt x="157307" y="853406"/>
                  <a:pt x="0" y="182165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A775B3-82D4-D148-AB27-A0F836F2338C}"/>
              </a:ext>
            </a:extLst>
          </p:cNvPr>
          <p:cNvSpPr txBox="1"/>
          <p:nvPr/>
        </p:nvSpPr>
        <p:spPr>
          <a:xfrm>
            <a:off x="4714852" y="3136612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Cavolini" panose="03000502040302020204" pitchFamily="66" charset="0"/>
                <a:cs typeface="Cavolini" panose="03000502040302020204" pitchFamily="66" charset="0"/>
              </a:rPr>
              <a:t>David Piron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29F175-9E21-5B4C-A02E-A2667B6C1280}"/>
              </a:ext>
            </a:extLst>
          </p:cNvPr>
          <p:cNvSpPr txBox="1"/>
          <p:nvPr/>
        </p:nvSpPr>
        <p:spPr>
          <a:xfrm>
            <a:off x="5182127" y="3835313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Baskerville" panose="02020502070401020303" pitchFamily="18" charset="0"/>
                <a:ea typeface="Baskerville" panose="02020502070401020303" pitchFamily="18" charset="0"/>
              </a:rPr>
              <a:t>Boulangerie - Pâtisserie</a:t>
            </a:r>
          </a:p>
        </p:txBody>
      </p:sp>
    </p:spTree>
    <p:extLst>
      <p:ext uri="{BB962C8B-B14F-4D97-AF65-F5344CB8AC3E}">
        <p14:creationId xmlns:p14="http://schemas.microsoft.com/office/powerpoint/2010/main" val="131467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4F2157-23C6-EF4F-9843-0C3D920EE1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A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ouée 3">
            <a:extLst>
              <a:ext uri="{FF2B5EF4-FFF2-40B4-BE49-F238E27FC236}">
                <a16:creationId xmlns:a16="http://schemas.microsoft.com/office/drawing/2014/main" id="{26E77E77-4740-1942-AA38-AF751D9A0A66}"/>
              </a:ext>
            </a:extLst>
          </p:cNvPr>
          <p:cNvSpPr/>
          <p:nvPr/>
        </p:nvSpPr>
        <p:spPr>
          <a:xfrm>
            <a:off x="4138612" y="1607343"/>
            <a:ext cx="3914776" cy="3643314"/>
          </a:xfrm>
          <a:custGeom>
            <a:avLst/>
            <a:gdLst>
              <a:gd name="connsiteX0" fmla="*/ 0 w 3914776"/>
              <a:gd name="connsiteY0" fmla="*/ 1821657 h 3643314"/>
              <a:gd name="connsiteX1" fmla="*/ 1957388 w 3914776"/>
              <a:gd name="connsiteY1" fmla="*/ 0 h 3643314"/>
              <a:gd name="connsiteX2" fmla="*/ 3914776 w 3914776"/>
              <a:gd name="connsiteY2" fmla="*/ 1821657 h 3643314"/>
              <a:gd name="connsiteX3" fmla="*/ 1957388 w 3914776"/>
              <a:gd name="connsiteY3" fmla="*/ 3643314 h 3643314"/>
              <a:gd name="connsiteX4" fmla="*/ 0 w 3914776"/>
              <a:gd name="connsiteY4" fmla="*/ 1821657 h 3643314"/>
              <a:gd name="connsiteX5" fmla="*/ 0 w 3914776"/>
              <a:gd name="connsiteY5" fmla="*/ 1821657 h 3643314"/>
              <a:gd name="connsiteX6" fmla="*/ 1957388 w 3914776"/>
              <a:gd name="connsiteY6" fmla="*/ 3643314 h 3643314"/>
              <a:gd name="connsiteX7" fmla="*/ 3914776 w 3914776"/>
              <a:gd name="connsiteY7" fmla="*/ 1821657 h 3643314"/>
              <a:gd name="connsiteX8" fmla="*/ 1957388 w 3914776"/>
              <a:gd name="connsiteY8" fmla="*/ 0 h 3643314"/>
              <a:gd name="connsiteX9" fmla="*/ 0 w 3914776"/>
              <a:gd name="connsiteY9" fmla="*/ 1821657 h 36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4776" h="3643314" extrusionOk="0">
                <a:moveTo>
                  <a:pt x="0" y="1821657"/>
                </a:moveTo>
                <a:cubicBezTo>
                  <a:pt x="-174913" y="707694"/>
                  <a:pt x="746077" y="48894"/>
                  <a:pt x="1957388" y="0"/>
                </a:cubicBezTo>
                <a:cubicBezTo>
                  <a:pt x="3198084" y="33612"/>
                  <a:pt x="3900470" y="816039"/>
                  <a:pt x="3914776" y="1821657"/>
                </a:cubicBezTo>
                <a:cubicBezTo>
                  <a:pt x="3808133" y="2931873"/>
                  <a:pt x="3016326" y="3765458"/>
                  <a:pt x="1957388" y="3643314"/>
                </a:cubicBezTo>
                <a:cubicBezTo>
                  <a:pt x="786647" y="3594234"/>
                  <a:pt x="124992" y="2887452"/>
                  <a:pt x="0" y="1821657"/>
                </a:cubicBezTo>
                <a:close/>
                <a:moveTo>
                  <a:pt x="0" y="1821657"/>
                </a:moveTo>
                <a:cubicBezTo>
                  <a:pt x="36080" y="2832010"/>
                  <a:pt x="939015" y="3514355"/>
                  <a:pt x="1957388" y="3643314"/>
                </a:cubicBezTo>
                <a:cubicBezTo>
                  <a:pt x="2961185" y="3631486"/>
                  <a:pt x="3902627" y="2839168"/>
                  <a:pt x="3914776" y="1821657"/>
                </a:cubicBezTo>
                <a:cubicBezTo>
                  <a:pt x="3908168" y="752572"/>
                  <a:pt x="2954560" y="116547"/>
                  <a:pt x="1957388" y="0"/>
                </a:cubicBezTo>
                <a:cubicBezTo>
                  <a:pt x="1034646" y="88620"/>
                  <a:pt x="157307" y="853406"/>
                  <a:pt x="0" y="182165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1B7CDB-ECC2-EC48-982A-6F99C491A73F}"/>
              </a:ext>
            </a:extLst>
          </p:cNvPr>
          <p:cNvSpPr txBox="1"/>
          <p:nvPr/>
        </p:nvSpPr>
        <p:spPr>
          <a:xfrm>
            <a:off x="4714852" y="3136612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Cavolini" panose="03000502040302020204" pitchFamily="66" charset="0"/>
                <a:cs typeface="Cavolini" panose="03000502040302020204" pitchFamily="66" charset="0"/>
              </a:rPr>
              <a:t>David Piron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C88C4F-CDD0-4943-8B85-8EE8F4C6A068}"/>
              </a:ext>
            </a:extLst>
          </p:cNvPr>
          <p:cNvSpPr txBox="1"/>
          <p:nvPr/>
        </p:nvSpPr>
        <p:spPr>
          <a:xfrm>
            <a:off x="5182127" y="3978191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Baskerville" panose="02020502070401020303" pitchFamily="18" charset="0"/>
                <a:ea typeface="Baskerville" panose="02020502070401020303" pitchFamily="18" charset="0"/>
              </a:rPr>
              <a:t>Boulangerie - Pâtisserie</a:t>
            </a:r>
          </a:p>
        </p:txBody>
      </p:sp>
    </p:spTree>
    <p:extLst>
      <p:ext uri="{BB962C8B-B14F-4D97-AF65-F5344CB8AC3E}">
        <p14:creationId xmlns:p14="http://schemas.microsoft.com/office/powerpoint/2010/main" val="182312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uée 3">
            <a:extLst>
              <a:ext uri="{FF2B5EF4-FFF2-40B4-BE49-F238E27FC236}">
                <a16:creationId xmlns:a16="http://schemas.microsoft.com/office/drawing/2014/main" id="{2ACA230F-A9B5-0246-BADB-404187B01588}"/>
              </a:ext>
            </a:extLst>
          </p:cNvPr>
          <p:cNvSpPr/>
          <p:nvPr/>
        </p:nvSpPr>
        <p:spPr>
          <a:xfrm>
            <a:off x="4138612" y="1607343"/>
            <a:ext cx="3914776" cy="3643314"/>
          </a:xfrm>
          <a:custGeom>
            <a:avLst/>
            <a:gdLst>
              <a:gd name="connsiteX0" fmla="*/ 0 w 3914776"/>
              <a:gd name="connsiteY0" fmla="*/ 1821657 h 3643314"/>
              <a:gd name="connsiteX1" fmla="*/ 1957388 w 3914776"/>
              <a:gd name="connsiteY1" fmla="*/ 0 h 3643314"/>
              <a:gd name="connsiteX2" fmla="*/ 3914776 w 3914776"/>
              <a:gd name="connsiteY2" fmla="*/ 1821657 h 3643314"/>
              <a:gd name="connsiteX3" fmla="*/ 1957388 w 3914776"/>
              <a:gd name="connsiteY3" fmla="*/ 3643314 h 3643314"/>
              <a:gd name="connsiteX4" fmla="*/ 0 w 3914776"/>
              <a:gd name="connsiteY4" fmla="*/ 1821657 h 3643314"/>
              <a:gd name="connsiteX5" fmla="*/ 0 w 3914776"/>
              <a:gd name="connsiteY5" fmla="*/ 1821657 h 3643314"/>
              <a:gd name="connsiteX6" fmla="*/ 1957388 w 3914776"/>
              <a:gd name="connsiteY6" fmla="*/ 3643314 h 3643314"/>
              <a:gd name="connsiteX7" fmla="*/ 3914776 w 3914776"/>
              <a:gd name="connsiteY7" fmla="*/ 1821657 h 3643314"/>
              <a:gd name="connsiteX8" fmla="*/ 1957388 w 3914776"/>
              <a:gd name="connsiteY8" fmla="*/ 0 h 3643314"/>
              <a:gd name="connsiteX9" fmla="*/ 0 w 3914776"/>
              <a:gd name="connsiteY9" fmla="*/ 1821657 h 36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4776" h="3643314" extrusionOk="0">
                <a:moveTo>
                  <a:pt x="0" y="1821657"/>
                </a:moveTo>
                <a:cubicBezTo>
                  <a:pt x="-174913" y="707694"/>
                  <a:pt x="746077" y="48894"/>
                  <a:pt x="1957388" y="0"/>
                </a:cubicBezTo>
                <a:cubicBezTo>
                  <a:pt x="3198084" y="33612"/>
                  <a:pt x="3900470" y="816039"/>
                  <a:pt x="3914776" y="1821657"/>
                </a:cubicBezTo>
                <a:cubicBezTo>
                  <a:pt x="3808133" y="2931873"/>
                  <a:pt x="3016326" y="3765458"/>
                  <a:pt x="1957388" y="3643314"/>
                </a:cubicBezTo>
                <a:cubicBezTo>
                  <a:pt x="786647" y="3594234"/>
                  <a:pt x="124992" y="2887452"/>
                  <a:pt x="0" y="1821657"/>
                </a:cubicBezTo>
                <a:close/>
                <a:moveTo>
                  <a:pt x="0" y="1821657"/>
                </a:moveTo>
                <a:cubicBezTo>
                  <a:pt x="36080" y="2832010"/>
                  <a:pt x="939015" y="3514355"/>
                  <a:pt x="1957388" y="3643314"/>
                </a:cubicBezTo>
                <a:cubicBezTo>
                  <a:pt x="2961185" y="3631486"/>
                  <a:pt x="3902627" y="2839168"/>
                  <a:pt x="3914776" y="1821657"/>
                </a:cubicBezTo>
                <a:cubicBezTo>
                  <a:pt x="3908168" y="752572"/>
                  <a:pt x="2954560" y="116547"/>
                  <a:pt x="1957388" y="0"/>
                </a:cubicBezTo>
                <a:cubicBezTo>
                  <a:pt x="1034646" y="88620"/>
                  <a:pt x="157307" y="853406"/>
                  <a:pt x="0" y="182165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D73D5B-C33E-9643-981E-4DA35F921201}"/>
              </a:ext>
            </a:extLst>
          </p:cNvPr>
          <p:cNvSpPr txBox="1"/>
          <p:nvPr/>
        </p:nvSpPr>
        <p:spPr>
          <a:xfrm>
            <a:off x="4714852" y="3136612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Cavolini" panose="03000502040302020204" pitchFamily="66" charset="0"/>
                <a:cs typeface="Cavolini" panose="03000502040302020204" pitchFamily="66" charset="0"/>
              </a:rPr>
              <a:t>David Piron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11FAB6-1FE8-B043-B3A9-8F00E0C0BEF5}"/>
              </a:ext>
            </a:extLst>
          </p:cNvPr>
          <p:cNvSpPr txBox="1"/>
          <p:nvPr/>
        </p:nvSpPr>
        <p:spPr>
          <a:xfrm>
            <a:off x="5182127" y="3778163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Baskerville" panose="02020502070401020303" pitchFamily="18" charset="0"/>
                <a:ea typeface="Baskerville" panose="02020502070401020303" pitchFamily="18" charset="0"/>
              </a:rPr>
              <a:t>Boulangerie - Pâtisserie</a:t>
            </a:r>
          </a:p>
        </p:txBody>
      </p:sp>
      <p:pic>
        <p:nvPicPr>
          <p:cNvPr id="7" name="Graphique 6" descr="Rouleau à pâtisserie contour">
            <a:extLst>
              <a:ext uri="{FF2B5EF4-FFF2-40B4-BE49-F238E27FC236}">
                <a16:creationId xmlns:a16="http://schemas.microsoft.com/office/drawing/2014/main" id="{218FCFB1-7A74-8343-A7C3-BDD9B9E18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47179">
            <a:off x="5757448" y="4189077"/>
            <a:ext cx="677102" cy="6771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2623471-D1FC-F84E-A803-FBCC9602F438}"/>
              </a:ext>
            </a:extLst>
          </p:cNvPr>
          <p:cNvCxnSpPr/>
          <p:nvPr/>
        </p:nvCxnSpPr>
        <p:spPr>
          <a:xfrm>
            <a:off x="5685087" y="4867100"/>
            <a:ext cx="821824" cy="0"/>
          </a:xfrm>
          <a:prstGeom prst="line">
            <a:avLst/>
          </a:prstGeom>
          <a:ln>
            <a:solidFill>
              <a:schemeClr val="tx1">
                <a:alpha val="39000"/>
              </a:schemeClr>
            </a:solidFill>
          </a:ln>
          <a:effectLst>
            <a:outerShdw blurRad="50800" dist="38100" dir="5400000" sx="99657" sy="99657" algn="t" rotWithShape="0">
              <a:prstClr val="black">
                <a:alpha val="61088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1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>
            <a:extLst>
              <a:ext uri="{FF2B5EF4-FFF2-40B4-BE49-F238E27FC236}">
                <a16:creationId xmlns:a16="http://schemas.microsoft.com/office/drawing/2014/main" id="{D7C486C5-9938-EA46-8DFE-BCF43DF078CA}"/>
              </a:ext>
            </a:extLst>
          </p:cNvPr>
          <p:cNvSpPr/>
          <p:nvPr/>
        </p:nvSpPr>
        <p:spPr>
          <a:xfrm>
            <a:off x="4138612" y="1607343"/>
            <a:ext cx="3914776" cy="3643314"/>
          </a:xfrm>
          <a:custGeom>
            <a:avLst/>
            <a:gdLst>
              <a:gd name="connsiteX0" fmla="*/ 0 w 3914776"/>
              <a:gd name="connsiteY0" fmla="*/ 1821657 h 3643314"/>
              <a:gd name="connsiteX1" fmla="*/ 1957388 w 3914776"/>
              <a:gd name="connsiteY1" fmla="*/ 0 h 3643314"/>
              <a:gd name="connsiteX2" fmla="*/ 3914776 w 3914776"/>
              <a:gd name="connsiteY2" fmla="*/ 1821657 h 3643314"/>
              <a:gd name="connsiteX3" fmla="*/ 1957388 w 3914776"/>
              <a:gd name="connsiteY3" fmla="*/ 3643314 h 3643314"/>
              <a:gd name="connsiteX4" fmla="*/ 0 w 3914776"/>
              <a:gd name="connsiteY4" fmla="*/ 1821657 h 3643314"/>
              <a:gd name="connsiteX5" fmla="*/ 0 w 3914776"/>
              <a:gd name="connsiteY5" fmla="*/ 1821657 h 3643314"/>
              <a:gd name="connsiteX6" fmla="*/ 1957388 w 3914776"/>
              <a:gd name="connsiteY6" fmla="*/ 3643314 h 3643314"/>
              <a:gd name="connsiteX7" fmla="*/ 3914776 w 3914776"/>
              <a:gd name="connsiteY7" fmla="*/ 1821657 h 3643314"/>
              <a:gd name="connsiteX8" fmla="*/ 1957388 w 3914776"/>
              <a:gd name="connsiteY8" fmla="*/ 0 h 3643314"/>
              <a:gd name="connsiteX9" fmla="*/ 0 w 3914776"/>
              <a:gd name="connsiteY9" fmla="*/ 1821657 h 36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4776" h="3643314" extrusionOk="0">
                <a:moveTo>
                  <a:pt x="0" y="1821657"/>
                </a:moveTo>
                <a:cubicBezTo>
                  <a:pt x="-174913" y="707694"/>
                  <a:pt x="746077" y="48894"/>
                  <a:pt x="1957388" y="0"/>
                </a:cubicBezTo>
                <a:cubicBezTo>
                  <a:pt x="3198084" y="33612"/>
                  <a:pt x="3900470" y="816039"/>
                  <a:pt x="3914776" y="1821657"/>
                </a:cubicBezTo>
                <a:cubicBezTo>
                  <a:pt x="3808133" y="2931873"/>
                  <a:pt x="3016326" y="3765458"/>
                  <a:pt x="1957388" y="3643314"/>
                </a:cubicBezTo>
                <a:cubicBezTo>
                  <a:pt x="786647" y="3594234"/>
                  <a:pt x="124992" y="2887452"/>
                  <a:pt x="0" y="1821657"/>
                </a:cubicBezTo>
                <a:close/>
                <a:moveTo>
                  <a:pt x="0" y="1821657"/>
                </a:moveTo>
                <a:cubicBezTo>
                  <a:pt x="36080" y="2832010"/>
                  <a:pt x="939015" y="3514355"/>
                  <a:pt x="1957388" y="3643314"/>
                </a:cubicBezTo>
                <a:cubicBezTo>
                  <a:pt x="2961185" y="3631486"/>
                  <a:pt x="3902627" y="2839168"/>
                  <a:pt x="3914776" y="1821657"/>
                </a:cubicBezTo>
                <a:cubicBezTo>
                  <a:pt x="3908168" y="752572"/>
                  <a:pt x="2954560" y="116547"/>
                  <a:pt x="1957388" y="0"/>
                </a:cubicBezTo>
                <a:cubicBezTo>
                  <a:pt x="1034646" y="88620"/>
                  <a:pt x="157307" y="853406"/>
                  <a:pt x="0" y="182165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A775B3-82D4-D148-AB27-A0F836F2338C}"/>
              </a:ext>
            </a:extLst>
          </p:cNvPr>
          <p:cNvSpPr txBox="1"/>
          <p:nvPr/>
        </p:nvSpPr>
        <p:spPr>
          <a:xfrm>
            <a:off x="4714851" y="2500380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Cavolini" panose="03000502040302020204" pitchFamily="66" charset="0"/>
                <a:cs typeface="Cavolini" panose="03000502040302020204" pitchFamily="66" charset="0"/>
              </a:rPr>
              <a:t>David Piron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29F175-9E21-5B4C-A02E-A2667B6C1280}"/>
              </a:ext>
            </a:extLst>
          </p:cNvPr>
          <p:cNvSpPr txBox="1"/>
          <p:nvPr/>
        </p:nvSpPr>
        <p:spPr>
          <a:xfrm>
            <a:off x="5182125" y="3881116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Baskerville" panose="02020502070401020303" pitchFamily="18" charset="0"/>
                <a:ea typeface="Baskerville" panose="02020502070401020303" pitchFamily="18" charset="0"/>
              </a:rPr>
              <a:t>Boulangerie - Pâtisserie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C068960-292C-BD42-B1C5-0ADE7159BD64}"/>
              </a:ext>
            </a:extLst>
          </p:cNvPr>
          <p:cNvCxnSpPr>
            <a:cxnSpLocks/>
          </p:cNvCxnSpPr>
          <p:nvPr/>
        </p:nvCxnSpPr>
        <p:spPr>
          <a:xfrm>
            <a:off x="5443199" y="3540285"/>
            <a:ext cx="1305596" cy="0"/>
          </a:xfrm>
          <a:prstGeom prst="line">
            <a:avLst/>
          </a:prstGeom>
          <a:ln>
            <a:solidFill>
              <a:schemeClr val="tx1">
                <a:alpha val="39000"/>
              </a:schemeClr>
            </a:solidFill>
          </a:ln>
          <a:effectLst>
            <a:outerShdw blurRad="50800" dist="38100" dir="5400000" sx="99657" sy="99657" algn="t" rotWithShape="0">
              <a:prstClr val="black">
                <a:alpha val="61088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>
            <a:extLst>
              <a:ext uri="{FF2B5EF4-FFF2-40B4-BE49-F238E27FC236}">
                <a16:creationId xmlns:a16="http://schemas.microsoft.com/office/drawing/2014/main" id="{D7C486C5-9938-EA46-8DFE-BCF43DF078CA}"/>
              </a:ext>
            </a:extLst>
          </p:cNvPr>
          <p:cNvSpPr/>
          <p:nvPr/>
        </p:nvSpPr>
        <p:spPr>
          <a:xfrm>
            <a:off x="4138612" y="1607343"/>
            <a:ext cx="3914776" cy="3643314"/>
          </a:xfrm>
          <a:custGeom>
            <a:avLst/>
            <a:gdLst>
              <a:gd name="connsiteX0" fmla="*/ 0 w 3914776"/>
              <a:gd name="connsiteY0" fmla="*/ 1821657 h 3643314"/>
              <a:gd name="connsiteX1" fmla="*/ 1957388 w 3914776"/>
              <a:gd name="connsiteY1" fmla="*/ 0 h 3643314"/>
              <a:gd name="connsiteX2" fmla="*/ 3914776 w 3914776"/>
              <a:gd name="connsiteY2" fmla="*/ 1821657 h 3643314"/>
              <a:gd name="connsiteX3" fmla="*/ 1957388 w 3914776"/>
              <a:gd name="connsiteY3" fmla="*/ 3643314 h 3643314"/>
              <a:gd name="connsiteX4" fmla="*/ 0 w 3914776"/>
              <a:gd name="connsiteY4" fmla="*/ 1821657 h 3643314"/>
              <a:gd name="connsiteX5" fmla="*/ 0 w 3914776"/>
              <a:gd name="connsiteY5" fmla="*/ 1821657 h 3643314"/>
              <a:gd name="connsiteX6" fmla="*/ 1957388 w 3914776"/>
              <a:gd name="connsiteY6" fmla="*/ 3643314 h 3643314"/>
              <a:gd name="connsiteX7" fmla="*/ 3914776 w 3914776"/>
              <a:gd name="connsiteY7" fmla="*/ 1821657 h 3643314"/>
              <a:gd name="connsiteX8" fmla="*/ 1957388 w 3914776"/>
              <a:gd name="connsiteY8" fmla="*/ 0 h 3643314"/>
              <a:gd name="connsiteX9" fmla="*/ 0 w 3914776"/>
              <a:gd name="connsiteY9" fmla="*/ 1821657 h 36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4776" h="3643314" extrusionOk="0">
                <a:moveTo>
                  <a:pt x="0" y="1821657"/>
                </a:moveTo>
                <a:cubicBezTo>
                  <a:pt x="-174913" y="707694"/>
                  <a:pt x="746077" y="48894"/>
                  <a:pt x="1957388" y="0"/>
                </a:cubicBezTo>
                <a:cubicBezTo>
                  <a:pt x="3198084" y="33612"/>
                  <a:pt x="3900470" y="816039"/>
                  <a:pt x="3914776" y="1821657"/>
                </a:cubicBezTo>
                <a:cubicBezTo>
                  <a:pt x="3808133" y="2931873"/>
                  <a:pt x="3016326" y="3765458"/>
                  <a:pt x="1957388" y="3643314"/>
                </a:cubicBezTo>
                <a:cubicBezTo>
                  <a:pt x="786647" y="3594234"/>
                  <a:pt x="124992" y="2887452"/>
                  <a:pt x="0" y="1821657"/>
                </a:cubicBezTo>
                <a:close/>
                <a:moveTo>
                  <a:pt x="0" y="1821657"/>
                </a:moveTo>
                <a:cubicBezTo>
                  <a:pt x="36080" y="2832010"/>
                  <a:pt x="939015" y="3514355"/>
                  <a:pt x="1957388" y="3643314"/>
                </a:cubicBezTo>
                <a:cubicBezTo>
                  <a:pt x="2961185" y="3631486"/>
                  <a:pt x="3902627" y="2839168"/>
                  <a:pt x="3914776" y="1821657"/>
                </a:cubicBezTo>
                <a:cubicBezTo>
                  <a:pt x="3908168" y="752572"/>
                  <a:pt x="2954560" y="116547"/>
                  <a:pt x="1957388" y="0"/>
                </a:cubicBezTo>
                <a:cubicBezTo>
                  <a:pt x="1034646" y="88620"/>
                  <a:pt x="157307" y="853406"/>
                  <a:pt x="0" y="182165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A775B3-82D4-D148-AB27-A0F836F2338C}"/>
              </a:ext>
            </a:extLst>
          </p:cNvPr>
          <p:cNvSpPr txBox="1"/>
          <p:nvPr/>
        </p:nvSpPr>
        <p:spPr>
          <a:xfrm>
            <a:off x="4714852" y="3136612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Cavolini" panose="03000502040302020204" pitchFamily="66" charset="0"/>
                <a:cs typeface="Cavolini" panose="03000502040302020204" pitchFamily="66" charset="0"/>
              </a:rPr>
              <a:t>David Piron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29F175-9E21-5B4C-A02E-A2667B6C1280}"/>
              </a:ext>
            </a:extLst>
          </p:cNvPr>
          <p:cNvSpPr txBox="1"/>
          <p:nvPr/>
        </p:nvSpPr>
        <p:spPr>
          <a:xfrm>
            <a:off x="5182127" y="3978191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Baskerville" panose="02020502070401020303" pitchFamily="18" charset="0"/>
                <a:ea typeface="Baskerville" panose="02020502070401020303" pitchFamily="18" charset="0"/>
              </a:rPr>
              <a:t>Boulangerie - Pâtisserie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C068960-292C-BD42-B1C5-0ADE7159BD64}"/>
              </a:ext>
            </a:extLst>
          </p:cNvPr>
          <p:cNvCxnSpPr>
            <a:cxnSpLocks/>
          </p:cNvCxnSpPr>
          <p:nvPr/>
        </p:nvCxnSpPr>
        <p:spPr>
          <a:xfrm>
            <a:off x="5523831" y="3826035"/>
            <a:ext cx="1144337" cy="0"/>
          </a:xfrm>
          <a:prstGeom prst="line">
            <a:avLst/>
          </a:prstGeom>
          <a:ln>
            <a:solidFill>
              <a:schemeClr val="tx1">
                <a:alpha val="39000"/>
              </a:schemeClr>
            </a:solidFill>
          </a:ln>
          <a:effectLst>
            <a:outerShdw blurRad="50800" dist="38100" dir="5400000" sx="99657" sy="99657" algn="t" rotWithShape="0">
              <a:prstClr val="black">
                <a:alpha val="61088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6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>
            <a:extLst>
              <a:ext uri="{FF2B5EF4-FFF2-40B4-BE49-F238E27FC236}">
                <a16:creationId xmlns:a16="http://schemas.microsoft.com/office/drawing/2014/main" id="{D7C486C5-9938-EA46-8DFE-BCF43DF078CA}"/>
              </a:ext>
            </a:extLst>
          </p:cNvPr>
          <p:cNvSpPr/>
          <p:nvPr/>
        </p:nvSpPr>
        <p:spPr>
          <a:xfrm>
            <a:off x="4138612" y="1607343"/>
            <a:ext cx="3914776" cy="3643314"/>
          </a:xfrm>
          <a:custGeom>
            <a:avLst/>
            <a:gdLst>
              <a:gd name="connsiteX0" fmla="*/ 0 w 3914776"/>
              <a:gd name="connsiteY0" fmla="*/ 1821657 h 3643314"/>
              <a:gd name="connsiteX1" fmla="*/ 1957388 w 3914776"/>
              <a:gd name="connsiteY1" fmla="*/ 0 h 3643314"/>
              <a:gd name="connsiteX2" fmla="*/ 3914776 w 3914776"/>
              <a:gd name="connsiteY2" fmla="*/ 1821657 h 3643314"/>
              <a:gd name="connsiteX3" fmla="*/ 1957388 w 3914776"/>
              <a:gd name="connsiteY3" fmla="*/ 3643314 h 3643314"/>
              <a:gd name="connsiteX4" fmla="*/ 0 w 3914776"/>
              <a:gd name="connsiteY4" fmla="*/ 1821657 h 3643314"/>
              <a:gd name="connsiteX5" fmla="*/ 0 w 3914776"/>
              <a:gd name="connsiteY5" fmla="*/ 1821657 h 3643314"/>
              <a:gd name="connsiteX6" fmla="*/ 1957388 w 3914776"/>
              <a:gd name="connsiteY6" fmla="*/ 3643314 h 3643314"/>
              <a:gd name="connsiteX7" fmla="*/ 3914776 w 3914776"/>
              <a:gd name="connsiteY7" fmla="*/ 1821657 h 3643314"/>
              <a:gd name="connsiteX8" fmla="*/ 1957388 w 3914776"/>
              <a:gd name="connsiteY8" fmla="*/ 0 h 3643314"/>
              <a:gd name="connsiteX9" fmla="*/ 0 w 3914776"/>
              <a:gd name="connsiteY9" fmla="*/ 1821657 h 36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4776" h="3643314" extrusionOk="0">
                <a:moveTo>
                  <a:pt x="0" y="1821657"/>
                </a:moveTo>
                <a:cubicBezTo>
                  <a:pt x="-174913" y="707694"/>
                  <a:pt x="746077" y="48894"/>
                  <a:pt x="1957388" y="0"/>
                </a:cubicBezTo>
                <a:cubicBezTo>
                  <a:pt x="3198084" y="33612"/>
                  <a:pt x="3900470" y="816039"/>
                  <a:pt x="3914776" y="1821657"/>
                </a:cubicBezTo>
                <a:cubicBezTo>
                  <a:pt x="3808133" y="2931873"/>
                  <a:pt x="3016326" y="3765458"/>
                  <a:pt x="1957388" y="3643314"/>
                </a:cubicBezTo>
                <a:cubicBezTo>
                  <a:pt x="786647" y="3594234"/>
                  <a:pt x="124992" y="2887452"/>
                  <a:pt x="0" y="1821657"/>
                </a:cubicBezTo>
                <a:close/>
                <a:moveTo>
                  <a:pt x="0" y="1821657"/>
                </a:moveTo>
                <a:cubicBezTo>
                  <a:pt x="36080" y="2832010"/>
                  <a:pt x="939015" y="3514355"/>
                  <a:pt x="1957388" y="3643314"/>
                </a:cubicBezTo>
                <a:cubicBezTo>
                  <a:pt x="2961185" y="3631486"/>
                  <a:pt x="3902627" y="2839168"/>
                  <a:pt x="3914776" y="1821657"/>
                </a:cubicBezTo>
                <a:cubicBezTo>
                  <a:pt x="3908168" y="752572"/>
                  <a:pt x="2954560" y="116547"/>
                  <a:pt x="1957388" y="0"/>
                </a:cubicBezTo>
                <a:cubicBezTo>
                  <a:pt x="1034646" y="88620"/>
                  <a:pt x="157307" y="853406"/>
                  <a:pt x="0" y="182165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A775B3-82D4-D148-AB27-A0F836F2338C}"/>
              </a:ext>
            </a:extLst>
          </p:cNvPr>
          <p:cNvSpPr txBox="1"/>
          <p:nvPr/>
        </p:nvSpPr>
        <p:spPr>
          <a:xfrm>
            <a:off x="4956905" y="3136612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THupo" panose="02010800040101010101" pitchFamily="2" charset="-122"/>
                <a:ea typeface="STHupo" panose="02010800040101010101" pitchFamily="2" charset="-122"/>
                <a:cs typeface="Cavolini" panose="03000502040302020204" pitchFamily="66" charset="0"/>
              </a:rPr>
              <a:t>David Piron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29F175-9E21-5B4C-A02E-A2667B6C1280}"/>
              </a:ext>
            </a:extLst>
          </p:cNvPr>
          <p:cNvSpPr txBox="1"/>
          <p:nvPr/>
        </p:nvSpPr>
        <p:spPr>
          <a:xfrm>
            <a:off x="5182127" y="3978191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Baskerville" panose="02020502070401020303" pitchFamily="18" charset="0"/>
                <a:ea typeface="Baskerville" panose="02020502070401020303" pitchFamily="18" charset="0"/>
              </a:rPr>
              <a:t>Boulangerie - Pâtisserie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C068960-292C-BD42-B1C5-0ADE7159BD64}"/>
              </a:ext>
            </a:extLst>
          </p:cNvPr>
          <p:cNvCxnSpPr>
            <a:cxnSpLocks/>
          </p:cNvCxnSpPr>
          <p:nvPr/>
        </p:nvCxnSpPr>
        <p:spPr>
          <a:xfrm>
            <a:off x="5523831" y="4497548"/>
            <a:ext cx="1144337" cy="0"/>
          </a:xfrm>
          <a:prstGeom prst="line">
            <a:avLst/>
          </a:prstGeom>
          <a:ln>
            <a:solidFill>
              <a:schemeClr val="tx1">
                <a:alpha val="39000"/>
              </a:schemeClr>
            </a:solidFill>
          </a:ln>
          <a:effectLst>
            <a:outerShdw blurRad="50800" dist="38100" dir="5400000" sx="99657" sy="99657" algn="t" rotWithShape="0">
              <a:prstClr val="black">
                <a:alpha val="61088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822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54</Words>
  <Application>Microsoft Macintosh PowerPoint</Application>
  <PresentationFormat>Grand écran</PresentationFormat>
  <Paragraphs>24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5" baseType="lpstr">
      <vt:lpstr>STHupo</vt:lpstr>
      <vt:lpstr>American Typewriter</vt:lpstr>
      <vt:lpstr>Apple Chancery</vt:lpstr>
      <vt:lpstr>Apple Chancery</vt:lpstr>
      <vt:lpstr>Arial</vt:lpstr>
      <vt:lpstr>Arial Rounded MT Bold</vt:lpstr>
      <vt:lpstr>Baskerville</vt:lpstr>
      <vt:lpstr>Calibri</vt:lpstr>
      <vt:lpstr>Calibri Light</vt:lpstr>
      <vt:lpstr>Cavolini</vt:lpstr>
      <vt:lpstr>Copperplate</vt:lpstr>
      <vt:lpstr>Desdemona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Raffaël ALBERTO</dc:creator>
  <cp:lastModifiedBy>Raffaël ALBERTO</cp:lastModifiedBy>
  <cp:revision>14</cp:revision>
  <dcterms:created xsi:type="dcterms:W3CDTF">2022-04-10T09:50:14Z</dcterms:created>
  <dcterms:modified xsi:type="dcterms:W3CDTF">2022-04-10T16:52:52Z</dcterms:modified>
</cp:coreProperties>
</file>