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88" r:id="rId2"/>
  </p:sldIdLst>
  <p:sldSz cx="9906000" cy="6858000" type="A4"/>
  <p:notesSz cx="9305925" cy="7019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57B882-F4DE-44E9-AEF3-7323686AB44A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  <p15:guide id="3" orient="horz" pos="2211">
          <p15:clr>
            <a:srgbClr val="A4A3A4"/>
          </p15:clr>
        </p15:guide>
        <p15:guide id="4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447"/>
    <a:srgbClr val="A60E65"/>
    <a:srgbClr val="979ECE"/>
    <a:srgbClr val="BB2775"/>
    <a:srgbClr val="971F5F"/>
    <a:srgbClr val="EF1B57"/>
    <a:srgbClr val="EF571B"/>
    <a:srgbClr val="D93FA2"/>
    <a:srgbClr val="1975B3"/>
    <a:srgbClr val="14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5" autoAdjust="0"/>
  </p:normalViewPr>
  <p:slideViewPr>
    <p:cSldViewPr>
      <p:cViewPr varScale="1">
        <p:scale>
          <a:sx n="97" d="100"/>
          <a:sy n="97" d="100"/>
        </p:scale>
        <p:origin x="552" y="84"/>
      </p:cViewPr>
      <p:guideLst>
        <p:guide orient="horz" pos="2160"/>
        <p:guide pos="28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590" y="-96"/>
      </p:cViewPr>
      <p:guideLst>
        <p:guide orient="horz" pos="2931"/>
        <p:guide pos="2211"/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r">
              <a:defRPr sz="1200"/>
            </a:lvl1pPr>
          </a:lstStyle>
          <a:p>
            <a:fld id="{908B5901-23FD-47B8-B90C-B633161BC6F0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25463"/>
            <a:ext cx="3803650" cy="2633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9" tIns="46640" rIns="93279" bIns="4664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5"/>
            <a:ext cx="7444740" cy="3158966"/>
          </a:xfrm>
          <a:prstGeom prst="rect">
            <a:avLst/>
          </a:prstGeom>
        </p:spPr>
        <p:txBody>
          <a:bodyPr vert="horz" lIns="93279" tIns="46640" rIns="93279" bIns="4664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6213D73-7A1A-4B18-A2C4-22D03415D0F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75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solidFill>
          <a:srgbClr val="54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61" y="3786610"/>
            <a:ext cx="7975724" cy="1226567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3961" y="5105400"/>
            <a:ext cx="7975500" cy="483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979ECE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Edit master sub-title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832653" y="3573016"/>
            <a:ext cx="6396711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938887" y="5705798"/>
            <a:ext cx="4290477" cy="3874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DD Month 20YY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" y="-243408"/>
            <a:ext cx="2670368" cy="1741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02783" y="347784"/>
            <a:ext cx="3978442" cy="30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1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ings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17563" y="-99392"/>
            <a:ext cx="1006311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839321" y="132145"/>
            <a:ext cx="218424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-1082" y="6376243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7852569" y="132145"/>
            <a:ext cx="2094707" cy="416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Medium priority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72480" y="296624"/>
            <a:ext cx="7098000" cy="288032"/>
          </a:xfrm>
        </p:spPr>
        <p:txBody>
          <a:bodyPr/>
          <a:lstStyle>
            <a:lvl1pPr algn="l">
              <a:defRPr sz="180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272480" y="44624"/>
            <a:ext cx="7098000" cy="25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979ECE"/>
                </a:solidFill>
              </a:defRPr>
            </a:lvl1pPr>
          </a:lstStyle>
          <a:p>
            <a:pPr lvl="0"/>
            <a:r>
              <a:rPr lang="en-GB" dirty="0" smtClean="0"/>
              <a:t>Issues section</a:t>
            </a:r>
            <a:endParaRPr lang="en-GB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913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with heading (no sub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0" y="5589240"/>
            <a:ext cx="9906000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79400" y="5733256"/>
            <a:ext cx="9532129" cy="648072"/>
          </a:xfrm>
        </p:spPr>
        <p:txBody>
          <a:bodyPr wrap="square" anchor="b">
            <a:no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rgbClr val="5439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32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with heading (with sub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0" y="5013176"/>
            <a:ext cx="9906000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79400" y="5157192"/>
            <a:ext cx="9532129" cy="648072"/>
          </a:xfrm>
        </p:spPr>
        <p:txBody>
          <a:bodyPr wrap="square" anchor="b">
            <a:no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rgbClr val="5439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master title &gt;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79400" y="5750744"/>
            <a:ext cx="9532129" cy="648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kern="1200" cap="none" baseline="0" dirty="0">
                <a:solidFill>
                  <a:srgbClr val="979EC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Edit master sub-title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019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6"/>
          <p:cNvSpPr>
            <a:spLocks noGrp="1"/>
          </p:cNvSpPr>
          <p:nvPr>
            <p:ph idx="1"/>
          </p:nvPr>
        </p:nvSpPr>
        <p:spPr>
          <a:xfrm>
            <a:off x="0" y="0"/>
            <a:ext cx="9906000" cy="6381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68288" lvl="0" indent="-268288">
              <a:buFontTx/>
              <a:buChar char="•"/>
              <a:defRPr/>
            </a:pPr>
            <a:r>
              <a:rPr lang="en-US" altLang="ja-JP" sz="16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3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slide (no sub-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5" y="332656"/>
            <a:ext cx="7142333" cy="128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97" y="522592"/>
            <a:ext cx="6630737" cy="936000"/>
          </a:xfr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kern="1200" cap="none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394642" y="3065192"/>
            <a:ext cx="6084000" cy="0"/>
          </a:xfrm>
          <a:prstGeom prst="line">
            <a:avLst/>
          </a:prstGeom>
          <a:ln w="12700">
            <a:solidFill>
              <a:srgbClr val="BCBC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314818" y="1988816"/>
            <a:ext cx="6162685" cy="6480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1"/>
                </a:solidFill>
                <a:latin typeface="+mn-lt"/>
                <a:cs typeface="Gill Sans"/>
              </a:defRPr>
            </a:lvl1pPr>
          </a:lstStyle>
          <a:p>
            <a:pPr lvl="0"/>
            <a:r>
              <a:rPr lang="en-GB" dirty="0" smtClean="0"/>
              <a:t>Consultant Name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314818" y="2564904"/>
            <a:ext cx="6162685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6"/>
                </a:solidFill>
                <a:latin typeface="+mn-lt"/>
                <a:cs typeface="Gill Sans"/>
              </a:defRPr>
            </a:lvl1pPr>
          </a:lstStyle>
          <a:p>
            <a:pPr lvl="0"/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14818" y="3140968"/>
            <a:ext cx="6162685" cy="2988000"/>
          </a:xfrm>
          <a:prstGeom prst="rect">
            <a:avLst/>
          </a:prstGeom>
        </p:spPr>
        <p:txBody>
          <a:bodyPr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2000" b="0">
                <a:solidFill>
                  <a:schemeClr val="accent3"/>
                </a:solidFill>
              </a:defRPr>
            </a:lvl1pPr>
            <a:lvl2pPr marL="531813" indent="-1841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800">
                <a:solidFill>
                  <a:srgbClr val="A60E65"/>
                </a:solidFill>
              </a:defRPr>
            </a:lvl2pPr>
            <a:lvl3pPr marL="900113" indent="-176213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5pPr>
          </a:lstStyle>
          <a:p>
            <a:pPr lvl="0"/>
            <a:r>
              <a:rPr lang="en-US" dirty="0" smtClean="0"/>
              <a:t>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0803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400" y="5373216"/>
            <a:ext cx="9532129" cy="1008112"/>
          </a:xfrm>
        </p:spPr>
        <p:txBody>
          <a:bodyPr wrap="square" anchor="b">
            <a:no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rgbClr val="5439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889104" y="1112219"/>
            <a:ext cx="3822613" cy="4248000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spcBef>
                <a:spcPts val="0"/>
              </a:spcBef>
              <a:spcAft>
                <a:spcPts val="900"/>
              </a:spcAft>
              <a:defRPr sz="2000">
                <a:solidFill>
                  <a:schemeClr val="accent3"/>
                </a:solidFill>
              </a:defRPr>
            </a:lvl1pPr>
            <a:lvl2pPr marL="714375" indent="-257175">
              <a:spcBef>
                <a:spcPts val="0"/>
              </a:spcBef>
              <a:spcAft>
                <a:spcPts val="900"/>
              </a:spcAft>
              <a:defRPr sz="1800">
                <a:solidFill>
                  <a:srgbClr val="A60E65"/>
                </a:solidFill>
              </a:defRPr>
            </a:lvl2pPr>
            <a:lvl3pPr marL="1071563" indent="-157163">
              <a:spcBef>
                <a:spcPts val="0"/>
              </a:spcBef>
              <a:spcAft>
                <a:spcPts val="900"/>
              </a:spcAft>
              <a:defRPr sz="1600">
                <a:solidFill>
                  <a:schemeClr val="accent3"/>
                </a:solidFill>
              </a:defRPr>
            </a:lvl3pPr>
            <a:lvl4pPr marL="1520825" indent="-149225">
              <a:spcBef>
                <a:spcPts val="0"/>
              </a:spcBef>
              <a:spcAft>
                <a:spcPts val="900"/>
              </a:spcAft>
              <a:defRPr sz="1600">
                <a:solidFill>
                  <a:schemeClr val="accent3"/>
                </a:solidFill>
              </a:defRPr>
            </a:lvl4pPr>
            <a:lvl5pPr marL="1970088" indent="-141288">
              <a:spcBef>
                <a:spcPts val="0"/>
              </a:spcBef>
              <a:spcAft>
                <a:spcPts val="900"/>
              </a:spcAft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4003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7918" y="5373216"/>
            <a:ext cx="6474000" cy="1008112"/>
          </a:xfrm>
        </p:spPr>
        <p:txBody>
          <a:bodyPr wrap="square" anchor="b">
            <a:no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rgbClr val="5439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747000" y="2601328"/>
            <a:ext cx="3159000" cy="3780000"/>
          </a:xfrm>
          <a:prstGeom prst="rect">
            <a:avLst/>
          </a:prstGeom>
          <a:solidFill>
            <a:srgbClr val="352447"/>
          </a:solidFill>
        </p:spPr>
        <p:txBody>
          <a:bodyPr lIns="144000" tIns="108000" rIns="144000" bIns="10800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1600">
                <a:solidFill>
                  <a:schemeClr val="accent6"/>
                </a:solidFill>
                <a:latin typeface="+mn-lt"/>
              </a:defRPr>
            </a:lvl1pPr>
            <a:lvl2pPr marL="277813" indent="-257175"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71563" indent="-157163">
              <a:spcBef>
                <a:spcPts val="0"/>
              </a:spcBef>
              <a:spcAft>
                <a:spcPts val="900"/>
              </a:spcAft>
              <a:defRPr sz="1600">
                <a:solidFill>
                  <a:schemeClr val="accent3"/>
                </a:solidFill>
              </a:defRPr>
            </a:lvl3pPr>
            <a:lvl4pPr marL="1520825" indent="-149225">
              <a:spcBef>
                <a:spcPts val="0"/>
              </a:spcBef>
              <a:spcAft>
                <a:spcPts val="900"/>
              </a:spcAft>
              <a:defRPr sz="1600">
                <a:solidFill>
                  <a:schemeClr val="accent3"/>
                </a:solidFill>
              </a:defRPr>
            </a:lvl4pPr>
            <a:lvl5pPr marL="1970088" indent="-141288">
              <a:spcBef>
                <a:spcPts val="0"/>
              </a:spcBef>
              <a:spcAft>
                <a:spcPts val="900"/>
              </a:spcAft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4003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0924"/>
            <a:ext cx="9906000" cy="695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13747" y="5424366"/>
            <a:ext cx="4803001" cy="570192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428498" y="2243434"/>
            <a:ext cx="384621" cy="355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 userDrawn="1"/>
        </p:nvSpPr>
        <p:spPr>
          <a:xfrm>
            <a:off x="1709656" y="5002726"/>
            <a:ext cx="669059" cy="617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 userDrawn="1"/>
        </p:nvSpPr>
        <p:spPr>
          <a:xfrm>
            <a:off x="428498" y="4181939"/>
            <a:ext cx="768648" cy="709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 userDrawn="1"/>
        </p:nvSpPr>
        <p:spPr>
          <a:xfrm>
            <a:off x="1406804" y="1281915"/>
            <a:ext cx="1162182" cy="10727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 userDrawn="1"/>
        </p:nvSpPr>
        <p:spPr>
          <a:xfrm>
            <a:off x="6633597" y="1177467"/>
            <a:ext cx="465703" cy="429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 userDrawn="1"/>
        </p:nvSpPr>
        <p:spPr>
          <a:xfrm>
            <a:off x="7907572" y="684102"/>
            <a:ext cx="863715" cy="797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 userDrawn="1"/>
        </p:nvSpPr>
        <p:spPr>
          <a:xfrm>
            <a:off x="547474" y="2752275"/>
            <a:ext cx="1162182" cy="10727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2316012" y="1886355"/>
            <a:ext cx="5226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creating </a:t>
            </a:r>
            <a:endParaRPr lang="en-GB" sz="3600" dirty="0" smtClean="0">
              <a:solidFill>
                <a:schemeClr val="accent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360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people-centred</a:t>
            </a:r>
            <a:r>
              <a:rPr lang="en-GB" sz="360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efficient &amp; delightful digital experiences </a:t>
            </a:r>
            <a:endParaRPr lang="en-GB" sz="3600" dirty="0" smtClean="0">
              <a:solidFill>
                <a:schemeClr val="accent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360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GB" sz="360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2003</a:t>
            </a:r>
            <a:endParaRPr lang="en-GB" sz="3600" dirty="0">
              <a:solidFill>
                <a:schemeClr val="accent6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3256866" y="1003839"/>
            <a:ext cx="384621" cy="355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 userDrawn="1"/>
        </p:nvSpPr>
        <p:spPr>
          <a:xfrm>
            <a:off x="1676636" y="4315037"/>
            <a:ext cx="334531" cy="308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 userDrawn="1"/>
        </p:nvSpPr>
        <p:spPr>
          <a:xfrm>
            <a:off x="8439417" y="2727834"/>
            <a:ext cx="222043" cy="2049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10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rgbClr val="54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835" y="2811993"/>
            <a:ext cx="6084676" cy="1226567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782870" y="4149080"/>
            <a:ext cx="5499000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3782870" y="2708920"/>
            <a:ext cx="5499000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59432"/>
            <a:ext cx="3863722" cy="252028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bg1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41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with sub-title)">
    <p:bg>
      <p:bgPr>
        <a:solidFill>
          <a:srgbClr val="54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835" y="2811993"/>
            <a:ext cx="6084676" cy="689014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782870" y="4149080"/>
            <a:ext cx="5499000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3782870" y="2708920"/>
            <a:ext cx="5499000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59432"/>
            <a:ext cx="3863722" cy="252028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70540" y="3573464"/>
            <a:ext cx="6084623" cy="503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  <a:lvl2pPr algn="ctr">
              <a:defRPr>
                <a:solidFill>
                  <a:schemeClr val="accent6"/>
                </a:solidFill>
              </a:defRPr>
            </a:lvl2pPr>
            <a:lvl3pPr algn="ctr">
              <a:defRPr>
                <a:solidFill>
                  <a:schemeClr val="accent6"/>
                </a:solidFill>
              </a:defRPr>
            </a:lvl3pPr>
            <a:lvl4pPr algn="ctr">
              <a:defRPr>
                <a:solidFill>
                  <a:schemeClr val="accent6"/>
                </a:solidFill>
              </a:defRPr>
            </a:lvl4pPr>
            <a:lvl5pPr algn="ctr"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add sub-title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bg1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230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al slide">
    <p:bg>
      <p:bgPr>
        <a:solidFill>
          <a:srgbClr val="54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02979" y="2492897"/>
            <a:ext cx="5694230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spcAft>
                <a:spcPts val="1200"/>
              </a:spcAft>
              <a:buFont typeface="+mj-lt"/>
              <a:buAutoNum type="arabicPeriod"/>
              <a:defRPr sz="2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>
                <a:solidFill>
                  <a:schemeClr val="bg1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bg1"/>
                </a:solidFill>
                <a:latin typeface="Gill Sans MT" pitchFamily="34" charset="0"/>
              </a:defRPr>
            </a:lvl3pPr>
            <a:lvl4pPr>
              <a:defRPr>
                <a:solidFill>
                  <a:schemeClr val="bg1"/>
                </a:solidFill>
                <a:latin typeface="Gill Sans MT" pitchFamily="34" charset="0"/>
              </a:defRPr>
            </a:lvl4pPr>
            <a:lvl5pPr>
              <a:defRPr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584515" y="1532263"/>
            <a:ext cx="7956884" cy="600593"/>
          </a:xfrm>
        </p:spPr>
        <p:txBody>
          <a:bodyPr/>
          <a:lstStyle>
            <a:lvl1pPr algn="l">
              <a:defRPr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 Numbered sectional slide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" y="-243408"/>
            <a:ext cx="2670368" cy="17418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bg1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760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(no sub-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5" y="332656"/>
            <a:ext cx="7142333" cy="128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97" y="522000"/>
            <a:ext cx="6630737" cy="936000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97" y="1989280"/>
            <a:ext cx="7020780" cy="4140000"/>
          </a:xfrm>
          <a:prstGeom prst="rect">
            <a:avLst/>
          </a:prstGeom>
        </p:spPr>
        <p:txBody>
          <a:bodyPr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2000" b="0">
                <a:solidFill>
                  <a:schemeClr val="accent3"/>
                </a:solidFill>
              </a:defRPr>
            </a:lvl1pPr>
            <a:lvl2pPr marL="531813" indent="-1841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1850">
                <a:solidFill>
                  <a:srgbClr val="A60E65"/>
                </a:solidFill>
              </a:defRPr>
            </a:lvl2pPr>
            <a:lvl3pPr marL="896938" indent="-173038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rgbClr val="352447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397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(with sub-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5" y="332656"/>
            <a:ext cx="7142333" cy="128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97" y="521440"/>
            <a:ext cx="6630737" cy="504000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97" y="1989320"/>
            <a:ext cx="7020780" cy="4140000"/>
          </a:xfrm>
          <a:prstGeom prst="rect">
            <a:avLst/>
          </a:prstGeom>
        </p:spPr>
        <p:txBody>
          <a:bodyPr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2000" b="0">
                <a:solidFill>
                  <a:schemeClr val="accent3"/>
                </a:solidFill>
              </a:defRPr>
            </a:lvl1pPr>
            <a:lvl2pPr marL="531813" indent="-1841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1850">
                <a:solidFill>
                  <a:srgbClr val="A60E65"/>
                </a:solidFill>
              </a:defRPr>
            </a:lvl2pPr>
            <a:lvl3pPr marL="896938" indent="-173038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rgbClr val="352447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28497" y="1044000"/>
            <a:ext cx="6630737" cy="39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rgbClr val="979ECE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Edit master sub-title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397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different heading (no sub-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97" y="378000"/>
            <a:ext cx="8970000" cy="1008000"/>
          </a:xfrm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rgbClr val="543963"/>
                </a:solidFill>
                <a:latin typeface="+mn-lt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97" y="1989320"/>
            <a:ext cx="7020780" cy="4140000"/>
          </a:xfrm>
          <a:prstGeom prst="rect">
            <a:avLst/>
          </a:prstGeom>
        </p:spPr>
        <p:txBody>
          <a:bodyPr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2000" b="0">
                <a:solidFill>
                  <a:schemeClr val="accent3"/>
                </a:solidFill>
              </a:defRPr>
            </a:lvl1pPr>
            <a:lvl2pPr marL="531813" indent="-1841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1850">
                <a:solidFill>
                  <a:srgbClr val="A60E65"/>
                </a:solidFill>
              </a:defRPr>
            </a:lvl2pPr>
            <a:lvl3pPr marL="900113" indent="-176213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rgbClr val="352447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402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different heading (with sub-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97" y="378608"/>
            <a:ext cx="8970000" cy="54000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600" cap="none" baseline="0">
                <a:solidFill>
                  <a:srgbClr val="543963"/>
                </a:solidFill>
                <a:latin typeface="+mn-lt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-1082" y="6381328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28497" y="913632"/>
            <a:ext cx="8970000" cy="368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Edit master sub-title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97" y="1989320"/>
            <a:ext cx="7020780" cy="4140000"/>
          </a:xfrm>
          <a:prstGeom prst="rect">
            <a:avLst/>
          </a:prstGeom>
        </p:spPr>
        <p:txBody>
          <a:bodyPr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2000" b="0">
                <a:solidFill>
                  <a:schemeClr val="accent3"/>
                </a:solidFill>
              </a:defRPr>
            </a:lvl1pPr>
            <a:lvl2pPr marL="531813" indent="-1841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tabLst/>
              <a:defRPr sz="1850">
                <a:solidFill>
                  <a:srgbClr val="A60E65"/>
                </a:solidFill>
              </a:defRPr>
            </a:lvl2pPr>
            <a:lvl3pPr marL="900113" indent="-176213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rgbClr val="352447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600">
                <a:solidFill>
                  <a:srgbClr val="352447"/>
                </a:solidFill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402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ing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17563" y="-99392"/>
            <a:ext cx="1006311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839321" y="132145"/>
            <a:ext cx="218424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-1082" y="6376243"/>
            <a:ext cx="10023562" cy="0"/>
          </a:xfrm>
          <a:prstGeom prst="line">
            <a:avLst/>
          </a:prstGeom>
          <a:ln w="15875" cap="rnd">
            <a:solidFill>
              <a:srgbClr val="5439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7852569" y="132145"/>
            <a:ext cx="2094707" cy="416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Medium priority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72480" y="296624"/>
            <a:ext cx="7098000" cy="288032"/>
          </a:xfrm>
        </p:spPr>
        <p:txBody>
          <a:bodyPr/>
          <a:lstStyle>
            <a:lvl1pPr algn="l">
              <a:defRPr sz="180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272480" y="44624"/>
            <a:ext cx="7098000" cy="25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979ECE"/>
                </a:solidFill>
              </a:defRPr>
            </a:lvl1pPr>
          </a:lstStyle>
          <a:p>
            <a:pPr lvl="0"/>
            <a:r>
              <a:rPr lang="en-GB" dirty="0" smtClean="0"/>
              <a:t>Issues section</a:t>
            </a:r>
            <a:endParaRPr lang="en-GB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889104" y="1124744"/>
            <a:ext cx="3822613" cy="496855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spcBef>
                <a:spcPts val="0"/>
              </a:spcBef>
              <a:spcAft>
                <a:spcPts val="900"/>
              </a:spcAft>
              <a:defRPr sz="1800">
                <a:solidFill>
                  <a:schemeClr val="accent3"/>
                </a:solidFill>
              </a:defRPr>
            </a:lvl1pPr>
            <a:lvl2pPr marL="536575" indent="-257175">
              <a:spcBef>
                <a:spcPts val="0"/>
              </a:spcBef>
              <a:spcAft>
                <a:spcPts val="900"/>
              </a:spcAft>
              <a:defRPr sz="1600">
                <a:solidFill>
                  <a:srgbClr val="A60E65"/>
                </a:solidFill>
              </a:defRPr>
            </a:lvl2pPr>
            <a:lvl3pPr marL="976313" indent="-266700">
              <a:spcBef>
                <a:spcPts val="0"/>
              </a:spcBef>
              <a:spcAft>
                <a:spcPts val="900"/>
              </a:spcAft>
              <a:defRPr sz="1400">
                <a:solidFill>
                  <a:schemeClr val="accent3"/>
                </a:solidFill>
              </a:defRPr>
            </a:lvl3pPr>
            <a:lvl4pPr marL="1520825" indent="-149225">
              <a:spcBef>
                <a:spcPts val="0"/>
              </a:spcBef>
              <a:spcAft>
                <a:spcPts val="900"/>
              </a:spcAft>
              <a:defRPr sz="1200">
                <a:solidFill>
                  <a:schemeClr val="accent3"/>
                </a:solidFill>
              </a:defRPr>
            </a:lvl4pPr>
            <a:lvl5pPr marL="1970088" indent="-141288">
              <a:spcBef>
                <a:spcPts val="0"/>
              </a:spcBef>
              <a:spcAft>
                <a:spcPts val="900"/>
              </a:spcAft>
              <a:defRPr sz="12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94472" y="6448251"/>
            <a:ext cx="3666407" cy="24622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2"/>
                </a:solidFill>
              </a:rPr>
              <a:t>webcredible &gt; </a:t>
            </a:r>
            <a:r>
              <a:rPr lang="en-GB" sz="1000" dirty="0" smtClean="0">
                <a:solidFill>
                  <a:srgbClr val="979ECE"/>
                </a:solidFill>
              </a:rPr>
              <a:t>customer experience design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22158" y="6453336"/>
            <a:ext cx="1404156" cy="2616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7CCA4-425B-4C4C-969E-4E353BA8B44F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913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592" y="2060848"/>
            <a:ext cx="7109995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48E9-58D2-425A-B9F2-DF7249D093EE}" type="datetime1">
              <a:rPr lang="en-GB" smtClean="0"/>
              <a:pPr/>
              <a:t>22/10/2014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>
                <a:solidFill>
                  <a:srgbClr val="543963"/>
                </a:solidFill>
              </a:rPr>
              <a:t>webcredible</a:t>
            </a:r>
            <a:r>
              <a:rPr lang="en-GB" dirty="0" smtClean="0">
                <a:solidFill>
                  <a:srgbClr val="543963"/>
                </a:solidFill>
              </a:rPr>
              <a:t> &gt; </a:t>
            </a:r>
            <a:r>
              <a:rPr lang="en-GB" dirty="0" smtClean="0">
                <a:solidFill>
                  <a:schemeClr val="accent6"/>
                </a:solidFill>
              </a:rPr>
              <a:t>customer experience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CCA4-425B-4C4C-969E-4E353BA8B44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30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78" r:id="rId3"/>
    <p:sldLayoutId id="2147483669" r:id="rId4"/>
    <p:sldLayoutId id="2147483672" r:id="rId5"/>
    <p:sldLayoutId id="2147483650" r:id="rId6"/>
    <p:sldLayoutId id="2147483674" r:id="rId7"/>
    <p:sldLayoutId id="2147483662" r:id="rId8"/>
    <p:sldLayoutId id="2147483680" r:id="rId9"/>
    <p:sldLayoutId id="2147483679" r:id="rId10"/>
    <p:sldLayoutId id="2147483654" r:id="rId11"/>
    <p:sldLayoutId id="2147483681" r:id="rId12"/>
    <p:sldLayoutId id="2147483655" r:id="rId13"/>
    <p:sldLayoutId id="2147483670" r:id="rId14"/>
    <p:sldLayoutId id="2147483671" r:id="rId15"/>
    <p:sldLayoutId id="2147483675" r:id="rId16"/>
    <p:sldLayoutId id="2147483666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 cap="none" baseline="0">
          <a:solidFill>
            <a:srgbClr val="352447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6825208" y="836712"/>
            <a:ext cx="0" cy="3384376"/>
          </a:xfrm>
          <a:prstGeom prst="straightConnector1">
            <a:avLst/>
          </a:prstGeom>
          <a:ln w="12700">
            <a:solidFill>
              <a:srgbClr val="979ECE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" name="TextBox 4"/>
          <p:cNvSpPr txBox="1"/>
          <p:nvPr/>
        </p:nvSpPr>
        <p:spPr>
          <a:xfrm>
            <a:off x="6969224" y="9087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0E65"/>
                </a:solidFill>
              </a:rPr>
              <a:t>Audience</a:t>
            </a:r>
            <a:endParaRPr lang="en-US" dirty="0">
              <a:solidFill>
                <a:srgbClr val="A60E65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6265" y="4221088"/>
            <a:ext cx="9297255" cy="0"/>
          </a:xfrm>
          <a:prstGeom prst="line">
            <a:avLst/>
          </a:prstGeom>
          <a:ln w="12700">
            <a:solidFill>
              <a:srgbClr val="979ECE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4226170"/>
            <a:ext cx="0" cy="2155158"/>
          </a:xfrm>
          <a:prstGeom prst="straightConnector1">
            <a:avLst/>
          </a:prstGeom>
          <a:ln w="12700">
            <a:solidFill>
              <a:srgbClr val="979ECE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21374" y="42884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0E65"/>
                </a:solidFill>
              </a:rPr>
              <a:t>Resources</a:t>
            </a:r>
            <a:endParaRPr lang="en-US" dirty="0">
              <a:solidFill>
                <a:srgbClr val="A60E6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9005" y="42884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0E65"/>
                </a:solidFill>
              </a:rPr>
              <a:t>Partners</a:t>
            </a:r>
            <a:endParaRPr lang="en-US" dirty="0">
              <a:solidFill>
                <a:srgbClr val="A60E65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24808" y="836712"/>
            <a:ext cx="0" cy="3384376"/>
          </a:xfrm>
          <a:prstGeom prst="straightConnector1">
            <a:avLst/>
          </a:prstGeom>
          <a:ln w="12700">
            <a:solidFill>
              <a:srgbClr val="979ECE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368825" y="9087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0E65"/>
                </a:solidFill>
              </a:rPr>
              <a:t>Key activities</a:t>
            </a:r>
            <a:endParaRPr lang="en-US" dirty="0">
              <a:solidFill>
                <a:srgbClr val="A60E6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902" y="908720"/>
            <a:ext cx="268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0E65"/>
                </a:solidFill>
              </a:rPr>
              <a:t>Value for the company</a:t>
            </a:r>
            <a:endParaRPr lang="en-US" dirty="0">
              <a:solidFill>
                <a:srgbClr val="A60E65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6265" y="836712"/>
            <a:ext cx="9369263" cy="0"/>
          </a:xfrm>
          <a:prstGeom prst="line">
            <a:avLst/>
          </a:prstGeom>
          <a:ln w="12700">
            <a:solidFill>
              <a:srgbClr val="979ECE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59540" y="260648"/>
            <a:ext cx="1425108" cy="43204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Project Name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81764" y="260648"/>
            <a:ext cx="6423764" cy="43204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1 line explanation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902" y="1340768"/>
            <a:ext cx="28308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What is Webcredible going to gain if we do this: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Money?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Karma? (good one, hopefully)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Fame?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New skills?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28664" y="260648"/>
            <a:ext cx="1209084" cy="43204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5228" y="1340768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Who’s going to benefit from your idea?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What problems are you going to solve?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8825" y="1340768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What do we need to do to complete this project? Research? Build a website? A rocket?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4-5 points maximum, with brief explanation (if needed) about each activity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902" y="4665476"/>
            <a:ext cx="4055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Who do you need to make this happen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Think not only delivery resources, but marketing as well. We need to promote our ideas!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0896" y="4665476"/>
            <a:ext cx="3312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Can we do this alone?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3"/>
                </a:solidFill>
              </a:rPr>
              <a:t>Should we partner with somebody else? A university? Non-for-profit?</a:t>
            </a:r>
            <a:endParaRPr lang="en-US" sz="11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48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92447"/>
      </a:dk2>
      <a:lt2>
        <a:srgbClr val="EEECE1"/>
      </a:lt2>
      <a:accent1>
        <a:srgbClr val="543963"/>
      </a:accent1>
      <a:accent2>
        <a:srgbClr val="543963"/>
      </a:accent2>
      <a:accent3>
        <a:srgbClr val="392447"/>
      </a:accent3>
      <a:accent4>
        <a:srgbClr val="80D6FF"/>
      </a:accent4>
      <a:accent5>
        <a:srgbClr val="A60E65"/>
      </a:accent5>
      <a:accent6>
        <a:srgbClr val="979ECE"/>
      </a:accent6>
      <a:hlink>
        <a:srgbClr val="492853"/>
      </a:hlink>
      <a:folHlink>
        <a:srgbClr val="392447"/>
      </a:folHlink>
    </a:clrScheme>
    <a:fontScheme name="Webcredible">
      <a:majorFont>
        <a:latin typeface="AvantGarde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5"/>
          </a:solidFill>
        </a:ln>
      </a:spPr>
      <a:bodyPr wrap="square" anchor="ctr">
        <a:noAutofit/>
      </a:bodyPr>
      <a:lstStyle>
        <a:defPPr>
          <a:defRPr sz="1600" dirty="0" smtClean="0">
            <a:solidFill>
              <a:schemeClr val="accent5"/>
            </a:solidFill>
          </a:defRPr>
        </a:defPPr>
      </a:lstStyle>
    </a:spDef>
    <a:lnDef>
      <a:spPr>
        <a:noFill/>
        <a:ln>
          <a:solidFill>
            <a:schemeClr val="accent5"/>
          </a:solidFill>
          <a:prstDash val="sysDot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bcredible PPT template" id="{0B615887-FCBD-430D-BCE4-23C2BA53FD2D}" vid="{031C2029-D006-4874-A2A6-0623AEB4D7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Webcredible PPT template</Template>
  <TotalTime>575</TotalTime>
  <Words>136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</vt:lpstr>
      <vt:lpstr>Gill Sans MT</vt:lpstr>
      <vt:lpstr>Times New Roman</vt:lpstr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 goes here</dc:title>
  <dc:creator>Alex Lillo</dc:creator>
  <cp:lastModifiedBy>Alex Lillo</cp:lastModifiedBy>
  <cp:revision>38</cp:revision>
  <cp:lastPrinted>2013-04-17T13:44:14Z</cp:lastPrinted>
  <dcterms:created xsi:type="dcterms:W3CDTF">2014-07-02T10:37:07Z</dcterms:created>
  <dcterms:modified xsi:type="dcterms:W3CDTF">2014-10-22T09:31:46Z</dcterms:modified>
</cp:coreProperties>
</file>