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2FD2D-A275-4CF6-B0A9-C34D05C321E0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F42F-0EE0-43AD-B1C2-2C332B5A3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F42F-0EE0-43AD-B1C2-2C332B5A39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1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1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0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6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84FA-A6F6-4E6F-BA04-791AA9566A0A}" type="datetimeFigureOut">
              <a:rPr kumimoji="1" lang="ja-JP" altLang="en-US" smtClean="0"/>
              <a:t>2015/7/2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B271-F8BE-49FE-A76E-E88230EE9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4037" y="290285"/>
            <a:ext cx="11398103" cy="65677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実装方法がよくわからなかったので，資料にまとめる</a:t>
            </a:r>
            <a:endParaRPr kumimoji="1"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現状だと，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ID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を指定する方式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ID </a:t>
            </a:r>
            <a:r>
              <a:rPr lang="ja-JP" altLang="en-US" dirty="0" err="1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だけ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では中身がわからない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候補を表示する？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→ 自然言語解析</a:t>
            </a:r>
            <a:r>
              <a:rPr lang="ja-JP" altLang="en-US" dirty="0" err="1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．．．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せめて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，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ID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に対応する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中身を表示する</a:t>
            </a:r>
            <a:endParaRPr lang="en-US" altLang="ja-JP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endParaRPr kumimoji="1" lang="ja-JP" altLang="en-US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39" y="1080755"/>
            <a:ext cx="5839601" cy="436882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4082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4037" y="290285"/>
            <a:ext cx="11398103" cy="6567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Events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と似たような表を出す？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Events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の 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Risks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などの欄に関係を追加するリンクを埋め込む</a:t>
            </a:r>
            <a:r>
              <a:rPr lang="en-US" altLang="ja-JP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リンク元の 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Event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が取れるなら，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en-US" altLang="ja-JP" dirty="0" err="1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Src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 </a:t>
            </a:r>
            <a:r>
              <a:rPr lang="ja-JP" altLang="en-US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（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または</a:t>
            </a:r>
            <a:r>
              <a:rPr lang="en-US" altLang="ja-JP" dirty="0" err="1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Dst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）は自動的に埋められる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Events 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画面から，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チェックボックスで選択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検索機能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endParaRPr kumimoji="1" lang="ja-JP" altLang="en-US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95" y="2934586"/>
            <a:ext cx="7122500" cy="36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4037" y="290285"/>
            <a:ext cx="11398103" cy="656771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ja-JP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endParaRPr kumimoji="1" lang="ja-JP" altLang="en-US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2" y="1347483"/>
            <a:ext cx="7549117" cy="52642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56437" y="442685"/>
            <a:ext cx="11398103" cy="64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エラーを吐かれたが原因がわからない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→解決した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関係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を編集すると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起こる．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下手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に</a:t>
            </a:r>
            <a:r>
              <a:rPr lang="en-US" altLang="ja-JP" dirty="0" err="1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sqlite</a:t>
            </a: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が更新</a:t>
            </a:r>
            <a: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/>
            </a:r>
            <a:br>
              <a:rPr lang="en-US" altLang="ja-JP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</a:br>
            <a:r>
              <a:rPr lang="ja-JP" altLang="en-US" dirty="0" smtClean="0"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されると危険</a:t>
            </a:r>
            <a:endParaRPr lang="en-US" altLang="ja-JP" dirty="0" smtClean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  <a:p>
            <a:endParaRPr lang="ja-JP" altLang="en-US" dirty="0">
              <a:latin typeface="小塚ゴシック Pro M" panose="020B0700000000000000" pitchFamily="34" charset="-128"/>
              <a:ea typeface="小塚ゴシック Pro M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0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76</Words>
  <Application>Microsoft Office PowerPoint</Application>
  <PresentationFormat>ワイド画面</PresentationFormat>
  <Paragraphs>15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小塚ゴシック Pro 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情報科学部</dc:creator>
  <cp:lastModifiedBy>Ran_Sato</cp:lastModifiedBy>
  <cp:revision>33</cp:revision>
  <dcterms:created xsi:type="dcterms:W3CDTF">2015-05-06T06:25:21Z</dcterms:created>
  <dcterms:modified xsi:type="dcterms:W3CDTF">2015-07-02T05:10:51Z</dcterms:modified>
  <cp:contentStatus/>
</cp:coreProperties>
</file>