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5" r:id="rId1"/>
  </p:sldMasterIdLst>
  <p:notesMasterIdLst>
    <p:notesMasterId r:id="rId16"/>
  </p:notesMasterIdLst>
  <p:handoutMasterIdLst>
    <p:handoutMasterId r:id="rId17"/>
  </p:handoutMasterIdLst>
  <p:sldIdLst>
    <p:sldId id="588" r:id="rId2"/>
    <p:sldId id="731" r:id="rId3"/>
    <p:sldId id="628" r:id="rId4"/>
    <p:sldId id="680" r:id="rId5"/>
    <p:sldId id="760" r:id="rId6"/>
    <p:sldId id="761" r:id="rId7"/>
    <p:sldId id="762" r:id="rId8"/>
    <p:sldId id="763" r:id="rId9"/>
    <p:sldId id="764" r:id="rId10"/>
    <p:sldId id="766" r:id="rId11"/>
    <p:sldId id="765" r:id="rId12"/>
    <p:sldId id="767" r:id="rId13"/>
    <p:sldId id="768" r:id="rId14"/>
    <p:sldId id="756" r:id="rId15"/>
  </p:sldIdLst>
  <p:sldSz cx="9144000" cy="6858000" type="screen4x3"/>
  <p:notesSz cx="6797675" cy="9928225"/>
  <p:custDataLst>
    <p:tags r:id="rId1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DADAD"/>
    <a:srgbClr val="E60000"/>
    <a:srgbClr val="484848"/>
    <a:srgbClr val="AEAEAE"/>
    <a:srgbClr val="C2C2C2"/>
    <a:srgbClr val="666666"/>
    <a:srgbClr val="ACACAC"/>
    <a:srgbClr val="2F2F2F"/>
    <a:srgbClr val="FF1D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2032" autoAdjust="0"/>
  </p:normalViewPr>
  <p:slideViewPr>
    <p:cSldViewPr snapToGrid="0" snapToObjects="1" showGuides="1">
      <p:cViewPr>
        <p:scale>
          <a:sx n="90" d="100"/>
          <a:sy n="90" d="100"/>
        </p:scale>
        <p:origin x="-1378" y="-77"/>
      </p:cViewPr>
      <p:guideLst>
        <p:guide orient="horz" pos="564"/>
        <p:guide orient="horz" pos="4165"/>
        <p:guide orient="horz" pos="3897"/>
        <p:guide orient="horz" pos="4085"/>
        <p:guide orient="horz" pos="1800"/>
        <p:guide orient="horz" pos="1537"/>
        <p:guide orient="horz" pos="785"/>
        <p:guide orient="horz" pos="1162"/>
        <p:guide orient="horz" pos="1411"/>
        <p:guide orient="horz" pos="3657"/>
        <p:guide pos="947"/>
        <p:guide pos="303"/>
        <p:guide pos="2881"/>
        <p:guide pos="5438"/>
        <p:guide/>
      </p:guideLst>
    </p:cSldViewPr>
  </p:slideViewPr>
  <p:outlineViewPr>
    <p:cViewPr>
      <p:scale>
        <a:sx n="33" d="100"/>
        <a:sy n="33" d="100"/>
      </p:scale>
      <p:origin x="0" y="53"/>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55" d="100"/>
          <a:sy n="55" d="100"/>
        </p:scale>
        <p:origin x="-1566"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1" y="1"/>
            <a:ext cx="2945293" cy="497040"/>
          </a:xfrm>
          <a:prstGeom prst="rect">
            <a:avLst/>
          </a:prstGeom>
        </p:spPr>
        <p:txBody>
          <a:bodyPr vert="horz" lIns="89712" tIns="44856" rIns="89712" bIns="44856" rtlCol="0"/>
          <a:lstStyle>
            <a:lvl1pPr algn="l">
              <a:defRPr sz="1200"/>
            </a:lvl1pPr>
          </a:lstStyle>
          <a:p>
            <a:endParaRPr lang="de-DE"/>
          </a:p>
        </p:txBody>
      </p:sp>
      <p:sp>
        <p:nvSpPr>
          <p:cNvPr id="3" name="Datumsplatzhalter 2"/>
          <p:cNvSpPr>
            <a:spLocks noGrp="1"/>
          </p:cNvSpPr>
          <p:nvPr>
            <p:ph type="dt" sz="quarter" idx="1"/>
          </p:nvPr>
        </p:nvSpPr>
        <p:spPr>
          <a:xfrm>
            <a:off x="3850816" y="1"/>
            <a:ext cx="2945293" cy="497040"/>
          </a:xfrm>
          <a:prstGeom prst="rect">
            <a:avLst/>
          </a:prstGeom>
        </p:spPr>
        <p:txBody>
          <a:bodyPr vert="horz" lIns="89712" tIns="44856" rIns="89712" bIns="44856" rtlCol="0"/>
          <a:lstStyle>
            <a:lvl1pPr algn="r">
              <a:defRPr sz="1200"/>
            </a:lvl1pPr>
          </a:lstStyle>
          <a:p>
            <a:fld id="{08DF591D-C4AB-394D-8D0D-36E85D40AE0C}" type="datetimeFigureOut">
              <a:rPr lang="de-DE" smtClean="0"/>
              <a:t>02.12.2013</a:t>
            </a:fld>
            <a:endParaRPr lang="de-DE"/>
          </a:p>
        </p:txBody>
      </p:sp>
      <p:sp>
        <p:nvSpPr>
          <p:cNvPr id="4" name="Fußzeilenplatzhalter 3"/>
          <p:cNvSpPr>
            <a:spLocks noGrp="1"/>
          </p:cNvSpPr>
          <p:nvPr>
            <p:ph type="ftr" sz="quarter" idx="2"/>
          </p:nvPr>
        </p:nvSpPr>
        <p:spPr>
          <a:xfrm>
            <a:off x="1" y="9429614"/>
            <a:ext cx="2945293" cy="497040"/>
          </a:xfrm>
          <a:prstGeom prst="rect">
            <a:avLst/>
          </a:prstGeom>
        </p:spPr>
        <p:txBody>
          <a:bodyPr vert="horz" lIns="89712" tIns="44856" rIns="89712" bIns="44856" rtlCol="0" anchor="b"/>
          <a:lstStyle>
            <a:lvl1pPr algn="l">
              <a:defRPr sz="1200"/>
            </a:lvl1pPr>
          </a:lstStyle>
          <a:p>
            <a:endParaRPr lang="de-DE"/>
          </a:p>
        </p:txBody>
      </p:sp>
      <p:sp>
        <p:nvSpPr>
          <p:cNvPr id="5" name="Foliennummernplatzhalter 4"/>
          <p:cNvSpPr>
            <a:spLocks noGrp="1"/>
          </p:cNvSpPr>
          <p:nvPr>
            <p:ph type="sldNum" sz="quarter" idx="3"/>
          </p:nvPr>
        </p:nvSpPr>
        <p:spPr>
          <a:xfrm>
            <a:off x="3850816" y="9429614"/>
            <a:ext cx="2945293" cy="497040"/>
          </a:xfrm>
          <a:prstGeom prst="rect">
            <a:avLst/>
          </a:prstGeom>
        </p:spPr>
        <p:txBody>
          <a:bodyPr vert="horz" lIns="89712" tIns="44856" rIns="89712" bIns="44856" rtlCol="0" anchor="b"/>
          <a:lstStyle>
            <a:lvl1pPr algn="r">
              <a:defRPr sz="1200"/>
            </a:lvl1pPr>
          </a:lstStyle>
          <a:p>
            <a:fld id="{7A93494A-83FC-BA4B-8F7C-53193F72AD78}" type="slidenum">
              <a:rPr lang="de-DE" smtClean="0"/>
              <a:t>‹Nr.›</a:t>
            </a:fld>
            <a:endParaRPr lang="de-DE"/>
          </a:p>
        </p:txBody>
      </p:sp>
    </p:spTree>
    <p:extLst>
      <p:ext uri="{BB962C8B-B14F-4D97-AF65-F5344CB8AC3E}">
        <p14:creationId xmlns:p14="http://schemas.microsoft.com/office/powerpoint/2010/main" val="11260140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60" cy="496411"/>
          </a:xfrm>
          <a:prstGeom prst="rect">
            <a:avLst/>
          </a:prstGeom>
        </p:spPr>
        <p:txBody>
          <a:bodyPr vert="horz" lIns="94790" tIns="47395" rIns="94790" bIns="47395" rtlCol="0"/>
          <a:lstStyle>
            <a:lvl1pPr algn="l">
              <a:defRPr sz="1300"/>
            </a:lvl1pPr>
          </a:lstStyle>
          <a:p>
            <a:endParaRPr lang="de-DE"/>
          </a:p>
        </p:txBody>
      </p:sp>
      <p:sp>
        <p:nvSpPr>
          <p:cNvPr id="3" name="Datumsplatzhalter 2"/>
          <p:cNvSpPr>
            <a:spLocks noGrp="1"/>
          </p:cNvSpPr>
          <p:nvPr>
            <p:ph type="dt" idx="1"/>
          </p:nvPr>
        </p:nvSpPr>
        <p:spPr>
          <a:xfrm>
            <a:off x="3850443" y="0"/>
            <a:ext cx="2945660" cy="496411"/>
          </a:xfrm>
          <a:prstGeom prst="rect">
            <a:avLst/>
          </a:prstGeom>
        </p:spPr>
        <p:txBody>
          <a:bodyPr vert="horz" lIns="94790" tIns="47395" rIns="94790" bIns="47395" rtlCol="0"/>
          <a:lstStyle>
            <a:lvl1pPr algn="r">
              <a:defRPr sz="1300"/>
            </a:lvl1pPr>
          </a:lstStyle>
          <a:p>
            <a:fld id="{1E58B804-2A14-41FF-A3B0-997639E24A09}" type="datetimeFigureOut">
              <a:rPr lang="de-DE" smtClean="0"/>
              <a:t>02.12.2013</a:t>
            </a:fld>
            <a:endParaRPr lang="de-DE"/>
          </a:p>
        </p:txBody>
      </p:sp>
      <p:sp>
        <p:nvSpPr>
          <p:cNvPr id="4" name="Folienbildplatzhalter 3"/>
          <p:cNvSpPr>
            <a:spLocks noGrp="1" noRot="1" noChangeAspect="1"/>
          </p:cNvSpPr>
          <p:nvPr>
            <p:ph type="sldImg" idx="2"/>
          </p:nvPr>
        </p:nvSpPr>
        <p:spPr>
          <a:xfrm>
            <a:off x="919163" y="744538"/>
            <a:ext cx="4959350" cy="3721100"/>
          </a:xfrm>
          <a:prstGeom prst="rect">
            <a:avLst/>
          </a:prstGeom>
          <a:noFill/>
          <a:ln w="12700">
            <a:solidFill>
              <a:prstClr val="black"/>
            </a:solidFill>
          </a:ln>
        </p:spPr>
        <p:txBody>
          <a:bodyPr vert="horz" lIns="94790" tIns="47395" rIns="94790" bIns="47395" rtlCol="0" anchor="ctr"/>
          <a:lstStyle/>
          <a:p>
            <a:endParaRPr lang="de-DE"/>
          </a:p>
        </p:txBody>
      </p:sp>
      <p:sp>
        <p:nvSpPr>
          <p:cNvPr id="5" name="Notizenplatzhalter 4"/>
          <p:cNvSpPr>
            <a:spLocks noGrp="1"/>
          </p:cNvSpPr>
          <p:nvPr>
            <p:ph type="body" sz="quarter" idx="3"/>
          </p:nvPr>
        </p:nvSpPr>
        <p:spPr>
          <a:xfrm>
            <a:off x="679768" y="4715908"/>
            <a:ext cx="5438140" cy="4467702"/>
          </a:xfrm>
          <a:prstGeom prst="rect">
            <a:avLst/>
          </a:prstGeom>
        </p:spPr>
        <p:txBody>
          <a:bodyPr vert="horz" lIns="94790" tIns="47395" rIns="94790" bIns="47395"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430092"/>
            <a:ext cx="2945660" cy="496411"/>
          </a:xfrm>
          <a:prstGeom prst="rect">
            <a:avLst/>
          </a:prstGeom>
        </p:spPr>
        <p:txBody>
          <a:bodyPr vert="horz" lIns="94790" tIns="47395" rIns="94790" bIns="47395" rtlCol="0" anchor="b"/>
          <a:lstStyle>
            <a:lvl1pPr algn="l">
              <a:defRPr sz="1300"/>
            </a:lvl1pPr>
          </a:lstStyle>
          <a:p>
            <a:endParaRPr lang="de-DE"/>
          </a:p>
        </p:txBody>
      </p:sp>
      <p:sp>
        <p:nvSpPr>
          <p:cNvPr id="7" name="Foliennummernplatzhalter 6"/>
          <p:cNvSpPr>
            <a:spLocks noGrp="1"/>
          </p:cNvSpPr>
          <p:nvPr>
            <p:ph type="sldNum" sz="quarter" idx="5"/>
          </p:nvPr>
        </p:nvSpPr>
        <p:spPr>
          <a:xfrm>
            <a:off x="3850443" y="9430092"/>
            <a:ext cx="2945660" cy="496411"/>
          </a:xfrm>
          <a:prstGeom prst="rect">
            <a:avLst/>
          </a:prstGeom>
        </p:spPr>
        <p:txBody>
          <a:bodyPr vert="horz" lIns="94790" tIns="47395" rIns="94790" bIns="47395" rtlCol="0" anchor="b"/>
          <a:lstStyle>
            <a:lvl1pPr algn="r">
              <a:defRPr sz="1300"/>
            </a:lvl1pPr>
          </a:lstStyle>
          <a:p>
            <a:fld id="{A1D24254-8D66-4952-8BD4-E363C7A43D99}" type="slidenum">
              <a:rPr lang="de-DE" smtClean="0"/>
              <a:t>‹Nr.›</a:t>
            </a:fld>
            <a:endParaRPr lang="de-DE"/>
          </a:p>
        </p:txBody>
      </p:sp>
    </p:spTree>
    <p:extLst>
      <p:ext uri="{BB962C8B-B14F-4D97-AF65-F5344CB8AC3E}">
        <p14:creationId xmlns:p14="http://schemas.microsoft.com/office/powerpoint/2010/main" val="555515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oleObject" Target="../embeddings/oleObject6.bin"/><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6.pn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0.emf"/><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2.emf"/><Relationship Id="rId4" Type="http://schemas.openxmlformats.org/officeDocument/2006/relationships/oleObject" Target="../embeddings/oleObject7.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1.emf"/><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2.emf"/><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3.wmf"/><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2.emf"/><Relationship Id="rId4" Type="http://schemas.openxmlformats.org/officeDocument/2006/relationships/oleObject" Target="../embeddings/oleObject15.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4.emf"/><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2.emf"/><Relationship Id="rId4" Type="http://schemas.openxmlformats.org/officeDocument/2006/relationships/oleObject" Target="../embeddings/oleObject17.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5.emf"/><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extLst>
              <p:ext uri="{D42A27DB-BD31-4B8C-83A1-F6EECF244321}">
                <p14:modId xmlns:p14="http://schemas.microsoft.com/office/powerpoint/2010/main" val="33347879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98"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5" name="Gruppieren 4"/>
          <p:cNvGrpSpPr/>
          <p:nvPr userDrawn="1"/>
        </p:nvGrpSpPr>
        <p:grpSpPr>
          <a:xfrm>
            <a:off x="481944" y="888921"/>
            <a:ext cx="8136904" cy="4163323"/>
            <a:chOff x="481944" y="888921"/>
            <a:chExt cx="8136904" cy="4163323"/>
          </a:xfrm>
        </p:grpSpPr>
        <p:sp>
          <p:nvSpPr>
            <p:cNvPr id="8" name="Rechteck 7"/>
            <p:cNvSpPr/>
            <p:nvPr userDrawn="1"/>
          </p:nvSpPr>
          <p:spPr>
            <a:xfrm>
              <a:off x="481944" y="888921"/>
              <a:ext cx="8136904" cy="3456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7" name="Rechtwinkliges Dreieck 9"/>
            <p:cNvSpPr/>
            <p:nvPr/>
          </p:nvSpPr>
          <p:spPr>
            <a:xfrm rot="10800000">
              <a:off x="481944" y="4333736"/>
              <a:ext cx="648072" cy="718508"/>
            </a:xfrm>
            <a:custGeom>
              <a:avLst/>
              <a:gdLst>
                <a:gd name="connsiteX0" fmla="*/ 0 w 648072"/>
                <a:gd name="connsiteY0" fmla="*/ 720080 h 720080"/>
                <a:gd name="connsiteX1" fmla="*/ 0 w 648072"/>
                <a:gd name="connsiteY1" fmla="*/ 0 h 720080"/>
                <a:gd name="connsiteX2" fmla="*/ 648072 w 648072"/>
                <a:gd name="connsiteY2" fmla="*/ 720080 h 720080"/>
                <a:gd name="connsiteX3" fmla="*/ 0 w 648072"/>
                <a:gd name="connsiteY3" fmla="*/ 720080 h 720080"/>
                <a:gd name="connsiteX0" fmla="*/ 0 w 648072"/>
                <a:gd name="connsiteY0" fmla="*/ 700836 h 700836"/>
                <a:gd name="connsiteX1" fmla="*/ 634933 w 648072"/>
                <a:gd name="connsiteY1" fmla="*/ 0 h 700836"/>
                <a:gd name="connsiteX2" fmla="*/ 648072 w 648072"/>
                <a:gd name="connsiteY2" fmla="*/ 700836 h 700836"/>
                <a:gd name="connsiteX3" fmla="*/ 0 w 648072"/>
                <a:gd name="connsiteY3" fmla="*/ 700836 h 700836"/>
                <a:gd name="connsiteX0" fmla="*/ 0 w 728066"/>
                <a:gd name="connsiteY0" fmla="*/ 688136 h 688136"/>
                <a:gd name="connsiteX1" fmla="*/ 728066 w 728066"/>
                <a:gd name="connsiteY1" fmla="*/ 0 h 688136"/>
                <a:gd name="connsiteX2" fmla="*/ 648072 w 728066"/>
                <a:gd name="connsiteY2" fmla="*/ 688136 h 688136"/>
                <a:gd name="connsiteX3" fmla="*/ 0 w 728066"/>
                <a:gd name="connsiteY3" fmla="*/ 688136 h 688136"/>
                <a:gd name="connsiteX0" fmla="*/ 0 w 648072"/>
                <a:gd name="connsiteY0" fmla="*/ 696602 h 696602"/>
                <a:gd name="connsiteX1" fmla="*/ 634932 w 648072"/>
                <a:gd name="connsiteY1" fmla="*/ 0 h 696602"/>
                <a:gd name="connsiteX2" fmla="*/ 648072 w 648072"/>
                <a:gd name="connsiteY2" fmla="*/ 696602 h 696602"/>
                <a:gd name="connsiteX3" fmla="*/ 0 w 648072"/>
                <a:gd name="connsiteY3" fmla="*/ 696602 h 696602"/>
                <a:gd name="connsiteX0" fmla="*/ 0 w 648072"/>
                <a:gd name="connsiteY0" fmla="*/ 662735 h 662735"/>
                <a:gd name="connsiteX1" fmla="*/ 478299 w 648072"/>
                <a:gd name="connsiteY1" fmla="*/ 0 h 662735"/>
                <a:gd name="connsiteX2" fmla="*/ 648072 w 648072"/>
                <a:gd name="connsiteY2" fmla="*/ 662735 h 662735"/>
                <a:gd name="connsiteX3" fmla="*/ 0 w 648072"/>
                <a:gd name="connsiteY3" fmla="*/ 662735 h 662735"/>
                <a:gd name="connsiteX0" fmla="*/ 0 w 648072"/>
                <a:gd name="connsiteY0" fmla="*/ 683902 h 683902"/>
                <a:gd name="connsiteX1" fmla="*/ 647632 w 648072"/>
                <a:gd name="connsiteY1" fmla="*/ 0 h 683902"/>
                <a:gd name="connsiteX2" fmla="*/ 648072 w 648072"/>
                <a:gd name="connsiteY2" fmla="*/ 683902 h 683902"/>
                <a:gd name="connsiteX3" fmla="*/ 0 w 648072"/>
                <a:gd name="connsiteY3" fmla="*/ 683902 h 683902"/>
              </a:gdLst>
              <a:ahLst/>
              <a:cxnLst>
                <a:cxn ang="0">
                  <a:pos x="connsiteX0" y="connsiteY0"/>
                </a:cxn>
                <a:cxn ang="0">
                  <a:pos x="connsiteX1" y="connsiteY1"/>
                </a:cxn>
                <a:cxn ang="0">
                  <a:pos x="connsiteX2" y="connsiteY2"/>
                </a:cxn>
                <a:cxn ang="0">
                  <a:pos x="connsiteX3" y="connsiteY3"/>
                </a:cxn>
              </a:cxnLst>
              <a:rect l="l" t="t" r="r" b="b"/>
              <a:pathLst>
                <a:path w="648072" h="683902">
                  <a:moveTo>
                    <a:pt x="0" y="683902"/>
                  </a:moveTo>
                  <a:lnTo>
                    <a:pt x="647632" y="0"/>
                  </a:lnTo>
                  <a:cubicBezTo>
                    <a:pt x="647779" y="227967"/>
                    <a:pt x="647925" y="455935"/>
                    <a:pt x="648072" y="683902"/>
                  </a:cubicBezTo>
                  <a:lnTo>
                    <a:pt x="0" y="683902"/>
                  </a:lnTo>
                  <a:close/>
                </a:path>
              </a:pathLst>
            </a:cu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sp>
        <p:nvSpPr>
          <p:cNvPr id="2" name="Titel 1"/>
          <p:cNvSpPr>
            <a:spLocks noGrp="1"/>
          </p:cNvSpPr>
          <p:nvPr>
            <p:ph type="ctrTitle"/>
          </p:nvPr>
        </p:nvSpPr>
        <p:spPr>
          <a:xfrm>
            <a:off x="1254321" y="1489995"/>
            <a:ext cx="6865200" cy="2293200"/>
          </a:xfrm>
        </p:spPr>
        <p:txBody>
          <a:bodyPr/>
          <a:lstStyle>
            <a:lvl1pPr>
              <a:lnSpc>
                <a:spcPct val="90000"/>
              </a:lnSpc>
              <a:defRPr sz="5000" b="0" spc="-300" baseline="0">
                <a:solidFill>
                  <a:schemeClr val="bg1"/>
                </a:solidFill>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1267200" y="3736800"/>
            <a:ext cx="6865200" cy="422523"/>
          </a:xfrm>
          <a:prstGeom prst="rect">
            <a:avLst/>
          </a:prstGeom>
        </p:spPr>
        <p:txBody>
          <a:bodyPr lIns="0" tIns="0" rIns="0">
            <a:normAutofit/>
          </a:bodyPr>
          <a:lstStyle>
            <a:lvl1pPr marL="0" indent="0" algn="l">
              <a:lnSpc>
                <a:spcPct val="100000"/>
              </a:lnSpc>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9" name="Fußzeilenplatzhalter 2"/>
          <p:cNvSpPr>
            <a:spLocks noGrp="1"/>
          </p:cNvSpPr>
          <p:nvPr>
            <p:ph type="ftr" sz="quarter" idx="3"/>
          </p:nvPr>
        </p:nvSpPr>
        <p:spPr>
          <a:xfrm>
            <a:off x="3124818" y="6361113"/>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3773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Bild/Graph">
    <p:spTree>
      <p:nvGrpSpPr>
        <p:cNvPr id="1" name=""/>
        <p:cNvGrpSpPr/>
        <p:nvPr/>
      </p:nvGrpSpPr>
      <p:grpSpPr>
        <a:xfrm>
          <a:off x="0" y="0"/>
          <a:ext cx="0" cy="0"/>
          <a:chOff x="0" y="0"/>
          <a:chExt cx="0" cy="0"/>
        </a:xfrm>
      </p:grpSpPr>
      <p:sp>
        <p:nvSpPr>
          <p:cNvPr id="5" name="Bildplatzhalter 4"/>
          <p:cNvSpPr>
            <a:spLocks noGrp="1"/>
          </p:cNvSpPr>
          <p:nvPr>
            <p:ph type="pic" sz="quarter" idx="14"/>
          </p:nvPr>
        </p:nvSpPr>
        <p:spPr>
          <a:xfrm>
            <a:off x="0" y="1839913"/>
            <a:ext cx="9144000" cy="5018087"/>
          </a:xfrm>
          <a:prstGeom prst="rect">
            <a:avLst/>
          </a:prstGeom>
          <a:solidFill>
            <a:schemeClr val="bg1">
              <a:lumMod val="95000"/>
            </a:schemeClr>
          </a:solidFill>
        </p:spPr>
        <p:txBody>
          <a:bodyPr/>
          <a:lstStyle>
            <a:lvl1pPr>
              <a:defRPr>
                <a:solidFill>
                  <a:srgbClr val="0D0D0D"/>
                </a:solidFill>
              </a:defRPr>
            </a:lvl1pPr>
          </a:lstStyle>
          <a:p>
            <a:r>
              <a:rPr lang="de-DE" smtClean="0"/>
              <a:t>Bild durch Klicken auf Symbol hinzufügen</a:t>
            </a:r>
            <a:endParaRPr lang="de-DE" dirty="0"/>
          </a:p>
        </p:txBody>
      </p:sp>
      <p:sp>
        <p:nvSpPr>
          <p:cNvPr id="2" name="Titel 1"/>
          <p:cNvSpPr>
            <a:spLocks noGrp="1"/>
          </p:cNvSpPr>
          <p:nvPr>
            <p:ph type="title"/>
          </p:nvPr>
        </p:nvSpPr>
        <p:spPr/>
        <p:txBody>
          <a:bodyPr/>
          <a:lstStyle/>
          <a:p>
            <a:r>
              <a:rPr lang="de-DE" smtClean="0"/>
              <a:t>Titelmasterformat durch Klicken bearbeiten</a:t>
            </a:r>
            <a:endParaRPr lang="de-DE" dirty="0"/>
          </a:p>
        </p:txBody>
      </p:sp>
      <p:pic>
        <p:nvPicPr>
          <p:cNvPr id="12" name="Bild 7" descr="aperto_RGB.png"/>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contrast="40000"/>
                    </a14:imgEffect>
                  </a14:imgLayer>
                </a14:imgProps>
              </a:ext>
              <a:ext uri="{28A0092B-C50C-407E-A947-70E740481C1C}">
                <a14:useLocalDpi xmlns:a14="http://schemas.microsoft.com/office/drawing/2010/main" val="0"/>
              </a:ext>
            </a:extLst>
          </a:blip>
          <a:stretch>
            <a:fillRect/>
          </a:stretch>
        </p:blipFill>
        <p:spPr>
          <a:xfrm>
            <a:off x="467544" y="6485086"/>
            <a:ext cx="667228" cy="112612"/>
          </a:xfrm>
          <a:prstGeom prst="rect">
            <a:avLst/>
          </a:prstGeom>
        </p:spPr>
      </p:pic>
      <p:sp>
        <p:nvSpPr>
          <p:cNvPr id="7" name="Textplatzhalter 11"/>
          <p:cNvSpPr>
            <a:spLocks noGrp="1"/>
          </p:cNvSpPr>
          <p:nvPr>
            <p:ph type="body" sz="quarter" idx="18" hasCustomPrompt="1"/>
          </p:nvPr>
        </p:nvSpPr>
        <p:spPr>
          <a:xfrm>
            <a:off x="453600" y="1260000"/>
            <a:ext cx="8193600" cy="584675"/>
          </a:xfrm>
        </p:spPr>
        <p:txBody>
          <a:bodyPr lIns="0" tIns="0" rIns="0" bIns="0"/>
          <a:lstStyle>
            <a:lvl1pPr marL="0" indent="0">
              <a:spcBef>
                <a:spcPts val="0"/>
              </a:spcBef>
              <a:buNone/>
              <a:defRPr sz="2000">
                <a:solidFill>
                  <a:schemeClr val="accent2"/>
                </a:solidFill>
              </a:defRPr>
            </a:lvl1pPr>
          </a:lstStyle>
          <a:p>
            <a:pPr lvl="0"/>
            <a:r>
              <a:rPr lang="de-DE" dirty="0" smtClean="0"/>
              <a:t>Subheadline bearbeiten</a:t>
            </a:r>
            <a:endParaRPr lang="de-DE" dirty="0"/>
          </a:p>
        </p:txBody>
      </p:sp>
      <p:sp>
        <p:nvSpPr>
          <p:cNvPr id="9"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pic>
        <p:nvPicPr>
          <p:cNvPr id="8" name="Bild 7" descr="aperto_RGB.png"/>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contrast="40000"/>
                    </a14:imgEffect>
                  </a14:imgLayer>
                </a14:imgProps>
              </a:ext>
              <a:ext uri="{28A0092B-C50C-407E-A947-70E740481C1C}">
                <a14:useLocalDpi xmlns:a14="http://schemas.microsoft.com/office/drawing/2010/main" val="0"/>
              </a:ext>
            </a:extLst>
          </a:blip>
          <a:stretch>
            <a:fillRect/>
          </a:stretch>
        </p:blipFill>
        <p:spPr>
          <a:xfrm>
            <a:off x="467544" y="6485086"/>
            <a:ext cx="667228" cy="112612"/>
          </a:xfrm>
          <a:prstGeom prst="rect">
            <a:avLst/>
          </a:prstGeom>
        </p:spPr>
      </p:pic>
      <p:sp>
        <p:nvSpPr>
          <p:cNvPr id="10"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266047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r Titel Untertitel">
    <p:spTree>
      <p:nvGrpSpPr>
        <p:cNvPr id="1" name=""/>
        <p:cNvGrpSpPr/>
        <p:nvPr/>
      </p:nvGrpSpPr>
      <p:grpSpPr>
        <a:xfrm>
          <a:off x="0" y="0"/>
          <a:ext cx="0" cy="0"/>
          <a:chOff x="0" y="0"/>
          <a:chExt cx="0" cy="0"/>
        </a:xfrm>
      </p:grpSpPr>
      <p:sp>
        <p:nvSpPr>
          <p:cNvPr id="2" name="Titel 1"/>
          <p:cNvSpPr>
            <a:spLocks noGrp="1"/>
          </p:cNvSpPr>
          <p:nvPr>
            <p:ph type="title"/>
          </p:nvPr>
        </p:nvSpPr>
        <p:spPr>
          <a:xfrm>
            <a:off x="442800" y="781200"/>
            <a:ext cx="8191613" cy="450268"/>
          </a:xfrm>
        </p:spPr>
        <p:txBody>
          <a:bodyPr anchor="b"/>
          <a:lstStyle/>
          <a:p>
            <a:r>
              <a:rPr lang="de-DE" smtClean="0"/>
              <a:t>Titelmasterformat durch Klicken bearbeiten</a:t>
            </a:r>
            <a:endParaRPr lang="de-DE" dirty="0"/>
          </a:p>
        </p:txBody>
      </p:sp>
      <p:sp>
        <p:nvSpPr>
          <p:cNvPr id="5" name="Textplatzhalter 11"/>
          <p:cNvSpPr>
            <a:spLocks noGrp="1"/>
          </p:cNvSpPr>
          <p:nvPr>
            <p:ph type="body" sz="quarter" idx="18" hasCustomPrompt="1"/>
          </p:nvPr>
        </p:nvSpPr>
        <p:spPr>
          <a:xfrm>
            <a:off x="453600" y="1260000"/>
            <a:ext cx="8193600" cy="584675"/>
          </a:xfrm>
        </p:spPr>
        <p:txBody>
          <a:bodyPr lIns="0" tIns="0" rIns="0" bIns="0"/>
          <a:lstStyle>
            <a:lvl1pPr marL="0" indent="0">
              <a:spcBef>
                <a:spcPts val="0"/>
              </a:spcBef>
              <a:buNone/>
              <a:defRPr sz="2000">
                <a:solidFill>
                  <a:schemeClr val="accent2"/>
                </a:solidFill>
              </a:defRPr>
            </a:lvl1pPr>
          </a:lstStyle>
          <a:p>
            <a:pPr lvl="0"/>
            <a:r>
              <a:rPr lang="de-DE" dirty="0" smtClean="0"/>
              <a:t>Subheadline bearbeiten</a:t>
            </a:r>
            <a:endParaRPr lang="de-DE" dirty="0"/>
          </a:p>
        </p:txBody>
      </p:sp>
      <p:sp>
        <p:nvSpPr>
          <p:cNvPr id="6"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sp>
        <p:nvSpPr>
          <p:cNvPr id="7"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12883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370800" y="2214429"/>
            <a:ext cx="4040188" cy="320675"/>
          </a:xfrm>
          <a:prstGeom prst="rect">
            <a:avLst/>
          </a:prstGeo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370800" y="2535384"/>
            <a:ext cx="4040188" cy="3687763"/>
          </a:xfrm>
          <a:prstGeom prst="rect">
            <a:avLst/>
          </a:prstGeom>
        </p:spPr>
        <p:txBody>
          <a:bodyPr vert="horz" lIns="91440" tIns="45720" rIns="91440" bIns="45720" rtlCol="0">
            <a:noAutofit/>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extplatzhalter 4"/>
          <p:cNvSpPr>
            <a:spLocks noGrp="1"/>
          </p:cNvSpPr>
          <p:nvPr>
            <p:ph type="body" sz="quarter" idx="3"/>
          </p:nvPr>
        </p:nvSpPr>
        <p:spPr>
          <a:xfrm>
            <a:off x="4558275" y="2214429"/>
            <a:ext cx="4041775" cy="320675"/>
          </a:xfrm>
          <a:prstGeom prst="rect">
            <a:avLst/>
          </a:prstGeo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Titel 1"/>
          <p:cNvSpPr>
            <a:spLocks noGrp="1"/>
          </p:cNvSpPr>
          <p:nvPr>
            <p:ph type="title"/>
          </p:nvPr>
        </p:nvSpPr>
        <p:spPr>
          <a:xfrm>
            <a:off x="442800" y="781200"/>
            <a:ext cx="8173166" cy="450268"/>
          </a:xfrm>
        </p:spPr>
        <p:txBody>
          <a:bodyPr/>
          <a:lstStyle/>
          <a:p>
            <a:r>
              <a:rPr lang="de-DE" smtClean="0"/>
              <a:t>Titelmasterformat durch Klicken bearbeiten</a:t>
            </a:r>
            <a:endParaRPr lang="de-DE" dirty="0"/>
          </a:p>
        </p:txBody>
      </p:sp>
      <p:sp>
        <p:nvSpPr>
          <p:cNvPr id="10" name="Inhaltsplatzhalter 3"/>
          <p:cNvSpPr>
            <a:spLocks noGrp="1"/>
          </p:cNvSpPr>
          <p:nvPr>
            <p:ph sz="half" idx="14"/>
          </p:nvPr>
        </p:nvSpPr>
        <p:spPr>
          <a:xfrm>
            <a:off x="4558275" y="2535384"/>
            <a:ext cx="4040188" cy="3687763"/>
          </a:xfrm>
          <a:prstGeom prst="rect">
            <a:avLst/>
          </a:prstGeom>
        </p:spPr>
        <p:txBody>
          <a:bodyPr vert="horz" lIns="91440" tIns="45720" rIns="91440" bIns="45720" rtlCol="0">
            <a:noAutofit/>
          </a:bodyPr>
          <a:lstStyle>
            <a:lvl1pPr>
              <a:defRPr lang="de-DE" smtClean="0"/>
            </a:lvl1pPr>
            <a:lvl2pPr>
              <a:defRPr lang="de-DE" smtClean="0"/>
            </a:lvl2pPr>
            <a:lvl3pPr>
              <a:defRPr lang="de-DE" smtClean="0"/>
            </a:lvl3pPr>
            <a:lvl4pPr>
              <a:defRPr lang="de-DE" smtClean="0"/>
            </a:lvl4pPr>
            <a:lvl5pPr>
              <a:defRPr lang="de-DE" dirty="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9" name="Textplatzhalter 11"/>
          <p:cNvSpPr>
            <a:spLocks noGrp="1"/>
          </p:cNvSpPr>
          <p:nvPr>
            <p:ph type="body" sz="quarter" idx="18" hasCustomPrompt="1"/>
          </p:nvPr>
        </p:nvSpPr>
        <p:spPr>
          <a:xfrm>
            <a:off x="453600" y="1260000"/>
            <a:ext cx="8193600" cy="584675"/>
          </a:xfrm>
        </p:spPr>
        <p:txBody>
          <a:bodyPr lIns="0" tIns="0" rIns="0" bIns="0"/>
          <a:lstStyle>
            <a:lvl1pPr marL="0" indent="0">
              <a:spcBef>
                <a:spcPts val="0"/>
              </a:spcBef>
              <a:buNone/>
              <a:defRPr sz="2000">
                <a:solidFill>
                  <a:schemeClr val="accent2"/>
                </a:solidFill>
              </a:defRPr>
            </a:lvl1pPr>
          </a:lstStyle>
          <a:p>
            <a:pPr lvl="0"/>
            <a:r>
              <a:rPr lang="de-DE" dirty="0" smtClean="0"/>
              <a:t>Subheadline bearbeiten</a:t>
            </a:r>
            <a:endParaRPr lang="de-DE" dirty="0"/>
          </a:p>
        </p:txBody>
      </p:sp>
      <p:sp>
        <p:nvSpPr>
          <p:cNvPr id="13"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sp>
        <p:nvSpPr>
          <p:cNvPr id="11" name="Fußzeilenplatzhalter 2"/>
          <p:cNvSpPr>
            <a:spLocks noGrp="1"/>
          </p:cNvSpPr>
          <p:nvPr>
            <p:ph type="ftr" sz="quarter" idx="19"/>
          </p:nvPr>
        </p:nvSpPr>
        <p:spPr>
          <a:xfrm>
            <a:off x="5828158" y="6361113"/>
            <a:ext cx="2895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238222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6"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sp>
        <p:nvSpPr>
          <p:cNvPr id="4"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8201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sp>
        <p:nvSpPr>
          <p:cNvPr id="4"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177088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Referenz_standard">
    <p:spTree>
      <p:nvGrpSpPr>
        <p:cNvPr id="1" name=""/>
        <p:cNvGrpSpPr/>
        <p:nvPr/>
      </p:nvGrpSpPr>
      <p:grpSpPr>
        <a:xfrm>
          <a:off x="0" y="0"/>
          <a:ext cx="0" cy="0"/>
          <a:chOff x="0" y="0"/>
          <a:chExt cx="0" cy="0"/>
        </a:xfrm>
      </p:grpSpPr>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7334" y="1944015"/>
            <a:ext cx="6971348" cy="4609626"/>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6" name="Bildplatzhalter 5"/>
          <p:cNvSpPr>
            <a:spLocks noGrp="1"/>
          </p:cNvSpPr>
          <p:nvPr>
            <p:ph type="pic" sz="quarter" idx="14"/>
          </p:nvPr>
        </p:nvSpPr>
        <p:spPr>
          <a:xfrm>
            <a:off x="4095943" y="2408712"/>
            <a:ext cx="5114731" cy="3225606"/>
          </a:xfrm>
        </p:spPr>
        <p:txBody>
          <a:bodyPr/>
          <a:lstStyle/>
          <a:p>
            <a:r>
              <a:rPr lang="de-DE" smtClean="0"/>
              <a:t>Bild durch Klicken auf Symbol hinzufügen</a:t>
            </a:r>
            <a:endParaRPr lang="de-DE"/>
          </a:p>
        </p:txBody>
      </p:sp>
      <p:sp>
        <p:nvSpPr>
          <p:cNvPr id="11" name="Textplatzhalter 5"/>
          <p:cNvSpPr>
            <a:spLocks noGrp="1"/>
          </p:cNvSpPr>
          <p:nvPr>
            <p:ph type="body" sz="quarter" idx="15"/>
          </p:nvPr>
        </p:nvSpPr>
        <p:spPr>
          <a:xfrm>
            <a:off x="370173" y="2132730"/>
            <a:ext cx="3542921" cy="3930650"/>
          </a:xfrm>
        </p:spPr>
        <p:txBody>
          <a:bodyPr vert="horz" lIns="91440" tIns="45720" rIns="91440" bIns="45720" rtlCol="0">
            <a:noAutofit/>
          </a:bodyPr>
          <a:lstStyle>
            <a:lvl1pPr>
              <a:defRPr lang="de-DE" smtClean="0"/>
            </a:lvl1pPr>
            <a:lvl2pPr>
              <a:defRPr lang="de-DE" smtClean="0"/>
            </a:lvl2pPr>
            <a:lvl3pPr>
              <a:defRPr lang="de-DE" smtClean="0"/>
            </a:lvl3pPr>
            <a:lvl4pPr>
              <a:defRPr lang="de-DE" smtClean="0"/>
            </a:lvl4pPr>
            <a:lvl5pPr>
              <a:defRPr lang="de-DE" dirty="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9" name="Textplatzhalter 11"/>
          <p:cNvSpPr>
            <a:spLocks noGrp="1"/>
          </p:cNvSpPr>
          <p:nvPr>
            <p:ph type="body" sz="quarter" idx="16" hasCustomPrompt="1"/>
          </p:nvPr>
        </p:nvSpPr>
        <p:spPr>
          <a:xfrm>
            <a:off x="453600" y="1260000"/>
            <a:ext cx="8193600" cy="584675"/>
          </a:xfrm>
        </p:spPr>
        <p:txBody>
          <a:bodyPr lIns="0" tIns="0" rIns="0" bIns="0"/>
          <a:lstStyle>
            <a:lvl1pPr marL="0" indent="0">
              <a:spcBef>
                <a:spcPts val="0"/>
              </a:spcBef>
              <a:buNone/>
              <a:defRPr sz="2000">
                <a:solidFill>
                  <a:schemeClr val="accent2"/>
                </a:solidFill>
              </a:defRPr>
            </a:lvl1pPr>
          </a:lstStyle>
          <a:p>
            <a:pPr lvl="0"/>
            <a:r>
              <a:rPr lang="de-DE" dirty="0" smtClean="0"/>
              <a:t>Subheadline bearbeiten</a:t>
            </a:r>
            <a:endParaRPr lang="de-DE" dirty="0"/>
          </a:p>
        </p:txBody>
      </p:sp>
      <p:sp>
        <p:nvSpPr>
          <p:cNvPr id="8"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pic>
        <p:nvPicPr>
          <p:cNvPr id="10" name="Grafik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87334" y="1944015"/>
            <a:ext cx="6971348" cy="4609626"/>
          </a:xfrm>
          <a:prstGeom prst="rect">
            <a:avLst/>
          </a:prstGeom>
        </p:spPr>
      </p:pic>
      <p:sp>
        <p:nvSpPr>
          <p:cNvPr id="12"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279511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Ref Gesamtpaket">
    <p:spTree>
      <p:nvGrpSpPr>
        <p:cNvPr id="1" name=""/>
        <p:cNvGrpSpPr/>
        <p:nvPr/>
      </p:nvGrpSpPr>
      <p:grpSpPr>
        <a:xfrm>
          <a:off x="0" y="0"/>
          <a:ext cx="0" cy="0"/>
          <a:chOff x="0" y="0"/>
          <a:chExt cx="0" cy="0"/>
        </a:xfrm>
      </p:grpSpPr>
      <p:graphicFrame>
        <p:nvGraphicFramePr>
          <p:cNvPr id="28" name="Objekt 27" hidden="1"/>
          <p:cNvGraphicFramePr>
            <a:graphicFrameLocks noChangeAspect="1"/>
          </p:cNvGraphicFramePr>
          <p:nvPr>
            <p:custDataLst>
              <p:tags r:id="rId2"/>
            </p:custDataLst>
            <p:extLst>
              <p:ext uri="{D42A27DB-BD31-4B8C-83A1-F6EECF244321}">
                <p14:modId xmlns:p14="http://schemas.microsoft.com/office/powerpoint/2010/main" val="32760930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120"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4" name="Bild 13"/>
          <p:cNvPicPr>
            <a:picLocks noChangeAspect="1"/>
          </p:cNvPicPr>
          <p:nvPr/>
        </p:nvPicPr>
        <p:blipFill rotWithShape="1">
          <a:blip r:embed="rId6"/>
          <a:srcRect r="10486"/>
          <a:stretch/>
        </p:blipFill>
        <p:spPr>
          <a:xfrm>
            <a:off x="2941421" y="908720"/>
            <a:ext cx="6614701" cy="5662862"/>
          </a:xfrm>
          <a:prstGeom prst="rect">
            <a:avLst/>
          </a:prstGeom>
        </p:spPr>
      </p:pic>
      <p:pic>
        <p:nvPicPr>
          <p:cNvPr id="11" name="Bild 13"/>
          <p:cNvPicPr>
            <a:picLocks noChangeAspect="1"/>
          </p:cNvPicPr>
          <p:nvPr/>
        </p:nvPicPr>
        <p:blipFill rotWithShape="1">
          <a:blip r:embed="rId6"/>
          <a:srcRect r="10486"/>
          <a:stretch/>
        </p:blipFill>
        <p:spPr>
          <a:xfrm>
            <a:off x="2954301" y="908720"/>
            <a:ext cx="6614701" cy="5662862"/>
          </a:xfrm>
          <a:prstGeom prst="rect">
            <a:avLst/>
          </a:prstGeom>
        </p:spPr>
      </p:pic>
      <p:sp>
        <p:nvSpPr>
          <p:cNvPr id="2" name="Titel 1"/>
          <p:cNvSpPr>
            <a:spLocks noGrp="1"/>
          </p:cNvSpPr>
          <p:nvPr>
            <p:ph type="title"/>
          </p:nvPr>
        </p:nvSpPr>
        <p:spPr>
          <a:xfrm>
            <a:off x="442800" y="818492"/>
            <a:ext cx="2970101" cy="427696"/>
          </a:xfrm>
        </p:spPr>
        <p:txBody>
          <a:bodyPr/>
          <a:lstStyle/>
          <a:p>
            <a:r>
              <a:rPr lang="de-DE" smtClean="0"/>
              <a:t>Titelmasterformat durch Klicken bearbeiten</a:t>
            </a:r>
            <a:endParaRPr lang="de-DE" dirty="0"/>
          </a:p>
        </p:txBody>
      </p:sp>
      <p:sp>
        <p:nvSpPr>
          <p:cNvPr id="6" name="Bildplatzhalter 5"/>
          <p:cNvSpPr>
            <a:spLocks noGrp="1"/>
          </p:cNvSpPr>
          <p:nvPr>
            <p:ph type="pic" sz="quarter" idx="14"/>
          </p:nvPr>
        </p:nvSpPr>
        <p:spPr>
          <a:xfrm>
            <a:off x="3659122" y="1120462"/>
            <a:ext cx="5512158" cy="3422738"/>
          </a:xfrm>
        </p:spPr>
        <p:txBody>
          <a:bodyPr vert="horz" lIns="91440" tIns="45720" rIns="91440" bIns="45720" rtlCol="0">
            <a:noAutofit/>
          </a:bodyPr>
          <a:lstStyle>
            <a:lvl1pPr>
              <a:defRPr lang="de-DE" dirty="0"/>
            </a:lvl1pPr>
          </a:lstStyle>
          <a:p>
            <a:pPr lvl="0"/>
            <a:r>
              <a:rPr lang="de-DE" smtClean="0"/>
              <a:t>Bild durch Klicken auf Symbol hinzufügen</a:t>
            </a:r>
            <a:endParaRPr lang="de-DE" dirty="0"/>
          </a:p>
        </p:txBody>
      </p:sp>
      <p:sp>
        <p:nvSpPr>
          <p:cNvPr id="12" name="Textplatzhalter 11"/>
          <p:cNvSpPr>
            <a:spLocks noGrp="1"/>
          </p:cNvSpPr>
          <p:nvPr>
            <p:ph type="body" sz="quarter" idx="18" hasCustomPrompt="1"/>
          </p:nvPr>
        </p:nvSpPr>
        <p:spPr>
          <a:xfrm>
            <a:off x="453600" y="1260000"/>
            <a:ext cx="2970101" cy="584675"/>
          </a:xfrm>
        </p:spPr>
        <p:txBody>
          <a:bodyPr lIns="0" tIns="0" rIns="0" bIns="0"/>
          <a:lstStyle>
            <a:lvl1pPr marL="0" indent="0">
              <a:spcBef>
                <a:spcPts val="0"/>
              </a:spcBef>
              <a:buNone/>
              <a:defRPr sz="2000">
                <a:solidFill>
                  <a:schemeClr val="accent2"/>
                </a:solidFill>
              </a:defRPr>
            </a:lvl1pPr>
          </a:lstStyle>
          <a:p>
            <a:pPr lvl="0"/>
            <a:r>
              <a:rPr lang="de-DE" dirty="0" smtClean="0"/>
              <a:t>Subheadline bearbeiten</a:t>
            </a:r>
            <a:endParaRPr lang="de-DE" dirty="0"/>
          </a:p>
        </p:txBody>
      </p:sp>
      <p:sp>
        <p:nvSpPr>
          <p:cNvPr id="15"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graphicFrame>
        <p:nvGraphicFramePr>
          <p:cNvPr id="18" name="Objekt 17" hidden="1"/>
          <p:cNvGraphicFramePr>
            <a:graphicFrameLocks noChangeAspect="1"/>
          </p:cNvGraphicFramePr>
          <p:nvPr userDrawn="1">
            <p:extLst>
              <p:ext uri="{D42A27DB-BD31-4B8C-83A1-F6EECF244321}">
                <p14:modId xmlns:p14="http://schemas.microsoft.com/office/powerpoint/2010/main" val="334027384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121" name="think-cell Folie" r:id="rId7" imgW="270" imgH="270" progId="TCLayout.ActiveDocument.1">
                  <p:embed/>
                </p:oleObj>
              </mc:Choice>
              <mc:Fallback>
                <p:oleObj name="think-cell Folie" r:id="rId7"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9" name="Bild 13"/>
          <p:cNvPicPr>
            <a:picLocks noChangeAspect="1"/>
          </p:cNvPicPr>
          <p:nvPr userDrawn="1"/>
        </p:nvPicPr>
        <p:blipFill rotWithShape="1">
          <a:blip r:embed="rId6"/>
          <a:srcRect r="10486"/>
          <a:stretch/>
        </p:blipFill>
        <p:spPr>
          <a:xfrm>
            <a:off x="2941421" y="908720"/>
            <a:ext cx="6614701" cy="5662862"/>
          </a:xfrm>
          <a:prstGeom prst="rect">
            <a:avLst/>
          </a:prstGeom>
        </p:spPr>
      </p:pic>
      <p:pic>
        <p:nvPicPr>
          <p:cNvPr id="20" name="Bild 13"/>
          <p:cNvPicPr>
            <a:picLocks noChangeAspect="1"/>
          </p:cNvPicPr>
          <p:nvPr userDrawn="1"/>
        </p:nvPicPr>
        <p:blipFill rotWithShape="1">
          <a:blip r:embed="rId6"/>
          <a:srcRect r="10486"/>
          <a:stretch/>
        </p:blipFill>
        <p:spPr>
          <a:xfrm>
            <a:off x="2954301" y="908720"/>
            <a:ext cx="6614701" cy="5662862"/>
          </a:xfrm>
          <a:prstGeom prst="rect">
            <a:avLst/>
          </a:prstGeom>
        </p:spPr>
      </p:pic>
      <p:sp>
        <p:nvSpPr>
          <p:cNvPr id="16" name="Bildplatzhalter 5"/>
          <p:cNvSpPr>
            <a:spLocks noGrp="1"/>
          </p:cNvSpPr>
          <p:nvPr>
            <p:ph type="pic" sz="quarter" idx="16"/>
          </p:nvPr>
        </p:nvSpPr>
        <p:spPr>
          <a:xfrm>
            <a:off x="7251403" y="4130543"/>
            <a:ext cx="1894445" cy="1857507"/>
          </a:xfrm>
        </p:spPr>
        <p:txBody>
          <a:bodyPr vert="horz" lIns="91440" tIns="45720" rIns="91440" bIns="45720" rtlCol="0">
            <a:noAutofit/>
          </a:bodyPr>
          <a:lstStyle>
            <a:lvl1pPr>
              <a:defRPr lang="de-DE" dirty="0"/>
            </a:lvl1pPr>
          </a:lstStyle>
          <a:p>
            <a:pPr lvl="0"/>
            <a:r>
              <a:rPr lang="de-DE" smtClean="0"/>
              <a:t>Bild durch Klicken auf Symbol hinzufügen</a:t>
            </a:r>
            <a:endParaRPr lang="de-DE" dirty="0"/>
          </a:p>
        </p:txBody>
      </p:sp>
      <p:sp>
        <p:nvSpPr>
          <p:cNvPr id="17" name="Bildplatzhalter 5"/>
          <p:cNvSpPr>
            <a:spLocks noGrp="1"/>
          </p:cNvSpPr>
          <p:nvPr>
            <p:ph type="pic" sz="quarter" idx="17"/>
          </p:nvPr>
        </p:nvSpPr>
        <p:spPr>
          <a:xfrm>
            <a:off x="6590605" y="4928286"/>
            <a:ext cx="679352" cy="1144704"/>
          </a:xfrm>
        </p:spPr>
        <p:txBody>
          <a:bodyPr vert="horz" lIns="91440" tIns="45720" rIns="91440" bIns="45720" rtlCol="0">
            <a:noAutofit/>
          </a:bodyPr>
          <a:lstStyle>
            <a:lvl1pPr>
              <a:defRPr lang="de-DE"/>
            </a:lvl1pPr>
          </a:lstStyle>
          <a:p>
            <a:pPr lvl="0"/>
            <a:r>
              <a:rPr lang="de-DE" smtClean="0"/>
              <a:t>Bild durch Klicken auf Symbol hinzufügen</a:t>
            </a:r>
            <a:endParaRPr lang="de-DE" dirty="0"/>
          </a:p>
        </p:txBody>
      </p:sp>
      <p:sp>
        <p:nvSpPr>
          <p:cNvPr id="13" name="Bildplatzhalter 5"/>
          <p:cNvSpPr>
            <a:spLocks noGrp="1"/>
          </p:cNvSpPr>
          <p:nvPr>
            <p:ph type="pic" sz="quarter" idx="15"/>
          </p:nvPr>
        </p:nvSpPr>
        <p:spPr>
          <a:xfrm>
            <a:off x="1221347" y="3617846"/>
            <a:ext cx="3461778" cy="2174764"/>
          </a:xfrm>
        </p:spPr>
        <p:txBody>
          <a:bodyPr vert="horz" lIns="91440" tIns="45720" rIns="91440" bIns="45720" rtlCol="0">
            <a:noAutofit/>
          </a:bodyPr>
          <a:lstStyle>
            <a:lvl1pPr>
              <a:defRPr lang="de-DE" dirty="0"/>
            </a:lvl1pPr>
          </a:lstStyle>
          <a:p>
            <a:pPr lvl="0"/>
            <a:r>
              <a:rPr lang="de-DE" smtClean="0"/>
              <a:t>Bild durch Klicken auf Symbol hinzufügen</a:t>
            </a:r>
            <a:endParaRPr lang="de-DE" dirty="0"/>
          </a:p>
        </p:txBody>
      </p:sp>
      <p:sp>
        <p:nvSpPr>
          <p:cNvPr id="21"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328388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Referenz">
    <p:spTree>
      <p:nvGrpSpPr>
        <p:cNvPr id="1" name=""/>
        <p:cNvGrpSpPr/>
        <p:nvPr/>
      </p:nvGrpSpPr>
      <p:grpSpPr>
        <a:xfrm>
          <a:off x="0" y="0"/>
          <a:ext cx="0" cy="0"/>
          <a:chOff x="0" y="0"/>
          <a:chExt cx="0" cy="0"/>
        </a:xfrm>
      </p:grpSpPr>
      <p:pic>
        <p:nvPicPr>
          <p:cNvPr id="9" name="Bild 13"/>
          <p:cNvPicPr>
            <a:picLocks noChangeAspect="1"/>
          </p:cNvPicPr>
          <p:nvPr/>
        </p:nvPicPr>
        <p:blipFill rotWithShape="1">
          <a:blip r:embed="rId2"/>
          <a:srcRect r="10486"/>
          <a:stretch/>
        </p:blipFill>
        <p:spPr>
          <a:xfrm>
            <a:off x="3379304" y="1714499"/>
            <a:ext cx="5773163" cy="4942419"/>
          </a:xfrm>
          <a:prstGeom prst="rect">
            <a:avLst/>
          </a:prstGeom>
        </p:spPr>
      </p:pic>
      <p:sp>
        <p:nvSpPr>
          <p:cNvPr id="2" name="Titel 1"/>
          <p:cNvSpPr>
            <a:spLocks noGrp="1"/>
          </p:cNvSpPr>
          <p:nvPr>
            <p:ph type="title"/>
          </p:nvPr>
        </p:nvSpPr>
        <p:spPr>
          <a:xfrm>
            <a:off x="442800" y="818492"/>
            <a:ext cx="8191613" cy="427696"/>
          </a:xfrm>
        </p:spPr>
        <p:txBody>
          <a:bodyPr/>
          <a:lstStyle/>
          <a:p>
            <a:r>
              <a:rPr lang="de-DE" smtClean="0"/>
              <a:t>Titelmasterformat durch Klicken bearbeiten</a:t>
            </a:r>
            <a:endParaRPr lang="de-DE" dirty="0"/>
          </a:p>
        </p:txBody>
      </p:sp>
      <p:sp>
        <p:nvSpPr>
          <p:cNvPr id="16" name="Bildplatzhalter 12"/>
          <p:cNvSpPr>
            <a:spLocks noGrp="1"/>
          </p:cNvSpPr>
          <p:nvPr>
            <p:ph type="pic" sz="quarter" idx="14"/>
          </p:nvPr>
        </p:nvSpPr>
        <p:spPr>
          <a:xfrm>
            <a:off x="3978207" y="1902361"/>
            <a:ext cx="5165793" cy="2962800"/>
          </a:xfrm>
        </p:spPr>
        <p:txBody>
          <a:bodyPr vert="horz" lIns="91440" tIns="45720" rIns="91440" bIns="45720" rtlCol="0">
            <a:noAutofit/>
          </a:bodyPr>
          <a:lstStyle>
            <a:lvl1pPr>
              <a:defRPr lang="de-DE" dirty="0"/>
            </a:lvl1pPr>
          </a:lstStyle>
          <a:p>
            <a:pPr lvl="0"/>
            <a:r>
              <a:rPr lang="de-DE" smtClean="0"/>
              <a:t>Bild durch Klicken auf Symbol hinzufügen</a:t>
            </a:r>
            <a:endParaRPr lang="de-DE" dirty="0"/>
          </a:p>
        </p:txBody>
      </p:sp>
      <p:sp>
        <p:nvSpPr>
          <p:cNvPr id="18" name="Bildplatzhalter 14"/>
          <p:cNvSpPr>
            <a:spLocks noGrp="1"/>
          </p:cNvSpPr>
          <p:nvPr>
            <p:ph type="pic" sz="quarter" idx="15"/>
          </p:nvPr>
        </p:nvSpPr>
        <p:spPr>
          <a:xfrm>
            <a:off x="7292975" y="4305600"/>
            <a:ext cx="1872000" cy="1768350"/>
          </a:xfrm>
        </p:spPr>
        <p:txBody>
          <a:bodyPr vert="horz" lIns="91440" tIns="45720" rIns="91440" bIns="45720" rtlCol="0">
            <a:noAutofit/>
          </a:bodyPr>
          <a:lstStyle>
            <a:lvl1pPr>
              <a:defRPr lang="de-DE" dirty="0"/>
            </a:lvl1pPr>
          </a:lstStyle>
          <a:p>
            <a:pPr lvl="0"/>
            <a:r>
              <a:rPr lang="de-DE" smtClean="0"/>
              <a:t>Bild durch Klicken auf Symbol hinzufügen</a:t>
            </a:r>
            <a:endParaRPr lang="de-DE" dirty="0"/>
          </a:p>
        </p:txBody>
      </p:sp>
      <p:sp>
        <p:nvSpPr>
          <p:cNvPr id="19" name="Bildplatzhalter 16"/>
          <p:cNvSpPr>
            <a:spLocks noGrp="1"/>
          </p:cNvSpPr>
          <p:nvPr>
            <p:ph type="pic" sz="quarter" idx="16"/>
          </p:nvPr>
        </p:nvSpPr>
        <p:spPr>
          <a:xfrm>
            <a:off x="6169024" y="5111750"/>
            <a:ext cx="673200" cy="954000"/>
          </a:xfrm>
        </p:spPr>
        <p:txBody>
          <a:bodyPr vert="horz" lIns="91440" tIns="45720" rIns="91440" bIns="45720" rtlCol="0">
            <a:noAutofit/>
          </a:bodyPr>
          <a:lstStyle>
            <a:lvl1pPr>
              <a:defRPr lang="de-DE"/>
            </a:lvl1pPr>
          </a:lstStyle>
          <a:p>
            <a:pPr lvl="0"/>
            <a:r>
              <a:rPr lang="de-DE" smtClean="0"/>
              <a:t>Bild durch Klicken auf Symbol hinzufügen</a:t>
            </a:r>
            <a:endParaRPr lang="de-DE"/>
          </a:p>
        </p:txBody>
      </p:sp>
      <p:sp>
        <p:nvSpPr>
          <p:cNvPr id="10" name="Textplatzhalter 5"/>
          <p:cNvSpPr>
            <a:spLocks noGrp="1"/>
          </p:cNvSpPr>
          <p:nvPr>
            <p:ph type="body" sz="quarter" idx="17"/>
          </p:nvPr>
        </p:nvSpPr>
        <p:spPr>
          <a:xfrm>
            <a:off x="370173" y="2132730"/>
            <a:ext cx="3453682" cy="3930650"/>
          </a:xfrm>
        </p:spPr>
        <p:txBody>
          <a:bodyPr vert="horz" lIns="91440" tIns="45720" rIns="91440" bIns="45720" rtlCol="0">
            <a:noAutofit/>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Textplatzhalter 11"/>
          <p:cNvSpPr>
            <a:spLocks noGrp="1"/>
          </p:cNvSpPr>
          <p:nvPr>
            <p:ph type="body" sz="quarter" idx="18" hasCustomPrompt="1"/>
          </p:nvPr>
        </p:nvSpPr>
        <p:spPr>
          <a:xfrm>
            <a:off x="453600" y="1260000"/>
            <a:ext cx="8193600" cy="584675"/>
          </a:xfrm>
        </p:spPr>
        <p:txBody>
          <a:bodyPr lIns="0" tIns="0" rIns="0" bIns="0"/>
          <a:lstStyle>
            <a:lvl1pPr marL="0" indent="0">
              <a:spcBef>
                <a:spcPts val="0"/>
              </a:spcBef>
              <a:buNone/>
              <a:defRPr sz="2000">
                <a:solidFill>
                  <a:schemeClr val="accent2"/>
                </a:solidFill>
              </a:defRPr>
            </a:lvl1pPr>
          </a:lstStyle>
          <a:p>
            <a:pPr lvl="0"/>
            <a:r>
              <a:rPr lang="de-DE" dirty="0" smtClean="0"/>
              <a:t>Subheadline bearbeiten</a:t>
            </a:r>
            <a:endParaRPr lang="de-DE" dirty="0"/>
          </a:p>
        </p:txBody>
      </p:sp>
      <p:sp>
        <p:nvSpPr>
          <p:cNvPr id="12"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pic>
        <p:nvPicPr>
          <p:cNvPr id="13" name="Bild 13"/>
          <p:cNvPicPr>
            <a:picLocks noChangeAspect="1"/>
          </p:cNvPicPr>
          <p:nvPr userDrawn="1"/>
        </p:nvPicPr>
        <p:blipFill rotWithShape="1">
          <a:blip r:embed="rId2"/>
          <a:srcRect r="10486"/>
          <a:stretch/>
        </p:blipFill>
        <p:spPr>
          <a:xfrm>
            <a:off x="3379304" y="1714499"/>
            <a:ext cx="5773163" cy="4942419"/>
          </a:xfrm>
          <a:prstGeom prst="rect">
            <a:avLst/>
          </a:prstGeom>
        </p:spPr>
      </p:pic>
      <p:sp>
        <p:nvSpPr>
          <p:cNvPr id="14"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1487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el 2 Textblöcke">
    <p:spTree>
      <p:nvGrpSpPr>
        <p:cNvPr id="1" name=""/>
        <p:cNvGrpSpPr/>
        <p:nvPr/>
      </p:nvGrpSpPr>
      <p:grpSpPr>
        <a:xfrm>
          <a:off x="0" y="0"/>
          <a:ext cx="0" cy="0"/>
          <a:chOff x="0" y="0"/>
          <a:chExt cx="0" cy="0"/>
        </a:xfrm>
      </p:grpSpPr>
      <p:sp>
        <p:nvSpPr>
          <p:cNvPr id="2" name="Titel 1"/>
          <p:cNvSpPr>
            <a:spLocks noGrp="1"/>
          </p:cNvSpPr>
          <p:nvPr>
            <p:ph type="title"/>
          </p:nvPr>
        </p:nvSpPr>
        <p:spPr>
          <a:xfrm>
            <a:off x="442800" y="818492"/>
            <a:ext cx="4596560" cy="427696"/>
          </a:xfrm>
        </p:spPr>
        <p:txBody>
          <a:bodyPr/>
          <a:lstStyle/>
          <a:p>
            <a:r>
              <a:rPr lang="de-DE" smtClean="0"/>
              <a:t>Titelmasterformat durch Klicken bearbeiten</a:t>
            </a:r>
            <a:endParaRPr lang="de-DE" dirty="0"/>
          </a:p>
        </p:txBody>
      </p:sp>
      <p:sp>
        <p:nvSpPr>
          <p:cNvPr id="6" name="Bildplatzhalter 5"/>
          <p:cNvSpPr>
            <a:spLocks noGrp="1"/>
          </p:cNvSpPr>
          <p:nvPr>
            <p:ph type="pic" sz="quarter" idx="14"/>
          </p:nvPr>
        </p:nvSpPr>
        <p:spPr>
          <a:xfrm>
            <a:off x="5346700" y="1225550"/>
            <a:ext cx="3206750" cy="4222750"/>
          </a:xfrm>
        </p:spPr>
        <p:txBody>
          <a:bodyPr vert="horz" lIns="91440" tIns="45720" rIns="91440" bIns="45720" rtlCol="0">
            <a:noAutofit/>
          </a:bodyPr>
          <a:lstStyle>
            <a:lvl1pPr>
              <a:defRPr lang="de-DE"/>
            </a:lvl1pPr>
          </a:lstStyle>
          <a:p>
            <a:pPr lvl="0"/>
            <a:r>
              <a:rPr lang="de-DE" smtClean="0"/>
              <a:t>Bild durch Klicken auf Symbol hinzufügen</a:t>
            </a:r>
            <a:endParaRPr lang="de-DE"/>
          </a:p>
        </p:txBody>
      </p:sp>
      <p:sp>
        <p:nvSpPr>
          <p:cNvPr id="12" name="Textplatzhalter 5"/>
          <p:cNvSpPr>
            <a:spLocks noGrp="1"/>
          </p:cNvSpPr>
          <p:nvPr>
            <p:ph type="body" sz="quarter" idx="15"/>
          </p:nvPr>
        </p:nvSpPr>
        <p:spPr>
          <a:xfrm>
            <a:off x="370173" y="2132730"/>
            <a:ext cx="4068000" cy="3930650"/>
          </a:xfrm>
        </p:spPr>
        <p:txBody>
          <a:bodyPr vert="horz" lIns="91440" tIns="45720" rIns="91440" bIns="45720" rtlCol="0">
            <a:noAutofit/>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9" name="Textplatzhalter 11"/>
          <p:cNvSpPr>
            <a:spLocks noGrp="1"/>
          </p:cNvSpPr>
          <p:nvPr>
            <p:ph type="body" sz="quarter" idx="18" hasCustomPrompt="1"/>
          </p:nvPr>
        </p:nvSpPr>
        <p:spPr>
          <a:xfrm>
            <a:off x="453600" y="1260000"/>
            <a:ext cx="4596560" cy="584675"/>
          </a:xfrm>
        </p:spPr>
        <p:txBody>
          <a:bodyPr lIns="0" tIns="0" rIns="0" bIns="0"/>
          <a:lstStyle>
            <a:lvl1pPr marL="0" indent="0">
              <a:spcBef>
                <a:spcPts val="0"/>
              </a:spcBef>
              <a:buNone/>
              <a:defRPr sz="2000">
                <a:solidFill>
                  <a:schemeClr val="accent2"/>
                </a:solidFill>
              </a:defRPr>
            </a:lvl1pPr>
          </a:lstStyle>
          <a:p>
            <a:pPr lvl="0"/>
            <a:r>
              <a:rPr lang="de-DE" dirty="0" smtClean="0"/>
              <a:t>Subheadline bearbeiten</a:t>
            </a:r>
            <a:endParaRPr lang="de-DE" dirty="0"/>
          </a:p>
        </p:txBody>
      </p:sp>
      <p:sp>
        <p:nvSpPr>
          <p:cNvPr id="13"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pic>
        <p:nvPicPr>
          <p:cNvPr id="3" name="Grafik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36056" y="792614"/>
            <a:ext cx="4035416" cy="5217204"/>
          </a:xfrm>
          <a:prstGeom prst="rect">
            <a:avLst/>
          </a:prstGeom>
        </p:spPr>
      </p:pic>
      <p:sp>
        <p:nvSpPr>
          <p:cNvPr id="8"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236668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el 2 Textblöck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6" name="Bildplatzhalter 5"/>
          <p:cNvSpPr>
            <a:spLocks noGrp="1"/>
          </p:cNvSpPr>
          <p:nvPr>
            <p:ph type="pic" sz="quarter" idx="14"/>
          </p:nvPr>
        </p:nvSpPr>
        <p:spPr>
          <a:xfrm>
            <a:off x="4051588" y="2574747"/>
            <a:ext cx="4209762" cy="3181528"/>
          </a:xfrm>
        </p:spPr>
        <p:txBody>
          <a:bodyPr vert="horz" lIns="91440" tIns="45720" rIns="91440" bIns="45720" rtlCol="0">
            <a:noAutofit/>
          </a:bodyPr>
          <a:lstStyle>
            <a:lvl1pPr>
              <a:defRPr lang="de-DE"/>
            </a:lvl1pPr>
          </a:lstStyle>
          <a:p>
            <a:pPr lvl="0"/>
            <a:r>
              <a:rPr lang="de-DE" smtClean="0"/>
              <a:t>Bild durch Klicken auf Symbol hinzufügen</a:t>
            </a:r>
            <a:endParaRPr lang="de-DE"/>
          </a:p>
        </p:txBody>
      </p:sp>
      <p:sp>
        <p:nvSpPr>
          <p:cNvPr id="12" name="Textplatzhalter 5"/>
          <p:cNvSpPr>
            <a:spLocks noGrp="1"/>
          </p:cNvSpPr>
          <p:nvPr>
            <p:ph type="body" sz="quarter" idx="15"/>
          </p:nvPr>
        </p:nvSpPr>
        <p:spPr>
          <a:xfrm>
            <a:off x="370173" y="2132730"/>
            <a:ext cx="3148882" cy="3930650"/>
          </a:xfrm>
        </p:spPr>
        <p:txBody>
          <a:bodyPr vert="horz" lIns="91440" tIns="45720" rIns="91440" bIns="45720" rtlCol="0">
            <a:noAutofit/>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9" name="Textplatzhalter 11"/>
          <p:cNvSpPr>
            <a:spLocks noGrp="1"/>
          </p:cNvSpPr>
          <p:nvPr>
            <p:ph type="body" sz="quarter" idx="18" hasCustomPrompt="1"/>
          </p:nvPr>
        </p:nvSpPr>
        <p:spPr>
          <a:xfrm>
            <a:off x="453600" y="1260000"/>
            <a:ext cx="8193600" cy="584675"/>
          </a:xfrm>
        </p:spPr>
        <p:txBody>
          <a:bodyPr lIns="0" tIns="0" rIns="0" bIns="0"/>
          <a:lstStyle>
            <a:lvl1pPr marL="0" indent="0">
              <a:spcBef>
                <a:spcPts val="0"/>
              </a:spcBef>
              <a:buNone/>
              <a:defRPr sz="2000">
                <a:solidFill>
                  <a:schemeClr val="accent2"/>
                </a:solidFill>
              </a:defRPr>
            </a:lvl1pPr>
          </a:lstStyle>
          <a:p>
            <a:pPr lvl="0"/>
            <a:r>
              <a:rPr lang="de-DE" dirty="0" smtClean="0"/>
              <a:t>Subheadline bearbeiten</a:t>
            </a:r>
            <a:endParaRPr lang="de-DE" dirty="0"/>
          </a:p>
        </p:txBody>
      </p:sp>
      <p:sp>
        <p:nvSpPr>
          <p:cNvPr id="8"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pic>
        <p:nvPicPr>
          <p:cNvPr id="3" name="Grafik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93177" y="2121396"/>
            <a:ext cx="5328728" cy="4158633"/>
          </a:xfrm>
          <a:prstGeom prst="rect">
            <a:avLst/>
          </a:prstGeom>
        </p:spPr>
      </p:pic>
      <p:sp>
        <p:nvSpPr>
          <p:cNvPr id="10"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68050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 für Hintergrundbilder">
    <p:bg>
      <p:bgPr>
        <a:solidFill>
          <a:schemeClr val="tx1"/>
        </a:solidFill>
        <a:effectLst/>
      </p:bgPr>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extLst>
              <p:ext uri="{D42A27DB-BD31-4B8C-83A1-F6EECF244321}">
                <p14:modId xmlns:p14="http://schemas.microsoft.com/office/powerpoint/2010/main" val="28057131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023"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Rechteck 14"/>
          <p:cNvSpPr/>
          <p:nvPr userDrawn="1"/>
        </p:nvSpPr>
        <p:spPr>
          <a:xfrm>
            <a:off x="481944" y="888921"/>
            <a:ext cx="8136904" cy="3456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6" name="Rechtwinkliges Dreieck 9"/>
          <p:cNvSpPr/>
          <p:nvPr/>
        </p:nvSpPr>
        <p:spPr>
          <a:xfrm rot="10800000">
            <a:off x="481944" y="4333736"/>
            <a:ext cx="648072" cy="718508"/>
          </a:xfrm>
          <a:custGeom>
            <a:avLst/>
            <a:gdLst>
              <a:gd name="connsiteX0" fmla="*/ 0 w 648072"/>
              <a:gd name="connsiteY0" fmla="*/ 720080 h 720080"/>
              <a:gd name="connsiteX1" fmla="*/ 0 w 648072"/>
              <a:gd name="connsiteY1" fmla="*/ 0 h 720080"/>
              <a:gd name="connsiteX2" fmla="*/ 648072 w 648072"/>
              <a:gd name="connsiteY2" fmla="*/ 720080 h 720080"/>
              <a:gd name="connsiteX3" fmla="*/ 0 w 648072"/>
              <a:gd name="connsiteY3" fmla="*/ 720080 h 720080"/>
              <a:gd name="connsiteX0" fmla="*/ 0 w 648072"/>
              <a:gd name="connsiteY0" fmla="*/ 700836 h 700836"/>
              <a:gd name="connsiteX1" fmla="*/ 634933 w 648072"/>
              <a:gd name="connsiteY1" fmla="*/ 0 h 700836"/>
              <a:gd name="connsiteX2" fmla="*/ 648072 w 648072"/>
              <a:gd name="connsiteY2" fmla="*/ 700836 h 700836"/>
              <a:gd name="connsiteX3" fmla="*/ 0 w 648072"/>
              <a:gd name="connsiteY3" fmla="*/ 700836 h 700836"/>
              <a:gd name="connsiteX0" fmla="*/ 0 w 728066"/>
              <a:gd name="connsiteY0" fmla="*/ 688136 h 688136"/>
              <a:gd name="connsiteX1" fmla="*/ 728066 w 728066"/>
              <a:gd name="connsiteY1" fmla="*/ 0 h 688136"/>
              <a:gd name="connsiteX2" fmla="*/ 648072 w 728066"/>
              <a:gd name="connsiteY2" fmla="*/ 688136 h 688136"/>
              <a:gd name="connsiteX3" fmla="*/ 0 w 728066"/>
              <a:gd name="connsiteY3" fmla="*/ 688136 h 688136"/>
              <a:gd name="connsiteX0" fmla="*/ 0 w 648072"/>
              <a:gd name="connsiteY0" fmla="*/ 696602 h 696602"/>
              <a:gd name="connsiteX1" fmla="*/ 634932 w 648072"/>
              <a:gd name="connsiteY1" fmla="*/ 0 h 696602"/>
              <a:gd name="connsiteX2" fmla="*/ 648072 w 648072"/>
              <a:gd name="connsiteY2" fmla="*/ 696602 h 696602"/>
              <a:gd name="connsiteX3" fmla="*/ 0 w 648072"/>
              <a:gd name="connsiteY3" fmla="*/ 696602 h 696602"/>
              <a:gd name="connsiteX0" fmla="*/ 0 w 648072"/>
              <a:gd name="connsiteY0" fmla="*/ 662735 h 662735"/>
              <a:gd name="connsiteX1" fmla="*/ 478299 w 648072"/>
              <a:gd name="connsiteY1" fmla="*/ 0 h 662735"/>
              <a:gd name="connsiteX2" fmla="*/ 648072 w 648072"/>
              <a:gd name="connsiteY2" fmla="*/ 662735 h 662735"/>
              <a:gd name="connsiteX3" fmla="*/ 0 w 648072"/>
              <a:gd name="connsiteY3" fmla="*/ 662735 h 662735"/>
              <a:gd name="connsiteX0" fmla="*/ 0 w 648072"/>
              <a:gd name="connsiteY0" fmla="*/ 683902 h 683902"/>
              <a:gd name="connsiteX1" fmla="*/ 647632 w 648072"/>
              <a:gd name="connsiteY1" fmla="*/ 0 h 683902"/>
              <a:gd name="connsiteX2" fmla="*/ 648072 w 648072"/>
              <a:gd name="connsiteY2" fmla="*/ 683902 h 683902"/>
              <a:gd name="connsiteX3" fmla="*/ 0 w 648072"/>
              <a:gd name="connsiteY3" fmla="*/ 683902 h 683902"/>
            </a:gdLst>
            <a:ahLst/>
            <a:cxnLst>
              <a:cxn ang="0">
                <a:pos x="connsiteX0" y="connsiteY0"/>
              </a:cxn>
              <a:cxn ang="0">
                <a:pos x="connsiteX1" y="connsiteY1"/>
              </a:cxn>
              <a:cxn ang="0">
                <a:pos x="connsiteX2" y="connsiteY2"/>
              </a:cxn>
              <a:cxn ang="0">
                <a:pos x="connsiteX3" y="connsiteY3"/>
              </a:cxn>
            </a:cxnLst>
            <a:rect l="l" t="t" r="r" b="b"/>
            <a:pathLst>
              <a:path w="648072" h="683902">
                <a:moveTo>
                  <a:pt x="0" y="683902"/>
                </a:moveTo>
                <a:lnTo>
                  <a:pt x="647632" y="0"/>
                </a:lnTo>
                <a:cubicBezTo>
                  <a:pt x="647779" y="227967"/>
                  <a:pt x="647925" y="455935"/>
                  <a:pt x="648072" y="683902"/>
                </a:cubicBezTo>
                <a:lnTo>
                  <a:pt x="0" y="683902"/>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 1"/>
          <p:cNvSpPr>
            <a:spLocks noGrp="1"/>
          </p:cNvSpPr>
          <p:nvPr userDrawn="1">
            <p:ph type="ctrTitle"/>
          </p:nvPr>
        </p:nvSpPr>
        <p:spPr>
          <a:xfrm>
            <a:off x="1252800" y="1490400"/>
            <a:ext cx="6865200" cy="2293200"/>
          </a:xfrm>
        </p:spPr>
        <p:txBody>
          <a:bodyPr/>
          <a:lstStyle>
            <a:lvl1pPr algn="l" defTabSz="914400" rtl="0" eaLnBrk="1" latinLnBrk="0" hangingPunct="1">
              <a:lnSpc>
                <a:spcPct val="90000"/>
              </a:lnSpc>
              <a:spcBef>
                <a:spcPct val="0"/>
              </a:spcBef>
              <a:buNone/>
              <a:defRPr lang="de-DE" sz="5000" b="0" i="0" kern="1200" spc="-300" baseline="0" dirty="0">
                <a:solidFill>
                  <a:schemeClr val="tx1"/>
                </a:solidFill>
                <a:latin typeface="Arial Black"/>
                <a:ea typeface="+mj-ea"/>
                <a:cs typeface="Arial Black"/>
              </a:defRPr>
            </a:lvl1pPr>
          </a:lstStyle>
          <a:p>
            <a:r>
              <a:rPr lang="de-DE" smtClean="0"/>
              <a:t>Titelmasterformat durch Klicken bearbeiten</a:t>
            </a:r>
            <a:endParaRPr lang="de-DE" dirty="0"/>
          </a:p>
        </p:txBody>
      </p:sp>
      <p:sp>
        <p:nvSpPr>
          <p:cNvPr id="3" name="Untertitel 2"/>
          <p:cNvSpPr>
            <a:spLocks noGrp="1"/>
          </p:cNvSpPr>
          <p:nvPr userDrawn="1">
            <p:ph type="subTitle" idx="1"/>
          </p:nvPr>
        </p:nvSpPr>
        <p:spPr>
          <a:xfrm>
            <a:off x="1267200" y="3736800"/>
            <a:ext cx="6865200" cy="422523"/>
          </a:xfrm>
          <a:prstGeom prst="rect">
            <a:avLst/>
          </a:prstGeom>
        </p:spPr>
        <p:txBody>
          <a:bodyPr lIns="0" tIns="0" rIns="0">
            <a:normAutofit/>
          </a:bodyPr>
          <a:lstStyle>
            <a:lvl1pPr marL="0" indent="0" algn="l">
              <a:lnSpc>
                <a:spcPct val="100000"/>
              </a:lnSpc>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pic>
        <p:nvPicPr>
          <p:cNvPr id="9" name="Picture 156"/>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81013" y="6482557"/>
            <a:ext cx="666750" cy="11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bg1"/>
                </a:solidFill>
              </a:defRPr>
            </a:lvl1pPr>
          </a:lstStyle>
          <a:p>
            <a:endParaRPr lang="de-DE" dirty="0"/>
          </a:p>
        </p:txBody>
      </p:sp>
    </p:spTree>
    <p:extLst>
      <p:ext uri="{BB962C8B-B14F-4D97-AF65-F5344CB8AC3E}">
        <p14:creationId xmlns:p14="http://schemas.microsoft.com/office/powerpoint/2010/main" val="2440209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el 2 Textblöcke">
    <p:spTree>
      <p:nvGrpSpPr>
        <p:cNvPr id="1" name=""/>
        <p:cNvGrpSpPr/>
        <p:nvPr/>
      </p:nvGrpSpPr>
      <p:grpSpPr>
        <a:xfrm>
          <a:off x="0" y="0"/>
          <a:ext cx="0" cy="0"/>
          <a:chOff x="0" y="0"/>
          <a:chExt cx="0" cy="0"/>
        </a:xfrm>
      </p:grpSpPr>
      <p:sp>
        <p:nvSpPr>
          <p:cNvPr id="2" name="Titel 1"/>
          <p:cNvSpPr>
            <a:spLocks noGrp="1"/>
          </p:cNvSpPr>
          <p:nvPr>
            <p:ph type="title"/>
          </p:nvPr>
        </p:nvSpPr>
        <p:spPr>
          <a:xfrm>
            <a:off x="442800" y="818492"/>
            <a:ext cx="4596560" cy="427696"/>
          </a:xfrm>
        </p:spPr>
        <p:txBody>
          <a:bodyPr/>
          <a:lstStyle>
            <a:lvl1pPr>
              <a:lnSpc>
                <a:spcPct val="100000"/>
              </a:lnSpc>
              <a:defRPr/>
            </a:lvl1pPr>
          </a:lstStyle>
          <a:p>
            <a:r>
              <a:rPr lang="de-DE" smtClean="0"/>
              <a:t>Titelmasterformat durch Klicken bearbeiten</a:t>
            </a:r>
            <a:endParaRPr lang="de-DE" dirty="0"/>
          </a:p>
        </p:txBody>
      </p:sp>
      <p:sp>
        <p:nvSpPr>
          <p:cNvPr id="6" name="Bildplatzhalter 5"/>
          <p:cNvSpPr>
            <a:spLocks noGrp="1"/>
          </p:cNvSpPr>
          <p:nvPr>
            <p:ph type="pic" sz="quarter" idx="14"/>
          </p:nvPr>
        </p:nvSpPr>
        <p:spPr>
          <a:xfrm>
            <a:off x="5523685" y="1669972"/>
            <a:ext cx="2183627" cy="3721179"/>
          </a:xfrm>
        </p:spPr>
        <p:txBody>
          <a:bodyPr vert="horz" lIns="91440" tIns="45720" rIns="91440" bIns="45720" rtlCol="0">
            <a:noAutofit/>
          </a:bodyPr>
          <a:lstStyle>
            <a:lvl1pPr>
              <a:defRPr lang="de-DE"/>
            </a:lvl1pPr>
          </a:lstStyle>
          <a:p>
            <a:pPr lvl="0"/>
            <a:r>
              <a:rPr lang="de-DE" smtClean="0"/>
              <a:t>Bild durch Klicken auf Symbol hinzufügen</a:t>
            </a:r>
            <a:endParaRPr lang="de-DE" dirty="0"/>
          </a:p>
        </p:txBody>
      </p:sp>
      <p:sp>
        <p:nvSpPr>
          <p:cNvPr id="11" name="Textplatzhalter 5"/>
          <p:cNvSpPr>
            <a:spLocks noGrp="1"/>
          </p:cNvSpPr>
          <p:nvPr>
            <p:ph type="body" sz="quarter" idx="15"/>
          </p:nvPr>
        </p:nvSpPr>
        <p:spPr>
          <a:xfrm>
            <a:off x="370173" y="2132730"/>
            <a:ext cx="4068000" cy="3930650"/>
          </a:xfrm>
        </p:spPr>
        <p:txBody>
          <a:bodyPr vert="horz" lIns="91440" tIns="45720" rIns="91440" bIns="45720" rtlCol="0">
            <a:noAutofit/>
          </a:bodyPr>
          <a:lstStyle>
            <a:lvl1pPr>
              <a:defRPr lang="de-DE" smtClean="0"/>
            </a:lvl1pPr>
            <a:lvl2pPr>
              <a:defRPr lang="de-DE" smtClean="0"/>
            </a:lvl2pPr>
            <a:lvl3pPr>
              <a:defRPr lang="de-DE" smtClean="0"/>
            </a:lvl3pPr>
            <a:lvl4pPr>
              <a:defRPr lang="de-DE" smtClean="0"/>
            </a:lvl4pPr>
            <a:lvl5pPr>
              <a:defRPr lang="de-DE" dirty="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9" name="Textplatzhalter 11"/>
          <p:cNvSpPr>
            <a:spLocks noGrp="1"/>
          </p:cNvSpPr>
          <p:nvPr>
            <p:ph type="body" sz="quarter" idx="18" hasCustomPrompt="1"/>
          </p:nvPr>
        </p:nvSpPr>
        <p:spPr>
          <a:xfrm>
            <a:off x="453600" y="1260000"/>
            <a:ext cx="4596560" cy="584675"/>
          </a:xfrm>
        </p:spPr>
        <p:txBody>
          <a:bodyPr lIns="0" tIns="0" rIns="0" bIns="0"/>
          <a:lstStyle>
            <a:lvl1pPr marL="0" indent="0">
              <a:spcBef>
                <a:spcPts val="0"/>
              </a:spcBef>
              <a:buNone/>
              <a:defRPr sz="2000">
                <a:solidFill>
                  <a:schemeClr val="accent2"/>
                </a:solidFill>
              </a:defRPr>
            </a:lvl1pPr>
          </a:lstStyle>
          <a:p>
            <a:pPr lvl="0"/>
            <a:r>
              <a:rPr lang="de-DE" dirty="0" smtClean="0"/>
              <a:t>Subheadline bearbeiten</a:t>
            </a:r>
            <a:endParaRPr lang="de-DE" dirty="0"/>
          </a:p>
        </p:txBody>
      </p:sp>
      <p:sp>
        <p:nvSpPr>
          <p:cNvPr id="13"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pic>
        <p:nvPicPr>
          <p:cNvPr id="3" name="Grafik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43682" y="909826"/>
            <a:ext cx="2533336" cy="5319792"/>
          </a:xfrm>
          <a:prstGeom prst="rect">
            <a:avLst/>
          </a:prstGeom>
        </p:spPr>
      </p:pic>
      <p:sp>
        <p:nvSpPr>
          <p:cNvPr id="8" name="Fußzeilenplatzhalter 2"/>
          <p:cNvSpPr>
            <a:spLocks noGrp="1"/>
          </p:cNvSpPr>
          <p:nvPr>
            <p:ph type="ftr" sz="quarter" idx="3"/>
          </p:nvPr>
        </p:nvSpPr>
        <p:spPr>
          <a:xfrm>
            <a:off x="5828158" y="6365876"/>
            <a:ext cx="2895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227683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elfolie Hintergrundbild ohne Sprechblase">
    <p:bg>
      <p:bgPr>
        <a:solidFill>
          <a:srgbClr val="535353"/>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406799" y="3895200"/>
            <a:ext cx="8487963" cy="2293200"/>
          </a:xfrm>
        </p:spPr>
        <p:txBody>
          <a:bodyPr anchor="t"/>
          <a:lstStyle>
            <a:lvl1pPr>
              <a:lnSpc>
                <a:spcPct val="80000"/>
              </a:lnSpc>
              <a:defRPr sz="5000" b="0" spc="-300" baseline="0">
                <a:solidFill>
                  <a:schemeClr val="bg1"/>
                </a:solidFill>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435375" y="5288400"/>
            <a:ext cx="6865200" cy="422523"/>
          </a:xfrm>
          <a:prstGeom prst="rect">
            <a:avLst/>
          </a:prstGeom>
        </p:spPr>
        <p:txBody>
          <a:bodyPr lIns="0" tIns="0" rIns="0">
            <a:normAutofit/>
          </a:bodyPr>
          <a:lstStyle>
            <a:lvl1pPr marL="0" indent="0" algn="l">
              <a:lnSpc>
                <a:spcPct val="100000"/>
              </a:lnSpc>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pic>
        <p:nvPicPr>
          <p:cNvPr id="5" name="Picture 15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1013" y="6482557"/>
            <a:ext cx="666750" cy="11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bg1"/>
                </a:solidFill>
              </a:defRPr>
            </a:lvl1pPr>
          </a:lstStyle>
          <a:p>
            <a:endParaRPr lang="de-DE" dirty="0"/>
          </a:p>
        </p:txBody>
      </p:sp>
    </p:spTree>
    <p:extLst>
      <p:ext uri="{BB962C8B-B14F-4D97-AF65-F5344CB8AC3E}">
        <p14:creationId xmlns:p14="http://schemas.microsoft.com/office/powerpoint/2010/main" val="10636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renner Aperto Berlin">
    <p:bg>
      <p:bgPr>
        <a:solidFill>
          <a:schemeClr val="accent3"/>
        </a:solidFill>
        <a:effectLst/>
      </p:bgPr>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26964744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46"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ctrTitle"/>
          </p:nvPr>
        </p:nvSpPr>
        <p:spPr>
          <a:xfrm>
            <a:off x="421200" y="3841200"/>
            <a:ext cx="8487963" cy="2664000"/>
          </a:xfrm>
        </p:spPr>
        <p:txBody>
          <a:bodyPr anchor="t"/>
          <a:lstStyle>
            <a:lvl1pPr>
              <a:lnSpc>
                <a:spcPct val="90000"/>
              </a:lnSpc>
              <a:defRPr sz="5500" b="0" spc="-300" baseline="0">
                <a:solidFill>
                  <a:schemeClr val="bg1"/>
                </a:solidFill>
              </a:defRPr>
            </a:lvl1pPr>
          </a:lstStyle>
          <a:p>
            <a:r>
              <a:rPr lang="de-DE" smtClean="0"/>
              <a:t>Titelmasterformat durch Klicken bearbeiten</a:t>
            </a:r>
            <a:endParaRPr lang="de-DE" dirty="0"/>
          </a:p>
        </p:txBody>
      </p:sp>
      <p:graphicFrame>
        <p:nvGraphicFramePr>
          <p:cNvPr id="7" name="Objekt 6" hidden="1"/>
          <p:cNvGraphicFramePr>
            <a:graphicFrameLocks noChangeAspect="1"/>
          </p:cNvGraphicFramePr>
          <p:nvPr userDrawn="1">
            <p:extLst>
              <p:ext uri="{D42A27DB-BD31-4B8C-83A1-F6EECF244321}">
                <p14:modId xmlns:p14="http://schemas.microsoft.com/office/powerpoint/2010/main" val="18471129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47" name="think-cell Folie" r:id="rId6" imgW="270" imgH="270" progId="TCLayout.ActiveDocument.1">
                  <p:embed/>
                </p:oleObj>
              </mc:Choice>
              <mc:Fallback>
                <p:oleObj name="think-cell Folie" r:id="rId6"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138"/>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81013" y="6465625"/>
            <a:ext cx="1282700" cy="13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bg1"/>
                </a:solidFill>
              </a:defRPr>
            </a:lvl1pPr>
          </a:lstStyle>
          <a:p>
            <a:endParaRPr lang="de-DE" dirty="0"/>
          </a:p>
        </p:txBody>
      </p:sp>
    </p:spTree>
    <p:extLst>
      <p:ext uri="{BB962C8B-B14F-4D97-AF65-F5344CB8AC3E}">
        <p14:creationId xmlns:p14="http://schemas.microsoft.com/office/powerpoint/2010/main" val="423096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renner Aperto Gruppe">
    <p:bg>
      <p:bgPr>
        <a:solidFill>
          <a:srgbClr val="666666"/>
        </a:solidFill>
        <a:effectLst/>
      </p:bgPr>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21834852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170"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ctrTitle"/>
          </p:nvPr>
        </p:nvSpPr>
        <p:spPr>
          <a:xfrm>
            <a:off x="421200" y="3839780"/>
            <a:ext cx="8487963" cy="2664000"/>
          </a:xfrm>
        </p:spPr>
        <p:txBody>
          <a:bodyPr anchor="t"/>
          <a:lstStyle>
            <a:lvl1pPr>
              <a:lnSpc>
                <a:spcPct val="90000"/>
              </a:lnSpc>
              <a:defRPr sz="5500" b="0" spc="-300" baseline="0">
                <a:solidFill>
                  <a:schemeClr val="bg1"/>
                </a:solidFill>
              </a:defRPr>
            </a:lvl1pPr>
          </a:lstStyle>
          <a:p>
            <a:r>
              <a:rPr lang="de-DE" smtClean="0"/>
              <a:t>Titelmasterformat durch Klicken bearbeiten</a:t>
            </a:r>
            <a:endParaRPr lang="de-DE" dirty="0"/>
          </a:p>
        </p:txBody>
      </p:sp>
      <p:graphicFrame>
        <p:nvGraphicFramePr>
          <p:cNvPr id="6" name="Objekt 5" hidden="1"/>
          <p:cNvGraphicFramePr>
            <a:graphicFrameLocks noChangeAspect="1"/>
          </p:cNvGraphicFramePr>
          <p:nvPr userDrawn="1">
            <p:extLst>
              <p:ext uri="{D42A27DB-BD31-4B8C-83A1-F6EECF244321}">
                <p14:modId xmlns:p14="http://schemas.microsoft.com/office/powerpoint/2010/main" val="12346974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171" name="think-cell Folie" r:id="rId6" imgW="270" imgH="270" progId="TCLayout.ActiveDocument.1">
                  <p:embed/>
                </p:oleObj>
              </mc:Choice>
              <mc:Fallback>
                <p:oleObj name="think-cell Folie" r:id="rId6"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156"/>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81013" y="6482557"/>
            <a:ext cx="666750" cy="11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bg1"/>
                </a:solidFill>
              </a:defRPr>
            </a:lvl1pPr>
          </a:lstStyle>
          <a:p>
            <a:endParaRPr lang="de-DE" dirty="0"/>
          </a:p>
        </p:txBody>
      </p:sp>
    </p:spTree>
    <p:extLst>
      <p:ext uri="{BB962C8B-B14F-4D97-AF65-F5344CB8AC3E}">
        <p14:creationId xmlns:p14="http://schemas.microsoft.com/office/powerpoint/2010/main" val="211057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renner OM">
    <p:bg>
      <p:bgPr>
        <a:solidFill>
          <a:srgbClr val="0099CC"/>
        </a:solidFill>
        <a:effectLst/>
      </p:bgPr>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21984359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196"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ctrTitle"/>
          </p:nvPr>
        </p:nvSpPr>
        <p:spPr>
          <a:xfrm>
            <a:off x="421200" y="3839780"/>
            <a:ext cx="8487963" cy="2664000"/>
          </a:xfrm>
        </p:spPr>
        <p:txBody>
          <a:bodyPr anchor="t"/>
          <a:lstStyle>
            <a:lvl1pPr algn="l" defTabSz="914400" rtl="0" eaLnBrk="1" latinLnBrk="0" hangingPunct="1">
              <a:lnSpc>
                <a:spcPct val="90000"/>
              </a:lnSpc>
              <a:spcBef>
                <a:spcPct val="0"/>
              </a:spcBef>
              <a:buNone/>
              <a:defRPr lang="de-DE" sz="5500" b="0" i="0" kern="1200" spc="-300" baseline="0" dirty="0">
                <a:solidFill>
                  <a:schemeClr val="bg1"/>
                </a:solidFill>
                <a:latin typeface="Arial Black"/>
                <a:ea typeface="+mj-ea"/>
                <a:cs typeface="Arial Black"/>
              </a:defRPr>
            </a:lvl1pPr>
          </a:lstStyle>
          <a:p>
            <a:r>
              <a:rPr lang="de-DE" smtClean="0"/>
              <a:t>Titelmasterformat durch Klicken bearbeiten</a:t>
            </a:r>
            <a:endParaRPr lang="de-DE" dirty="0"/>
          </a:p>
        </p:txBody>
      </p:sp>
      <p:graphicFrame>
        <p:nvGraphicFramePr>
          <p:cNvPr id="7" name="Objekt 6" hidden="1"/>
          <p:cNvGraphicFramePr>
            <a:graphicFrameLocks noChangeAspect="1"/>
          </p:cNvGraphicFramePr>
          <p:nvPr userDrawn="1">
            <p:extLst>
              <p:ext uri="{D42A27DB-BD31-4B8C-83A1-F6EECF244321}">
                <p14:modId xmlns:p14="http://schemas.microsoft.com/office/powerpoint/2010/main" val="129521616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197" name="think-cell Folie" r:id="rId6" imgW="270" imgH="270" progId="TCLayout.ActiveDocument.1">
                  <p:embed/>
                </p:oleObj>
              </mc:Choice>
              <mc:Fallback>
                <p:oleObj name="think-cell Folie" r:id="rId6"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9" name="Picture 144"/>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81013" y="6465684"/>
            <a:ext cx="17367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bg1"/>
                </a:solidFill>
              </a:defRPr>
            </a:lvl1pPr>
          </a:lstStyle>
          <a:p>
            <a:endParaRPr lang="de-DE" dirty="0"/>
          </a:p>
        </p:txBody>
      </p:sp>
    </p:spTree>
    <p:extLst>
      <p:ext uri="{BB962C8B-B14F-4D97-AF65-F5344CB8AC3E}">
        <p14:creationId xmlns:p14="http://schemas.microsoft.com/office/powerpoint/2010/main" val="110816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enner Move">
    <p:bg>
      <p:bgPr>
        <a:solidFill>
          <a:schemeClr val="accent5"/>
        </a:solidFill>
        <a:effectLst/>
      </p:bgPr>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21090019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220"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ctrTitle"/>
          </p:nvPr>
        </p:nvSpPr>
        <p:spPr>
          <a:xfrm>
            <a:off x="421200" y="3841200"/>
            <a:ext cx="8487963" cy="2664000"/>
          </a:xfrm>
        </p:spPr>
        <p:txBody>
          <a:bodyPr anchor="t"/>
          <a:lstStyle>
            <a:lvl1pPr>
              <a:lnSpc>
                <a:spcPct val="90000"/>
              </a:lnSpc>
              <a:defRPr sz="5500" b="0" spc="-300" baseline="0">
                <a:solidFill>
                  <a:schemeClr val="bg1"/>
                </a:solidFill>
              </a:defRPr>
            </a:lvl1pPr>
          </a:lstStyle>
          <a:p>
            <a:r>
              <a:rPr lang="de-DE" smtClean="0"/>
              <a:t>Titelmasterformat durch Klicken bearbeiten</a:t>
            </a:r>
            <a:endParaRPr lang="de-DE" dirty="0"/>
          </a:p>
        </p:txBody>
      </p:sp>
      <p:graphicFrame>
        <p:nvGraphicFramePr>
          <p:cNvPr id="6" name="Objekt 5" hidden="1"/>
          <p:cNvGraphicFramePr>
            <a:graphicFrameLocks noChangeAspect="1"/>
          </p:cNvGraphicFramePr>
          <p:nvPr userDrawn="1">
            <p:extLst>
              <p:ext uri="{D42A27DB-BD31-4B8C-83A1-F6EECF244321}">
                <p14:modId xmlns:p14="http://schemas.microsoft.com/office/powerpoint/2010/main" val="34600274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221" name="think-cell Folie" r:id="rId6" imgW="270" imgH="270" progId="TCLayout.ActiveDocument.1">
                  <p:embed/>
                </p:oleObj>
              </mc:Choice>
              <mc:Fallback>
                <p:oleObj name="think-cell Folie" r:id="rId6"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8" name="Picture 14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78632" y="6484938"/>
            <a:ext cx="1217613" cy="10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bg1"/>
                </a:solidFill>
              </a:defRPr>
            </a:lvl1pPr>
          </a:lstStyle>
          <a:p>
            <a:endParaRPr lang="de-DE" dirty="0"/>
          </a:p>
        </p:txBody>
      </p:sp>
    </p:spTree>
    <p:extLst>
      <p:ext uri="{BB962C8B-B14F-4D97-AF65-F5344CB8AC3E}">
        <p14:creationId xmlns:p14="http://schemas.microsoft.com/office/powerpoint/2010/main" val="402141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renner Plenum">
    <p:bg>
      <p:bgPr>
        <a:solidFill>
          <a:schemeClr val="accent6"/>
        </a:solidFill>
        <a:effectLst/>
      </p:bgPr>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19438621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244"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ctrTitle"/>
          </p:nvPr>
        </p:nvSpPr>
        <p:spPr>
          <a:xfrm>
            <a:off x="421200" y="3841200"/>
            <a:ext cx="8487963" cy="2664000"/>
          </a:xfrm>
        </p:spPr>
        <p:txBody>
          <a:bodyPr anchor="t"/>
          <a:lstStyle>
            <a:lvl1pPr>
              <a:lnSpc>
                <a:spcPct val="90000"/>
              </a:lnSpc>
              <a:defRPr sz="5500" b="0" spc="-300" baseline="0">
                <a:solidFill>
                  <a:schemeClr val="bg1"/>
                </a:solidFill>
              </a:defRPr>
            </a:lvl1pPr>
          </a:lstStyle>
          <a:p>
            <a:r>
              <a:rPr lang="de-DE" smtClean="0"/>
              <a:t>Titelmasterformat durch Klicken bearbeiten</a:t>
            </a:r>
            <a:endParaRPr lang="de-DE" dirty="0"/>
          </a:p>
        </p:txBody>
      </p:sp>
      <p:graphicFrame>
        <p:nvGraphicFramePr>
          <p:cNvPr id="7" name="Objekt 6" hidden="1"/>
          <p:cNvGraphicFramePr>
            <a:graphicFrameLocks noChangeAspect="1"/>
          </p:cNvGraphicFramePr>
          <p:nvPr userDrawn="1">
            <p:extLst>
              <p:ext uri="{D42A27DB-BD31-4B8C-83A1-F6EECF244321}">
                <p14:modId xmlns:p14="http://schemas.microsoft.com/office/powerpoint/2010/main" val="1896880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245" name="think-cell Folie" r:id="rId6" imgW="270" imgH="270" progId="TCLayout.ActiveDocument.1">
                  <p:embed/>
                </p:oleObj>
              </mc:Choice>
              <mc:Fallback>
                <p:oleObj name="think-cell Folie" r:id="rId6"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8" name="Picture 147"/>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81013" y="6467891"/>
            <a:ext cx="137477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bg1"/>
                </a:solidFill>
              </a:defRPr>
            </a:lvl1pPr>
          </a:lstStyle>
          <a:p>
            <a:endParaRPr lang="de-DE" dirty="0"/>
          </a:p>
        </p:txBody>
      </p:sp>
    </p:spTree>
    <p:extLst>
      <p:ext uri="{BB962C8B-B14F-4D97-AF65-F5344CB8AC3E}">
        <p14:creationId xmlns:p14="http://schemas.microsoft.com/office/powerpoint/2010/main" val="385651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renner Greenkern">
    <p:bg>
      <p:bgPr>
        <a:solidFill>
          <a:srgbClr val="E60000"/>
        </a:solidFill>
        <a:effectLst/>
      </p:bgPr>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5819137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266"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ctrTitle"/>
          </p:nvPr>
        </p:nvSpPr>
        <p:spPr>
          <a:xfrm>
            <a:off x="420654" y="3841200"/>
            <a:ext cx="8487963" cy="2664000"/>
          </a:xfrm>
        </p:spPr>
        <p:txBody>
          <a:bodyPr anchor="t"/>
          <a:lstStyle>
            <a:lvl1pPr>
              <a:lnSpc>
                <a:spcPct val="90000"/>
              </a:lnSpc>
              <a:defRPr sz="5500" b="0" spc="-300" baseline="0">
                <a:solidFill>
                  <a:schemeClr val="bg1"/>
                </a:solidFill>
              </a:defRPr>
            </a:lvl1pPr>
          </a:lstStyle>
          <a:p>
            <a:r>
              <a:rPr lang="de-DE" smtClean="0"/>
              <a:t>Titelmasterformat durch Klicken bearbeiten</a:t>
            </a:r>
            <a:endParaRPr lang="de-DE" dirty="0"/>
          </a:p>
        </p:txBody>
      </p:sp>
      <p:graphicFrame>
        <p:nvGraphicFramePr>
          <p:cNvPr id="6" name="Objekt 5" hidden="1"/>
          <p:cNvGraphicFramePr>
            <a:graphicFrameLocks noChangeAspect="1"/>
          </p:cNvGraphicFramePr>
          <p:nvPr userDrawn="1">
            <p:extLst>
              <p:ext uri="{D42A27DB-BD31-4B8C-83A1-F6EECF244321}">
                <p14:modId xmlns:p14="http://schemas.microsoft.com/office/powerpoint/2010/main" val="31201411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267" name="think-cell Folie" r:id="rId6" imgW="270" imgH="270" progId="TCLayout.ActiveDocument.1">
                  <p:embed/>
                </p:oleObj>
              </mc:Choice>
              <mc:Fallback>
                <p:oleObj name="think-cell Folie" r:id="rId6"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8" name="Picture 150"/>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81012" y="6482557"/>
            <a:ext cx="987425" cy="12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bg1"/>
                </a:solidFill>
              </a:defRPr>
            </a:lvl1pPr>
          </a:lstStyle>
          <a:p>
            <a:endParaRPr lang="de-DE" dirty="0"/>
          </a:p>
        </p:txBody>
      </p:sp>
    </p:spTree>
    <p:extLst>
      <p:ext uri="{BB962C8B-B14F-4D97-AF65-F5344CB8AC3E}">
        <p14:creationId xmlns:p14="http://schemas.microsoft.com/office/powerpoint/2010/main" val="148519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renner Plantage">
    <p:bg>
      <p:bgPr>
        <a:solidFill>
          <a:schemeClr val="accent3"/>
        </a:solidFill>
        <a:effectLst/>
      </p:bgPr>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34656782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292"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ctrTitle"/>
          </p:nvPr>
        </p:nvSpPr>
        <p:spPr>
          <a:xfrm>
            <a:off x="421200" y="3841200"/>
            <a:ext cx="8487963" cy="2664000"/>
          </a:xfrm>
        </p:spPr>
        <p:txBody>
          <a:bodyPr anchor="t"/>
          <a:lstStyle>
            <a:lvl1pPr>
              <a:lnSpc>
                <a:spcPct val="90000"/>
              </a:lnSpc>
              <a:defRPr sz="5500" b="0" spc="-300" baseline="0">
                <a:solidFill>
                  <a:schemeClr val="bg1"/>
                </a:solidFill>
              </a:defRPr>
            </a:lvl1pPr>
          </a:lstStyle>
          <a:p>
            <a:r>
              <a:rPr lang="de-DE" smtClean="0"/>
              <a:t>Titelmasterformat durch Klicken bearbeiten</a:t>
            </a:r>
            <a:endParaRPr lang="de-DE" dirty="0"/>
          </a:p>
        </p:txBody>
      </p:sp>
      <p:graphicFrame>
        <p:nvGraphicFramePr>
          <p:cNvPr id="6" name="Objekt 5" hidden="1"/>
          <p:cNvGraphicFramePr>
            <a:graphicFrameLocks noChangeAspect="1"/>
          </p:cNvGraphicFramePr>
          <p:nvPr userDrawn="1">
            <p:extLst>
              <p:ext uri="{D42A27DB-BD31-4B8C-83A1-F6EECF244321}">
                <p14:modId xmlns:p14="http://schemas.microsoft.com/office/powerpoint/2010/main" val="3606191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293" name="think-cell Folie" r:id="rId6" imgW="270" imgH="270" progId="TCLayout.ActiveDocument.1">
                  <p:embed/>
                </p:oleObj>
              </mc:Choice>
              <mc:Fallback>
                <p:oleObj name="think-cell Folie" r:id="rId6"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8" name="Picture 153"/>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81013" y="6484938"/>
            <a:ext cx="579437" cy="17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bg1"/>
                </a:solidFill>
              </a:defRPr>
            </a:lvl1pPr>
          </a:lstStyle>
          <a:p>
            <a:endParaRPr lang="de-DE" dirty="0"/>
          </a:p>
        </p:txBody>
      </p:sp>
    </p:spTree>
    <p:extLst>
      <p:ext uri="{BB962C8B-B14F-4D97-AF65-F5344CB8AC3E}">
        <p14:creationId xmlns:p14="http://schemas.microsoft.com/office/powerpoint/2010/main" val="190565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renner S/W">
    <p:bg>
      <p:bgPr>
        <a:solidFill>
          <a:srgbClr val="000000"/>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435055" y="2790000"/>
            <a:ext cx="6763939" cy="2664000"/>
          </a:xfrm>
        </p:spPr>
        <p:txBody>
          <a:bodyPr/>
          <a:lstStyle>
            <a:lvl1pPr>
              <a:lnSpc>
                <a:spcPct val="90000"/>
              </a:lnSpc>
              <a:defRPr sz="4500" b="0" spc="-300" baseline="0">
                <a:solidFill>
                  <a:schemeClr val="bg1"/>
                </a:solidFill>
              </a:defRPr>
            </a:lvl1pPr>
          </a:lstStyle>
          <a:p>
            <a:r>
              <a:rPr lang="de-DE" smtClean="0"/>
              <a:t>Titelmasterformat durch Klicken bearbeiten</a:t>
            </a:r>
            <a:endParaRPr lang="de-DE" dirty="0"/>
          </a:p>
        </p:txBody>
      </p:sp>
      <p:pic>
        <p:nvPicPr>
          <p:cNvPr id="4" name="Picture 15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1013" y="6482557"/>
            <a:ext cx="666750" cy="11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bg1"/>
                </a:solidFill>
              </a:defRPr>
            </a:lvl1pPr>
          </a:lstStyle>
          <a:p>
            <a:endParaRPr lang="de-DE" dirty="0"/>
          </a:p>
        </p:txBody>
      </p:sp>
    </p:spTree>
    <p:extLst>
      <p:ext uri="{BB962C8B-B14F-4D97-AF65-F5344CB8AC3E}">
        <p14:creationId xmlns:p14="http://schemas.microsoft.com/office/powerpoint/2010/main" val="164146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idx="1" hasCustomPrompt="1"/>
          </p:nvPr>
        </p:nvSpPr>
        <p:spPr>
          <a:xfrm>
            <a:off x="370800" y="2131200"/>
            <a:ext cx="6782400" cy="3960000"/>
          </a:xfrm>
          <a:prstGeom prst="rect">
            <a:avLst/>
          </a:prstGeom>
        </p:spPr>
        <p:txBody>
          <a:bodyPr/>
          <a:lstStyle>
            <a:lvl1pPr marL="0" indent="0" defTabSz="810000">
              <a:lnSpc>
                <a:spcPct val="100000"/>
              </a:lnSpc>
              <a:spcBef>
                <a:spcPts val="600"/>
              </a:spcBef>
              <a:spcAft>
                <a:spcPts val="600"/>
              </a:spcAft>
              <a:buFont typeface="+mj-lt"/>
              <a:buNone/>
              <a:tabLst>
                <a:tab pos="720725" algn="l"/>
              </a:tabLst>
              <a:defRPr lang="de-DE" sz="1800" kern="1200" spc="-40" baseline="0" dirty="0" smtClean="0">
                <a:solidFill>
                  <a:srgbClr val="0A0A0A"/>
                </a:solidFill>
                <a:latin typeface="Arial" pitchFamily="34" charset="0"/>
                <a:ea typeface="+mn-ea"/>
                <a:cs typeface="Arial" pitchFamily="34" charset="0"/>
              </a:defRPr>
            </a:lvl1pPr>
            <a:lvl2pPr marL="285750" marR="0" indent="0" algn="l" defTabSz="900000" rtl="0" eaLnBrk="1" fontAlgn="auto" latinLnBrk="0" hangingPunct="1">
              <a:lnSpc>
                <a:spcPct val="100000"/>
              </a:lnSpc>
              <a:spcBef>
                <a:spcPts val="200"/>
              </a:spcBef>
              <a:spcAft>
                <a:spcPts val="200"/>
              </a:spcAft>
              <a:buClr>
                <a:srgbClr val="0A0A0A"/>
              </a:buClr>
              <a:buSzTx/>
              <a:buFont typeface="Wingdings" pitchFamily="2" charset="2"/>
              <a:buNone/>
              <a:tabLst/>
              <a:defRPr spc="-40" baseline="0">
                <a:solidFill>
                  <a:srgbClr val="0A0A0A"/>
                </a:solidFill>
              </a:defRPr>
            </a:lvl2pPr>
            <a:lvl3pPr defTabSz="810000">
              <a:spcBef>
                <a:spcPts val="400"/>
              </a:spcBef>
              <a:spcAft>
                <a:spcPts val="400"/>
              </a:spcAft>
              <a:defRPr spc="-40" baseline="0">
                <a:solidFill>
                  <a:srgbClr val="0A0A0A"/>
                </a:solidFill>
              </a:defRPr>
            </a:lvl3pPr>
            <a:lvl4pPr defTabSz="810000">
              <a:spcBef>
                <a:spcPts val="400"/>
              </a:spcBef>
              <a:spcAft>
                <a:spcPts val="400"/>
              </a:spcAft>
              <a:defRPr spc="-40" baseline="0">
                <a:solidFill>
                  <a:srgbClr val="0A0A0A"/>
                </a:solidFill>
              </a:defRPr>
            </a:lvl4pPr>
            <a:lvl5pPr defTabSz="810000">
              <a:spcBef>
                <a:spcPts val="400"/>
              </a:spcBef>
              <a:spcAft>
                <a:spcPts val="400"/>
              </a:spcAft>
              <a:defRPr spc="-40" baseline="0">
                <a:solidFill>
                  <a:srgbClr val="0A0A0A"/>
                </a:solidFill>
              </a:defRPr>
            </a:lvl5pPr>
          </a:lstStyle>
          <a:p>
            <a:pPr lvl="0"/>
            <a:r>
              <a:rPr lang="de-DE" dirty="0" smtClean="0"/>
              <a:t>Mastertextformat bearbeiten</a:t>
            </a:r>
          </a:p>
        </p:txBody>
      </p:sp>
      <p:sp>
        <p:nvSpPr>
          <p:cNvPr id="6" name="Textplatzhalter 11"/>
          <p:cNvSpPr>
            <a:spLocks noGrp="1"/>
          </p:cNvSpPr>
          <p:nvPr>
            <p:ph type="body" sz="quarter" idx="14" hasCustomPrompt="1"/>
          </p:nvPr>
        </p:nvSpPr>
        <p:spPr>
          <a:xfrm>
            <a:off x="453600" y="1260000"/>
            <a:ext cx="8193600" cy="584675"/>
          </a:xfrm>
        </p:spPr>
        <p:txBody>
          <a:bodyPr lIns="0" tIns="0" rIns="0" bIns="0"/>
          <a:lstStyle>
            <a:lvl1pPr marL="0" indent="0">
              <a:spcBef>
                <a:spcPts val="0"/>
              </a:spcBef>
              <a:buNone/>
              <a:defRPr sz="2000">
                <a:solidFill>
                  <a:schemeClr val="accent2"/>
                </a:solidFill>
              </a:defRPr>
            </a:lvl1pPr>
          </a:lstStyle>
          <a:p>
            <a:pPr lvl="0"/>
            <a:r>
              <a:rPr lang="de-DE" dirty="0" smtClean="0"/>
              <a:t>Subheadline bearbeiten</a:t>
            </a:r>
            <a:endParaRPr lang="de-DE" dirty="0"/>
          </a:p>
        </p:txBody>
      </p:sp>
      <p:sp>
        <p:nvSpPr>
          <p:cNvPr id="7"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sp>
        <p:nvSpPr>
          <p:cNvPr id="8"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144333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renner Frage">
    <p:bg>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435600" y="2790000"/>
            <a:ext cx="6763939" cy="2664000"/>
          </a:xfrm>
        </p:spPr>
        <p:txBody>
          <a:bodyPr/>
          <a:lstStyle>
            <a:lvl1pPr>
              <a:lnSpc>
                <a:spcPct val="90000"/>
              </a:lnSpc>
              <a:defRPr sz="4500" b="0" spc="-300" baseline="0">
                <a:solidFill>
                  <a:schemeClr val="bg1"/>
                </a:solidFill>
              </a:defRPr>
            </a:lvl1pPr>
          </a:lstStyle>
          <a:p>
            <a:r>
              <a:rPr lang="de-DE" smtClean="0"/>
              <a:t>Titelmasterformat durch Klicken bearbeiten</a:t>
            </a:r>
            <a:endParaRPr lang="de-DE" dirty="0"/>
          </a:p>
        </p:txBody>
      </p:sp>
      <p:sp>
        <p:nvSpPr>
          <p:cNvPr id="6" name="Titel 1"/>
          <p:cNvSpPr txBox="1">
            <a:spLocks/>
          </p:cNvSpPr>
          <p:nvPr/>
        </p:nvSpPr>
        <p:spPr>
          <a:xfrm rot="10800000" flipV="1">
            <a:off x="5004048" y="-6424"/>
            <a:ext cx="9924366" cy="8541568"/>
          </a:xfrm>
          <a:prstGeom prst="rect">
            <a:avLst/>
          </a:prstGeom>
        </p:spPr>
        <p:txBody>
          <a:bodyPr vert="horz" lIns="0" tIns="0" rIns="0" bIns="0" rtlCol="0" anchor="t">
            <a:noAutofit/>
          </a:bodyPr>
          <a:lstStyle>
            <a:lvl1pPr algn="l" defTabSz="914400" rtl="0" eaLnBrk="1" latinLnBrk="0" hangingPunct="1">
              <a:spcBef>
                <a:spcPct val="0"/>
              </a:spcBef>
              <a:buNone/>
              <a:defRPr sz="2700" b="1" kern="1200" spc="-70">
                <a:solidFill>
                  <a:schemeClr val="tx1"/>
                </a:solidFill>
                <a:latin typeface="Arial" pitchFamily="34" charset="0"/>
                <a:ea typeface="+mj-ea"/>
                <a:cs typeface="Arial" pitchFamily="34" charset="0"/>
              </a:defRPr>
            </a:lvl1pPr>
          </a:lstStyle>
          <a:p>
            <a:pPr>
              <a:lnSpc>
                <a:spcPct val="80000"/>
              </a:lnSpc>
            </a:pPr>
            <a:r>
              <a:rPr lang="de-DE" sz="70000" b="0" spc="-270" dirty="0" smtClean="0">
                <a:solidFill>
                  <a:srgbClr val="1E1E1E"/>
                </a:solidFill>
                <a:latin typeface="Arial Black"/>
                <a:cs typeface="Arial Black"/>
              </a:rPr>
              <a:t>?</a:t>
            </a:r>
            <a:endParaRPr lang="de-DE" sz="70000" b="0" spc="-270" dirty="0">
              <a:solidFill>
                <a:srgbClr val="1E1E1E"/>
              </a:solidFill>
              <a:latin typeface="Arial Black"/>
              <a:cs typeface="Arial Black"/>
            </a:endParaRPr>
          </a:p>
        </p:txBody>
      </p:sp>
      <p:sp>
        <p:nvSpPr>
          <p:cNvPr id="5" name="Titel 1"/>
          <p:cNvSpPr txBox="1">
            <a:spLocks/>
          </p:cNvSpPr>
          <p:nvPr userDrawn="1"/>
        </p:nvSpPr>
        <p:spPr>
          <a:xfrm rot="10800000" flipV="1">
            <a:off x="5004048" y="-6424"/>
            <a:ext cx="9924366" cy="8541568"/>
          </a:xfrm>
          <a:prstGeom prst="rect">
            <a:avLst/>
          </a:prstGeom>
        </p:spPr>
        <p:txBody>
          <a:bodyPr vert="horz" lIns="0" tIns="0" rIns="0" bIns="0" rtlCol="0" anchor="t">
            <a:noAutofit/>
          </a:bodyPr>
          <a:lstStyle>
            <a:lvl1pPr algn="l" defTabSz="914400" rtl="0" eaLnBrk="1" latinLnBrk="0" hangingPunct="1">
              <a:spcBef>
                <a:spcPct val="0"/>
              </a:spcBef>
              <a:buNone/>
              <a:defRPr sz="2700" b="1" kern="1200" spc="-70">
                <a:solidFill>
                  <a:schemeClr val="tx1"/>
                </a:solidFill>
                <a:latin typeface="Arial" pitchFamily="34" charset="0"/>
                <a:ea typeface="+mj-ea"/>
                <a:cs typeface="Arial" pitchFamily="34" charset="0"/>
              </a:defRPr>
            </a:lvl1pPr>
          </a:lstStyle>
          <a:p>
            <a:pPr>
              <a:lnSpc>
                <a:spcPct val="80000"/>
              </a:lnSpc>
            </a:pPr>
            <a:r>
              <a:rPr lang="de-DE" sz="70000" b="0" spc="-270" dirty="0" smtClean="0">
                <a:solidFill>
                  <a:srgbClr val="2F2F2F"/>
                </a:solidFill>
                <a:latin typeface="Arial Black"/>
                <a:cs typeface="Arial Black"/>
              </a:rPr>
              <a:t>?</a:t>
            </a:r>
            <a:endParaRPr lang="de-DE" sz="70000" b="0" spc="-270" dirty="0">
              <a:solidFill>
                <a:srgbClr val="2F2F2F"/>
              </a:solidFill>
              <a:latin typeface="Arial Black"/>
              <a:cs typeface="Arial Black"/>
            </a:endParaRPr>
          </a:p>
        </p:txBody>
      </p:sp>
      <p:pic>
        <p:nvPicPr>
          <p:cNvPr id="8" name="Picture 15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1013" y="6482557"/>
            <a:ext cx="666750" cy="11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bg1"/>
                </a:solidFill>
              </a:defRPr>
            </a:lvl1pPr>
          </a:lstStyle>
          <a:p>
            <a:endParaRPr lang="de-DE" dirty="0"/>
          </a:p>
        </p:txBody>
      </p:sp>
    </p:spTree>
    <p:extLst>
      <p:ext uri="{BB962C8B-B14F-4D97-AF65-F5344CB8AC3E}">
        <p14:creationId xmlns:p14="http://schemas.microsoft.com/office/powerpoint/2010/main" val="82887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renner Aussage">
    <p:bg>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435600" y="2790000"/>
            <a:ext cx="6763939" cy="2664000"/>
          </a:xfrm>
        </p:spPr>
        <p:txBody>
          <a:bodyPr/>
          <a:lstStyle>
            <a:lvl1pPr>
              <a:lnSpc>
                <a:spcPct val="90000"/>
              </a:lnSpc>
              <a:defRPr sz="4500" b="0" spc="-300" baseline="0">
                <a:solidFill>
                  <a:schemeClr val="bg1"/>
                </a:solidFill>
              </a:defRPr>
            </a:lvl1pPr>
          </a:lstStyle>
          <a:p>
            <a:r>
              <a:rPr lang="de-DE" smtClean="0"/>
              <a:t>Titelmasterformat durch Klicken bearbeiten</a:t>
            </a:r>
            <a:endParaRPr lang="de-DE" dirty="0"/>
          </a:p>
        </p:txBody>
      </p:sp>
      <p:sp>
        <p:nvSpPr>
          <p:cNvPr id="5" name="Titel 1"/>
          <p:cNvSpPr txBox="1">
            <a:spLocks/>
          </p:cNvSpPr>
          <p:nvPr/>
        </p:nvSpPr>
        <p:spPr>
          <a:xfrm rot="10800000" flipV="1">
            <a:off x="6948264" y="-6424"/>
            <a:ext cx="9924366" cy="8541568"/>
          </a:xfrm>
          <a:prstGeom prst="rect">
            <a:avLst/>
          </a:prstGeom>
        </p:spPr>
        <p:txBody>
          <a:bodyPr vert="horz" lIns="0" tIns="0" rIns="0" bIns="0" rtlCol="0" anchor="t">
            <a:noAutofit/>
          </a:bodyPr>
          <a:lstStyle>
            <a:lvl1pPr algn="l" defTabSz="914400" rtl="0" eaLnBrk="1" latinLnBrk="0" hangingPunct="1">
              <a:spcBef>
                <a:spcPct val="0"/>
              </a:spcBef>
              <a:buNone/>
              <a:defRPr sz="2700" b="1" kern="1200" spc="-70">
                <a:solidFill>
                  <a:schemeClr val="tx1"/>
                </a:solidFill>
                <a:latin typeface="Arial" pitchFamily="34" charset="0"/>
                <a:ea typeface="+mj-ea"/>
                <a:cs typeface="Arial" pitchFamily="34" charset="0"/>
              </a:defRPr>
            </a:lvl1pPr>
          </a:lstStyle>
          <a:p>
            <a:pPr>
              <a:lnSpc>
                <a:spcPct val="80000"/>
              </a:lnSpc>
            </a:pPr>
            <a:r>
              <a:rPr lang="de-DE" sz="70000" b="0" spc="-270" dirty="0" smtClean="0">
                <a:solidFill>
                  <a:srgbClr val="1E1E1E"/>
                </a:solidFill>
                <a:latin typeface="Arial Black"/>
                <a:cs typeface="Arial Black"/>
              </a:rPr>
              <a:t>!</a:t>
            </a:r>
            <a:endParaRPr lang="de-DE" sz="70000" b="0" spc="-270" dirty="0">
              <a:solidFill>
                <a:srgbClr val="1E1E1E"/>
              </a:solidFill>
              <a:latin typeface="Arial Black"/>
              <a:cs typeface="Arial Black"/>
            </a:endParaRPr>
          </a:p>
        </p:txBody>
      </p:sp>
      <p:sp>
        <p:nvSpPr>
          <p:cNvPr id="6" name="Titel 1"/>
          <p:cNvSpPr txBox="1">
            <a:spLocks/>
          </p:cNvSpPr>
          <p:nvPr userDrawn="1"/>
        </p:nvSpPr>
        <p:spPr>
          <a:xfrm rot="10800000" flipV="1">
            <a:off x="6948264" y="-6424"/>
            <a:ext cx="9924366" cy="8541568"/>
          </a:xfrm>
          <a:prstGeom prst="rect">
            <a:avLst/>
          </a:prstGeom>
        </p:spPr>
        <p:txBody>
          <a:bodyPr vert="horz" lIns="0" tIns="0" rIns="0" bIns="0" rtlCol="0" anchor="t">
            <a:noAutofit/>
          </a:bodyPr>
          <a:lstStyle>
            <a:lvl1pPr algn="l" defTabSz="914400" rtl="0" eaLnBrk="1" latinLnBrk="0" hangingPunct="1">
              <a:spcBef>
                <a:spcPct val="0"/>
              </a:spcBef>
              <a:buNone/>
              <a:defRPr sz="2700" b="1" kern="1200" spc="-70">
                <a:solidFill>
                  <a:schemeClr val="tx1"/>
                </a:solidFill>
                <a:latin typeface="Arial" pitchFamily="34" charset="0"/>
                <a:ea typeface="+mj-ea"/>
                <a:cs typeface="Arial" pitchFamily="34" charset="0"/>
              </a:defRPr>
            </a:lvl1pPr>
          </a:lstStyle>
          <a:p>
            <a:pPr>
              <a:lnSpc>
                <a:spcPct val="80000"/>
              </a:lnSpc>
            </a:pPr>
            <a:r>
              <a:rPr lang="de-DE" sz="70000" b="0" spc="-270" dirty="0" smtClean="0">
                <a:solidFill>
                  <a:srgbClr val="2F2F2F"/>
                </a:solidFill>
                <a:latin typeface="Arial Black"/>
                <a:cs typeface="Arial Black"/>
              </a:rPr>
              <a:t>!</a:t>
            </a:r>
            <a:endParaRPr lang="de-DE" sz="70000" b="0" spc="-270" dirty="0">
              <a:solidFill>
                <a:srgbClr val="2F2F2F"/>
              </a:solidFill>
              <a:latin typeface="Arial Black"/>
              <a:cs typeface="Arial Black"/>
            </a:endParaRPr>
          </a:p>
        </p:txBody>
      </p:sp>
      <p:pic>
        <p:nvPicPr>
          <p:cNvPr id="8" name="Picture 15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1013" y="6482557"/>
            <a:ext cx="666750" cy="11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bg1"/>
                </a:solidFill>
              </a:defRPr>
            </a:lvl1pPr>
          </a:lstStyle>
          <a:p>
            <a:endParaRPr lang="de-DE" dirty="0"/>
          </a:p>
        </p:txBody>
      </p:sp>
    </p:spTree>
    <p:extLst>
      <p:ext uri="{BB962C8B-B14F-4D97-AF65-F5344CB8AC3E}">
        <p14:creationId xmlns:p14="http://schemas.microsoft.com/office/powerpoint/2010/main" val="257597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renner Zitat">
    <p:bg>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435600" y="2790000"/>
            <a:ext cx="6763939" cy="1176882"/>
          </a:xfrm>
        </p:spPr>
        <p:txBody>
          <a:bodyPr/>
          <a:lstStyle>
            <a:lvl1pPr>
              <a:lnSpc>
                <a:spcPct val="90000"/>
              </a:lnSpc>
              <a:defRPr sz="4500" b="0" spc="-300" baseline="0">
                <a:solidFill>
                  <a:schemeClr val="bg1"/>
                </a:solidFill>
              </a:defRPr>
            </a:lvl1pPr>
          </a:lstStyle>
          <a:p>
            <a:r>
              <a:rPr lang="de-DE" smtClean="0"/>
              <a:t>Titelmasterformat durch Klicken bearbeiten</a:t>
            </a:r>
            <a:endParaRPr lang="de-DE" dirty="0"/>
          </a:p>
        </p:txBody>
      </p:sp>
      <p:sp>
        <p:nvSpPr>
          <p:cNvPr id="4" name="Titel 1"/>
          <p:cNvSpPr txBox="1">
            <a:spLocks/>
          </p:cNvSpPr>
          <p:nvPr/>
        </p:nvSpPr>
        <p:spPr>
          <a:xfrm rot="10800000" flipV="1">
            <a:off x="5004048" y="-1611559"/>
            <a:ext cx="9924366" cy="8541568"/>
          </a:xfrm>
          <a:prstGeom prst="rect">
            <a:avLst/>
          </a:prstGeom>
        </p:spPr>
        <p:txBody>
          <a:bodyPr vert="horz" lIns="0" tIns="0" rIns="0" bIns="0" rtlCol="0" anchor="t">
            <a:noAutofit/>
          </a:bodyPr>
          <a:lstStyle>
            <a:lvl1pPr algn="l" defTabSz="914400" rtl="0" eaLnBrk="1" latinLnBrk="0" hangingPunct="1">
              <a:spcBef>
                <a:spcPct val="0"/>
              </a:spcBef>
              <a:buNone/>
              <a:defRPr sz="2700" b="1" kern="1200" spc="-70">
                <a:solidFill>
                  <a:schemeClr val="tx1"/>
                </a:solidFill>
                <a:latin typeface="Arial" pitchFamily="34" charset="0"/>
                <a:ea typeface="+mj-ea"/>
                <a:cs typeface="Arial" pitchFamily="34" charset="0"/>
              </a:defRPr>
            </a:lvl1pPr>
          </a:lstStyle>
          <a:p>
            <a:pPr>
              <a:lnSpc>
                <a:spcPct val="80000"/>
              </a:lnSpc>
            </a:pPr>
            <a:r>
              <a:rPr lang="de-DE" sz="70000" b="0" spc="-270" dirty="0" smtClean="0">
                <a:solidFill>
                  <a:srgbClr val="1E1E1E"/>
                </a:solidFill>
                <a:latin typeface="Arial Black"/>
                <a:cs typeface="Arial Black"/>
              </a:rPr>
              <a:t>„</a:t>
            </a:r>
            <a:endParaRPr lang="de-DE" sz="70000" b="0" spc="-270" dirty="0">
              <a:solidFill>
                <a:srgbClr val="1E1E1E"/>
              </a:solidFill>
              <a:latin typeface="Arial Black"/>
              <a:cs typeface="Arial Black"/>
            </a:endParaRPr>
          </a:p>
        </p:txBody>
      </p:sp>
      <p:sp>
        <p:nvSpPr>
          <p:cNvPr id="5" name="Textplatzhalter 4"/>
          <p:cNvSpPr>
            <a:spLocks noGrp="1"/>
          </p:cNvSpPr>
          <p:nvPr>
            <p:ph type="body" sz="quarter" idx="10"/>
          </p:nvPr>
        </p:nvSpPr>
        <p:spPr>
          <a:xfrm>
            <a:off x="383565" y="4016510"/>
            <a:ext cx="6815974" cy="525462"/>
          </a:xfrm>
        </p:spPr>
        <p:txBody>
          <a:bodyPr>
            <a:noAutofit/>
          </a:bodyPr>
          <a:lstStyle>
            <a:lvl1pPr marL="0" indent="0">
              <a:buNone/>
              <a:defRPr sz="2000">
                <a:solidFill>
                  <a:schemeClr val="accent2"/>
                </a:solidFill>
              </a:defRPr>
            </a:lvl1pPr>
            <a:lvl2pPr>
              <a:defRPr sz="2000">
                <a:solidFill>
                  <a:srgbClr val="7F7F7F"/>
                </a:solidFill>
              </a:defRPr>
            </a:lvl2pPr>
            <a:lvl3pPr>
              <a:defRPr sz="2000">
                <a:solidFill>
                  <a:srgbClr val="7F7F7F"/>
                </a:solidFill>
              </a:defRPr>
            </a:lvl3pPr>
            <a:lvl4pPr>
              <a:defRPr sz="2000">
                <a:solidFill>
                  <a:srgbClr val="7F7F7F"/>
                </a:solidFill>
              </a:defRPr>
            </a:lvl4pPr>
            <a:lvl5pPr>
              <a:defRPr sz="2000">
                <a:solidFill>
                  <a:srgbClr val="7F7F7F"/>
                </a:solidFill>
              </a:defRPr>
            </a:lvl5pPr>
          </a:lstStyle>
          <a:p>
            <a:pPr lvl="0"/>
            <a:r>
              <a:rPr lang="de-DE" smtClean="0"/>
              <a:t>Textmasterformat bearbeiten</a:t>
            </a:r>
          </a:p>
        </p:txBody>
      </p:sp>
      <p:sp>
        <p:nvSpPr>
          <p:cNvPr id="6" name="Titel 1"/>
          <p:cNvSpPr txBox="1">
            <a:spLocks/>
          </p:cNvSpPr>
          <p:nvPr userDrawn="1"/>
        </p:nvSpPr>
        <p:spPr>
          <a:xfrm rot="10800000" flipV="1">
            <a:off x="5004048" y="-1611559"/>
            <a:ext cx="9924366" cy="8541568"/>
          </a:xfrm>
          <a:prstGeom prst="rect">
            <a:avLst/>
          </a:prstGeom>
        </p:spPr>
        <p:txBody>
          <a:bodyPr vert="horz" lIns="0" tIns="0" rIns="0" bIns="0" rtlCol="0" anchor="t">
            <a:noAutofit/>
          </a:bodyPr>
          <a:lstStyle>
            <a:lvl1pPr algn="l" defTabSz="914400" rtl="0" eaLnBrk="1" latinLnBrk="0" hangingPunct="1">
              <a:spcBef>
                <a:spcPct val="0"/>
              </a:spcBef>
              <a:buNone/>
              <a:defRPr sz="2700" b="1" kern="1200" spc="-70">
                <a:solidFill>
                  <a:schemeClr val="tx1"/>
                </a:solidFill>
                <a:latin typeface="Arial" pitchFamily="34" charset="0"/>
                <a:ea typeface="+mj-ea"/>
                <a:cs typeface="Arial" pitchFamily="34" charset="0"/>
              </a:defRPr>
            </a:lvl1pPr>
          </a:lstStyle>
          <a:p>
            <a:pPr>
              <a:lnSpc>
                <a:spcPct val="80000"/>
              </a:lnSpc>
            </a:pPr>
            <a:r>
              <a:rPr lang="de-DE" sz="70000" b="0" spc="-270" dirty="0" smtClean="0">
                <a:solidFill>
                  <a:srgbClr val="2F2F2F"/>
                </a:solidFill>
                <a:latin typeface="Arial Black"/>
                <a:cs typeface="Arial Black"/>
              </a:rPr>
              <a:t>„</a:t>
            </a:r>
            <a:endParaRPr lang="de-DE" sz="70000" b="0" spc="-270" dirty="0">
              <a:solidFill>
                <a:srgbClr val="2F2F2F"/>
              </a:solidFill>
              <a:latin typeface="Arial Black"/>
              <a:cs typeface="Arial Black"/>
            </a:endParaRPr>
          </a:p>
        </p:txBody>
      </p:sp>
      <p:pic>
        <p:nvPicPr>
          <p:cNvPr id="7" name="Picture 15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1013" y="6482557"/>
            <a:ext cx="666750" cy="11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bg1"/>
                </a:solidFill>
              </a:defRPr>
            </a:lvl1pPr>
          </a:lstStyle>
          <a:p>
            <a:endParaRPr lang="de-DE" dirty="0"/>
          </a:p>
        </p:txBody>
      </p:sp>
    </p:spTree>
    <p:extLst>
      <p:ext uri="{BB962C8B-B14F-4D97-AF65-F5344CB8AC3E}">
        <p14:creationId xmlns:p14="http://schemas.microsoft.com/office/powerpoint/2010/main" val="201862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4" name="Inhaltsplatzhalter 2"/>
          <p:cNvSpPr txBox="1">
            <a:spLocks/>
          </p:cNvSpPr>
          <p:nvPr userDrawn="1"/>
        </p:nvSpPr>
        <p:spPr>
          <a:xfrm>
            <a:off x="1396773" y="2134800"/>
            <a:ext cx="5879712" cy="3960000"/>
          </a:xfrm>
          <a:prstGeom prst="rect">
            <a:avLst/>
          </a:prstGeom>
        </p:spPr>
        <p:txBody>
          <a:bodyPr/>
          <a:lstStyle>
            <a:lvl1pPr marL="342900" indent="-342900" algn="l" defTabSz="914400" rtl="0" eaLnBrk="1" latinLnBrk="0" hangingPunct="1">
              <a:lnSpc>
                <a:spcPct val="90000"/>
              </a:lnSpc>
              <a:spcBef>
                <a:spcPts val="600"/>
              </a:spcBef>
              <a:spcAft>
                <a:spcPts val="600"/>
              </a:spcAft>
              <a:buFont typeface="Arial" pitchFamily="34" charset="0"/>
              <a:buChar char="•"/>
              <a:defRPr lang="de-DE" sz="2000" kern="1200" spc="-40" baseline="0" dirty="0" smtClean="0">
                <a:solidFill>
                  <a:srgbClr val="0A0A0A"/>
                </a:solidFill>
                <a:latin typeface="Arial" pitchFamily="34" charset="0"/>
                <a:ea typeface="+mn-ea"/>
                <a:cs typeface="Arial" pitchFamily="34" charset="0"/>
              </a:defRPr>
            </a:lvl1pPr>
            <a:lvl2pPr marL="742950" indent="-285750" algn="l" defTabSz="914400" rtl="0" eaLnBrk="1" latinLnBrk="0" hangingPunct="1">
              <a:lnSpc>
                <a:spcPct val="90000"/>
              </a:lnSpc>
              <a:spcBef>
                <a:spcPts val="400"/>
              </a:spcBef>
              <a:spcAft>
                <a:spcPts val="400"/>
              </a:spcAft>
              <a:buFont typeface="Arial" pitchFamily="34" charset="0"/>
              <a:buChar char="–"/>
              <a:defRPr sz="1800" kern="1200">
                <a:solidFill>
                  <a:srgbClr val="0A0A0A"/>
                </a:solidFill>
                <a:latin typeface="Arial" pitchFamily="34" charset="0"/>
                <a:ea typeface="+mn-ea"/>
                <a:cs typeface="Arial" pitchFamily="34" charset="0"/>
              </a:defRPr>
            </a:lvl2pPr>
            <a:lvl3pPr marL="1143000" indent="-228600" algn="l" defTabSz="914400" rtl="0" eaLnBrk="1" latinLnBrk="0" hangingPunct="1">
              <a:lnSpc>
                <a:spcPct val="90000"/>
              </a:lnSpc>
              <a:spcBef>
                <a:spcPts val="400"/>
              </a:spcBef>
              <a:spcAft>
                <a:spcPts val="400"/>
              </a:spcAft>
              <a:buFont typeface="Arial" pitchFamily="34" charset="0"/>
              <a:buChar char="•"/>
              <a:defRPr sz="1600" kern="1200">
                <a:solidFill>
                  <a:srgbClr val="0A0A0A"/>
                </a:solidFill>
                <a:latin typeface="Arial" pitchFamily="34" charset="0"/>
                <a:ea typeface="+mn-ea"/>
                <a:cs typeface="Arial" pitchFamily="34" charset="0"/>
              </a:defRPr>
            </a:lvl3pPr>
            <a:lvl4pPr marL="1371600" indent="0" algn="l" defTabSz="914400" rtl="0" eaLnBrk="1" latinLnBrk="0" hangingPunct="1">
              <a:lnSpc>
                <a:spcPct val="100000"/>
              </a:lnSpc>
              <a:spcBef>
                <a:spcPts val="600"/>
              </a:spcBef>
              <a:spcAft>
                <a:spcPts val="600"/>
              </a:spcAft>
              <a:buFont typeface="Arial" pitchFamily="34" charset="0"/>
              <a:buNone/>
              <a:defRPr sz="1400" kern="1200">
                <a:solidFill>
                  <a:srgbClr val="0A0A0A"/>
                </a:solidFill>
                <a:latin typeface="Arial" pitchFamily="34" charset="0"/>
                <a:ea typeface="+mn-ea"/>
                <a:cs typeface="Arial" pitchFamily="34" charset="0"/>
              </a:defRPr>
            </a:lvl4pPr>
            <a:lvl5pPr marL="1828800" indent="0" algn="l" defTabSz="914400" rtl="0" eaLnBrk="1" latinLnBrk="0" hangingPunct="1">
              <a:lnSpc>
                <a:spcPct val="100000"/>
              </a:lnSpc>
              <a:spcBef>
                <a:spcPts val="600"/>
              </a:spcBef>
              <a:spcAft>
                <a:spcPts val="600"/>
              </a:spcAft>
              <a:buFont typeface="Arial" pitchFamily="34" charset="0"/>
              <a:buNone/>
              <a:defRPr sz="1400" kern="1200">
                <a:solidFill>
                  <a:srgbClr val="0A0A0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Font typeface="Arial" pitchFamily="34" charset="0"/>
              <a:buNone/>
            </a:pPr>
            <a:r>
              <a:rPr dirty="0">
                <a:solidFill>
                  <a:schemeClr val="accent2"/>
                </a:solidFill>
              </a:rPr>
              <a:t>Copyright © </a:t>
            </a:r>
            <a:r>
              <a:rPr dirty="0" err="1">
                <a:solidFill>
                  <a:schemeClr val="accent2"/>
                </a:solidFill>
              </a:rPr>
              <a:t>Aperto</a:t>
            </a:r>
            <a:r>
              <a:rPr dirty="0">
                <a:solidFill>
                  <a:schemeClr val="accent2"/>
                </a:solidFill>
              </a:rPr>
              <a:t> </a:t>
            </a:r>
            <a:r>
              <a:rPr dirty="0" smtClean="0">
                <a:solidFill>
                  <a:schemeClr val="accent2"/>
                </a:solidFill>
              </a:rPr>
              <a:t>AG</a:t>
            </a:r>
          </a:p>
          <a:p>
            <a:pPr marL="0" indent="0">
              <a:lnSpc>
                <a:spcPct val="110000"/>
              </a:lnSpc>
              <a:buFont typeface="Arial" pitchFamily="34" charset="0"/>
              <a:buNone/>
            </a:pPr>
            <a:r>
              <a:rPr sz="1200" dirty="0" smtClean="0"/>
              <a:t>Alle </a:t>
            </a:r>
            <a:r>
              <a:rPr sz="1200" dirty="0"/>
              <a:t>Erkenntnisse, Unterlagen und Methoden, die </a:t>
            </a:r>
            <a:r>
              <a:rPr sz="1200" dirty="0" err="1"/>
              <a:t>Aperto</a:t>
            </a:r>
            <a:r>
              <a:rPr sz="1200" dirty="0"/>
              <a:t> bei den vorgelegten Konzepten erarbeitet hat, bleiben ausschließlich geistiges Eigentum von </a:t>
            </a:r>
            <a:r>
              <a:rPr sz="1200" dirty="0" err="1"/>
              <a:t>Aperto</a:t>
            </a:r>
            <a:r>
              <a:rPr sz="1200" dirty="0"/>
              <a:t>. Die Auswertung der vorgestellten Werke in Form von Ideen, Texten, grafischen Arbeiten, Planungen, Fotos, Bild- &amp; Tonmaterial und/oder anderen Speichermedien, die mit diesem Konzept zur Verfügung gestellt werden, ist ausdrücklich auf die Verwirklichung des Konzepts mit </a:t>
            </a:r>
            <a:r>
              <a:rPr sz="1200" dirty="0" err="1"/>
              <a:t>Aperto</a:t>
            </a:r>
            <a:r>
              <a:rPr sz="1200" dirty="0"/>
              <a:t> beschränkt. Die Nutzung ist nur frei im Rahmen eines Vertrages mit den Schöpfern und seiner Erfüllung. Nur für den Fall, dass ein Vertrag mit den Schöpfern und/oder den Auswertungsberechtigten zustande kommt, werden Nutzungsrechte eingeräumt. Dann bestimmt sich je nach Verwendungszweck der räumliche, zeitliche und inhaltliche Umfang des Nutzungsrechts sowie die eingeräumte Nutzungsart. Eine von diesen Bedingungen abweichende Auswertung und/oder Nutzung - ganz oder in Auszügen - sowie die Weitergabe an Dritte stellt eine Urheberrechtsverletzung mit allen rechtlichen Folgen dar. </a:t>
            </a:r>
          </a:p>
        </p:txBody>
      </p:sp>
      <p:sp>
        <p:nvSpPr>
          <p:cNvPr id="5" name="Titel 1"/>
          <p:cNvSpPr txBox="1">
            <a:spLocks/>
          </p:cNvSpPr>
          <p:nvPr/>
        </p:nvSpPr>
        <p:spPr>
          <a:xfrm>
            <a:off x="455407" y="1986318"/>
            <a:ext cx="936992" cy="883634"/>
          </a:xfrm>
          <a:prstGeom prst="rect">
            <a:avLst/>
          </a:prstGeom>
        </p:spPr>
        <p:txBody>
          <a:bodyPr vert="horz" lIns="0" tIns="0" rIns="0" bIns="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7000" b="1" dirty="0" smtClean="0">
                <a:solidFill>
                  <a:srgbClr val="0A0A0A"/>
                </a:solidFill>
              </a:rPr>
              <a:t>©</a:t>
            </a:r>
            <a:endParaRPr lang="de-DE" sz="7000" b="1" spc="-90" dirty="0">
              <a:solidFill>
                <a:srgbClr val="0A0A0A"/>
              </a:solidFill>
              <a:cs typeface="Arial Black"/>
            </a:endParaRPr>
          </a:p>
        </p:txBody>
      </p:sp>
      <p:sp>
        <p:nvSpPr>
          <p:cNvPr id="6"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sp>
        <p:nvSpPr>
          <p:cNvPr id="8" name="Titel 1"/>
          <p:cNvSpPr txBox="1">
            <a:spLocks/>
          </p:cNvSpPr>
          <p:nvPr userDrawn="1"/>
        </p:nvSpPr>
        <p:spPr>
          <a:xfrm>
            <a:off x="455407" y="1986318"/>
            <a:ext cx="936992" cy="883634"/>
          </a:xfrm>
          <a:prstGeom prst="rect">
            <a:avLst/>
          </a:prstGeom>
        </p:spPr>
        <p:txBody>
          <a:bodyPr vert="horz" lIns="0" tIns="0" rIns="0" bIns="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7000" b="1" dirty="0" smtClean="0">
                <a:solidFill>
                  <a:srgbClr val="0A0A0A"/>
                </a:solidFill>
              </a:rPr>
              <a:t>©</a:t>
            </a:r>
            <a:endParaRPr lang="de-DE" sz="7000" b="1" spc="-90" dirty="0">
              <a:solidFill>
                <a:srgbClr val="0A0A0A"/>
              </a:solidFill>
              <a:cs typeface="Arial Black"/>
            </a:endParaRPr>
          </a:p>
        </p:txBody>
      </p:sp>
    </p:spTree>
    <p:extLst>
      <p:ext uri="{BB962C8B-B14F-4D97-AF65-F5344CB8AC3E}">
        <p14:creationId xmlns:p14="http://schemas.microsoft.com/office/powerpoint/2010/main" val="41923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ilfe für Führungslinien">
    <p:spTree>
      <p:nvGrpSpPr>
        <p:cNvPr id="1" name=""/>
        <p:cNvGrpSpPr/>
        <p:nvPr/>
      </p:nvGrpSpPr>
      <p:grpSpPr>
        <a:xfrm>
          <a:off x="0" y="0"/>
          <a:ext cx="0" cy="0"/>
          <a:chOff x="0" y="0"/>
          <a:chExt cx="0" cy="0"/>
        </a:xfrm>
      </p:grpSpPr>
      <p:sp>
        <p:nvSpPr>
          <p:cNvPr id="2" name="Titel 1"/>
          <p:cNvSpPr>
            <a:spLocks noGrp="1"/>
          </p:cNvSpPr>
          <p:nvPr>
            <p:ph type="title"/>
          </p:nvPr>
        </p:nvSpPr>
        <p:spPr>
          <a:xfrm>
            <a:off x="442800" y="781200"/>
            <a:ext cx="8191613" cy="450268"/>
          </a:xfrm>
        </p:spPr>
        <p:txBody>
          <a:bodyPr anchor="b"/>
          <a:lstStyle/>
          <a:p>
            <a:r>
              <a:rPr lang="de-DE" smtClean="0"/>
              <a:t>Titelmasterformat durch Klicken bearbeiten</a:t>
            </a:r>
            <a:endParaRPr lang="de-DE" dirty="0"/>
          </a:p>
        </p:txBody>
      </p:sp>
      <p:sp>
        <p:nvSpPr>
          <p:cNvPr id="5" name="Textplatzhalter 11"/>
          <p:cNvSpPr>
            <a:spLocks noGrp="1"/>
          </p:cNvSpPr>
          <p:nvPr>
            <p:ph type="body" sz="quarter" idx="18" hasCustomPrompt="1"/>
          </p:nvPr>
        </p:nvSpPr>
        <p:spPr>
          <a:xfrm>
            <a:off x="453600" y="1260000"/>
            <a:ext cx="8193600" cy="584675"/>
          </a:xfrm>
        </p:spPr>
        <p:txBody>
          <a:bodyPr lIns="0" tIns="0" rIns="0" bIns="0"/>
          <a:lstStyle>
            <a:lvl1pPr marL="0" indent="0">
              <a:spcBef>
                <a:spcPts val="0"/>
              </a:spcBef>
              <a:buNone/>
              <a:defRPr sz="2000">
                <a:solidFill>
                  <a:schemeClr val="accent2"/>
                </a:solidFill>
              </a:defRPr>
            </a:lvl1pPr>
          </a:lstStyle>
          <a:p>
            <a:pPr lvl="0"/>
            <a:r>
              <a:rPr lang="de-DE" dirty="0" smtClean="0"/>
              <a:t>Subheadline bearbeiten</a:t>
            </a:r>
            <a:endParaRPr lang="de-DE" dirty="0"/>
          </a:p>
        </p:txBody>
      </p:sp>
      <p:sp>
        <p:nvSpPr>
          <p:cNvPr id="6"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grpSp>
        <p:nvGrpSpPr>
          <p:cNvPr id="7" name="Gruppieren 6"/>
          <p:cNvGrpSpPr/>
          <p:nvPr userDrawn="1"/>
        </p:nvGrpSpPr>
        <p:grpSpPr>
          <a:xfrm>
            <a:off x="0" y="0"/>
            <a:ext cx="9144000" cy="6858000"/>
            <a:chOff x="0" y="0"/>
            <a:chExt cx="9144000" cy="6858000"/>
          </a:xfrm>
        </p:grpSpPr>
        <p:grpSp>
          <p:nvGrpSpPr>
            <p:cNvPr id="8" name="Gruppieren 7"/>
            <p:cNvGrpSpPr/>
            <p:nvPr/>
          </p:nvGrpSpPr>
          <p:grpSpPr>
            <a:xfrm>
              <a:off x="0" y="0"/>
              <a:ext cx="9144000" cy="6858000"/>
              <a:chOff x="0" y="0"/>
              <a:chExt cx="9144000" cy="6858000"/>
            </a:xfrm>
          </p:grpSpPr>
          <p:cxnSp>
            <p:nvCxnSpPr>
              <p:cNvPr id="23" name="Gerade Verbindung 22"/>
              <p:cNvCxnSpPr/>
              <p:nvPr/>
            </p:nvCxnSpPr>
            <p:spPr>
              <a:xfrm>
                <a:off x="0" y="2425699"/>
                <a:ext cx="9144000" cy="0"/>
              </a:xfrm>
              <a:prstGeom prst="line">
                <a:avLst/>
              </a:prstGeom>
              <a:ln w="9525">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p:nvCxnSpPr>
            <p:spPr>
              <a:xfrm>
                <a:off x="0" y="883330"/>
                <a:ext cx="9143999" cy="0"/>
              </a:xfrm>
              <a:prstGeom prst="line">
                <a:avLst/>
              </a:prstGeom>
              <a:ln w="9525">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5" name="Gerade Verbindung 24"/>
              <p:cNvCxnSpPr/>
              <p:nvPr/>
            </p:nvCxnSpPr>
            <p:spPr>
              <a:xfrm>
                <a:off x="0" y="1234168"/>
                <a:ext cx="9143999" cy="0"/>
              </a:xfrm>
              <a:prstGeom prst="line">
                <a:avLst/>
              </a:prstGeom>
              <a:ln w="9525">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6" name="Gerade Verbindung 25"/>
              <p:cNvCxnSpPr/>
              <p:nvPr/>
            </p:nvCxnSpPr>
            <p:spPr>
              <a:xfrm>
                <a:off x="0" y="1842520"/>
                <a:ext cx="9143999" cy="0"/>
              </a:xfrm>
              <a:prstGeom prst="line">
                <a:avLst/>
              </a:prstGeom>
              <a:ln w="9525">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7" name="Gerade Verbindung 26"/>
              <p:cNvCxnSpPr/>
              <p:nvPr/>
            </p:nvCxnSpPr>
            <p:spPr>
              <a:xfrm>
                <a:off x="0" y="2234918"/>
                <a:ext cx="9143999" cy="0"/>
              </a:xfrm>
              <a:prstGeom prst="line">
                <a:avLst/>
              </a:prstGeom>
              <a:ln w="9525">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p:nvCxnSpPr>
            <p:spPr>
              <a:xfrm>
                <a:off x="0" y="2845480"/>
                <a:ext cx="9143999" cy="0"/>
              </a:xfrm>
              <a:prstGeom prst="line">
                <a:avLst/>
              </a:prstGeom>
              <a:ln w="9525">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9" name="Gerade Verbindung 28"/>
              <p:cNvCxnSpPr/>
              <p:nvPr/>
            </p:nvCxnSpPr>
            <p:spPr>
              <a:xfrm>
                <a:off x="0" y="6184900"/>
                <a:ext cx="9143999" cy="0"/>
              </a:xfrm>
              <a:prstGeom prst="line">
                <a:avLst/>
              </a:prstGeom>
              <a:ln w="9525">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p:nvCxnSpPr>
            <p:spPr>
              <a:xfrm>
                <a:off x="0" y="6474053"/>
                <a:ext cx="9143999" cy="0"/>
              </a:xfrm>
              <a:prstGeom prst="line">
                <a:avLst/>
              </a:prstGeom>
              <a:ln w="9525">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p:nvCxnSpPr>
            <p:spPr>
              <a:xfrm>
                <a:off x="0" y="6600939"/>
                <a:ext cx="9143999" cy="0"/>
              </a:xfrm>
              <a:prstGeom prst="line">
                <a:avLst/>
              </a:prstGeom>
              <a:ln w="9525">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2" name="Gerade Verbindung 31"/>
              <p:cNvCxnSpPr/>
              <p:nvPr/>
            </p:nvCxnSpPr>
            <p:spPr>
              <a:xfrm>
                <a:off x="478518" y="0"/>
                <a:ext cx="0" cy="6858000"/>
              </a:xfrm>
              <a:prstGeom prst="line">
                <a:avLst/>
              </a:prstGeom>
              <a:ln w="9525">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3" name="Gerade Verbindung 32"/>
              <p:cNvCxnSpPr/>
              <p:nvPr/>
            </p:nvCxnSpPr>
            <p:spPr>
              <a:xfrm>
                <a:off x="1491343" y="0"/>
                <a:ext cx="0" cy="6858000"/>
              </a:xfrm>
              <a:prstGeom prst="line">
                <a:avLst/>
              </a:prstGeom>
              <a:ln w="9525">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4" name="Gerade Verbindung 33"/>
              <p:cNvCxnSpPr/>
              <p:nvPr/>
            </p:nvCxnSpPr>
            <p:spPr>
              <a:xfrm>
                <a:off x="4558393" y="0"/>
                <a:ext cx="0" cy="6858000"/>
              </a:xfrm>
              <a:prstGeom prst="line">
                <a:avLst/>
              </a:prstGeom>
              <a:ln w="9525">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p:nvCxnSpPr>
            <p:spPr>
              <a:xfrm>
                <a:off x="8620805" y="0"/>
                <a:ext cx="0" cy="6858000"/>
              </a:xfrm>
              <a:prstGeom prst="line">
                <a:avLst/>
              </a:prstGeom>
              <a:ln w="9525">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6" name="Gerade Verbindung 35"/>
              <p:cNvCxnSpPr/>
              <p:nvPr/>
            </p:nvCxnSpPr>
            <p:spPr>
              <a:xfrm>
                <a:off x="0" y="5807869"/>
                <a:ext cx="9143999" cy="0"/>
              </a:xfrm>
              <a:prstGeom prst="line">
                <a:avLst/>
              </a:prstGeom>
              <a:ln w="9525">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9" name="Textfeld 8"/>
            <p:cNvSpPr txBox="1"/>
            <p:nvPr/>
          </p:nvSpPr>
          <p:spPr>
            <a:xfrm>
              <a:off x="83275" y="806386"/>
              <a:ext cx="319566" cy="153888"/>
            </a:xfrm>
            <a:prstGeom prst="rect">
              <a:avLst/>
            </a:prstGeom>
            <a:solidFill>
              <a:schemeClr val="bg1"/>
            </a:solidFill>
          </p:spPr>
          <p:txBody>
            <a:bodyPr wrap="none" lIns="36000" tIns="0" rIns="36000" bIns="0" rtlCol="0">
              <a:noAutofit/>
            </a:bodyPr>
            <a:lstStyle/>
            <a:p>
              <a:pPr algn="ctr"/>
              <a:r>
                <a:rPr lang="de-DE" sz="1000" dirty="0" smtClean="0"/>
                <a:t>7,04</a:t>
              </a:r>
              <a:endParaRPr lang="de-DE" sz="1000" dirty="0"/>
            </a:p>
          </p:txBody>
        </p:sp>
        <p:sp>
          <p:nvSpPr>
            <p:cNvPr id="10" name="Textfeld 9"/>
            <p:cNvSpPr txBox="1"/>
            <p:nvPr/>
          </p:nvSpPr>
          <p:spPr>
            <a:xfrm>
              <a:off x="83275" y="1170236"/>
              <a:ext cx="319566" cy="153888"/>
            </a:xfrm>
            <a:prstGeom prst="rect">
              <a:avLst/>
            </a:prstGeom>
            <a:solidFill>
              <a:schemeClr val="bg1"/>
            </a:solidFill>
          </p:spPr>
          <p:txBody>
            <a:bodyPr wrap="none" lIns="36000" tIns="0" rIns="36000" bIns="0" rtlCol="0">
              <a:noAutofit/>
            </a:bodyPr>
            <a:lstStyle/>
            <a:p>
              <a:pPr algn="ctr"/>
              <a:r>
                <a:rPr lang="de-DE" sz="1000" dirty="0" smtClean="0"/>
                <a:t>6,06</a:t>
              </a:r>
              <a:endParaRPr lang="de-DE" sz="1000" dirty="0"/>
            </a:p>
          </p:txBody>
        </p:sp>
        <p:sp>
          <p:nvSpPr>
            <p:cNvPr id="11" name="Textfeld 10"/>
            <p:cNvSpPr txBox="1"/>
            <p:nvPr/>
          </p:nvSpPr>
          <p:spPr>
            <a:xfrm>
              <a:off x="83275" y="1768808"/>
              <a:ext cx="319566" cy="153888"/>
            </a:xfrm>
            <a:prstGeom prst="rect">
              <a:avLst/>
            </a:prstGeom>
            <a:solidFill>
              <a:schemeClr val="bg1"/>
            </a:solidFill>
          </p:spPr>
          <p:txBody>
            <a:bodyPr wrap="none" lIns="36000" tIns="0" rIns="36000" bIns="0" rtlCol="0">
              <a:noAutofit/>
            </a:bodyPr>
            <a:lstStyle/>
            <a:p>
              <a:pPr algn="ctr"/>
              <a:r>
                <a:rPr lang="de-DE" sz="1000" dirty="0" smtClean="0"/>
                <a:t>4,40</a:t>
              </a:r>
              <a:endParaRPr lang="de-DE" sz="1000" dirty="0"/>
            </a:p>
          </p:txBody>
        </p:sp>
        <p:sp>
          <p:nvSpPr>
            <p:cNvPr id="12" name="Textfeld 11"/>
            <p:cNvSpPr txBox="1"/>
            <p:nvPr/>
          </p:nvSpPr>
          <p:spPr>
            <a:xfrm>
              <a:off x="83275" y="2162405"/>
              <a:ext cx="319566" cy="153888"/>
            </a:xfrm>
            <a:prstGeom prst="rect">
              <a:avLst/>
            </a:prstGeom>
            <a:solidFill>
              <a:schemeClr val="bg1"/>
            </a:solidFill>
          </p:spPr>
          <p:txBody>
            <a:bodyPr wrap="none" lIns="36000" tIns="0" rIns="36000" bIns="0" rtlCol="0">
              <a:noAutofit/>
            </a:bodyPr>
            <a:lstStyle/>
            <a:p>
              <a:pPr algn="ctr"/>
              <a:r>
                <a:rPr lang="de-DE" sz="1000" dirty="0" smtClean="0"/>
                <a:t>3,30</a:t>
              </a:r>
              <a:endParaRPr lang="de-DE" sz="1000" dirty="0"/>
            </a:p>
          </p:txBody>
        </p:sp>
        <p:sp>
          <p:nvSpPr>
            <p:cNvPr id="13" name="Textfeld 12"/>
            <p:cNvSpPr txBox="1"/>
            <p:nvPr/>
          </p:nvSpPr>
          <p:spPr>
            <a:xfrm>
              <a:off x="83275" y="2769958"/>
              <a:ext cx="319566" cy="153888"/>
            </a:xfrm>
            <a:prstGeom prst="rect">
              <a:avLst/>
            </a:prstGeom>
            <a:solidFill>
              <a:schemeClr val="bg1"/>
            </a:solidFill>
          </p:spPr>
          <p:txBody>
            <a:bodyPr wrap="none" lIns="36000" tIns="0" rIns="36000" bIns="0" rtlCol="0">
              <a:noAutofit/>
            </a:bodyPr>
            <a:lstStyle/>
            <a:p>
              <a:pPr algn="ctr"/>
              <a:r>
                <a:rPr lang="de-DE" sz="1000" dirty="0" smtClean="0"/>
                <a:t>1,59</a:t>
              </a:r>
              <a:endParaRPr lang="de-DE" sz="1000" dirty="0"/>
            </a:p>
          </p:txBody>
        </p:sp>
        <p:sp>
          <p:nvSpPr>
            <p:cNvPr id="14" name="Textfeld 13"/>
            <p:cNvSpPr txBox="1"/>
            <p:nvPr/>
          </p:nvSpPr>
          <p:spPr>
            <a:xfrm>
              <a:off x="83275" y="6100983"/>
              <a:ext cx="319566" cy="153888"/>
            </a:xfrm>
            <a:prstGeom prst="rect">
              <a:avLst/>
            </a:prstGeom>
            <a:solidFill>
              <a:schemeClr val="bg1"/>
            </a:solidFill>
          </p:spPr>
          <p:txBody>
            <a:bodyPr wrap="none" lIns="36000" tIns="0" rIns="36000" bIns="0" rtlCol="0">
              <a:noAutofit/>
            </a:bodyPr>
            <a:lstStyle/>
            <a:p>
              <a:pPr algn="ctr"/>
              <a:r>
                <a:rPr lang="de-DE" sz="1000" dirty="0" smtClean="0"/>
                <a:t>7,66</a:t>
              </a:r>
              <a:endParaRPr lang="de-DE" sz="1000" dirty="0"/>
            </a:p>
          </p:txBody>
        </p:sp>
        <p:sp>
          <p:nvSpPr>
            <p:cNvPr id="15" name="Textfeld 14"/>
            <p:cNvSpPr txBox="1"/>
            <p:nvPr/>
          </p:nvSpPr>
          <p:spPr>
            <a:xfrm>
              <a:off x="83275" y="2348755"/>
              <a:ext cx="319566" cy="153888"/>
            </a:xfrm>
            <a:prstGeom prst="rect">
              <a:avLst/>
            </a:prstGeom>
            <a:solidFill>
              <a:schemeClr val="bg1"/>
            </a:solidFill>
          </p:spPr>
          <p:txBody>
            <a:bodyPr wrap="none" lIns="36000" tIns="0" rIns="36000" bIns="0" rtlCol="0">
              <a:noAutofit/>
            </a:bodyPr>
            <a:lstStyle/>
            <a:p>
              <a:pPr algn="ctr"/>
              <a:r>
                <a:rPr lang="de-DE" sz="1000" dirty="0" smtClean="0"/>
                <a:t>2,75</a:t>
              </a:r>
              <a:endParaRPr lang="de-DE" sz="1000" dirty="0"/>
            </a:p>
          </p:txBody>
        </p:sp>
        <p:sp>
          <p:nvSpPr>
            <p:cNvPr id="16" name="Textfeld 15"/>
            <p:cNvSpPr txBox="1"/>
            <p:nvPr/>
          </p:nvSpPr>
          <p:spPr>
            <a:xfrm>
              <a:off x="83275" y="5731894"/>
              <a:ext cx="319566" cy="153888"/>
            </a:xfrm>
            <a:prstGeom prst="rect">
              <a:avLst/>
            </a:prstGeom>
            <a:solidFill>
              <a:schemeClr val="bg1"/>
            </a:solidFill>
          </p:spPr>
          <p:txBody>
            <a:bodyPr wrap="none" lIns="36000" tIns="0" rIns="36000" bIns="0" rtlCol="0">
              <a:noAutofit/>
            </a:bodyPr>
            <a:lstStyle/>
            <a:p>
              <a:pPr algn="ctr"/>
              <a:r>
                <a:rPr lang="de-DE" sz="1000" dirty="0" smtClean="0"/>
                <a:t>6,60</a:t>
              </a:r>
              <a:endParaRPr lang="de-DE" sz="1000" dirty="0"/>
            </a:p>
          </p:txBody>
        </p:sp>
        <p:sp>
          <p:nvSpPr>
            <p:cNvPr id="17" name="Textfeld 16"/>
            <p:cNvSpPr txBox="1"/>
            <p:nvPr/>
          </p:nvSpPr>
          <p:spPr>
            <a:xfrm>
              <a:off x="83275" y="6403509"/>
              <a:ext cx="319566" cy="153888"/>
            </a:xfrm>
            <a:prstGeom prst="rect">
              <a:avLst/>
            </a:prstGeom>
            <a:solidFill>
              <a:schemeClr val="bg1"/>
            </a:solidFill>
          </p:spPr>
          <p:txBody>
            <a:bodyPr wrap="none" lIns="36000" tIns="0" rIns="36000" bIns="0" rtlCol="0">
              <a:noAutofit/>
            </a:bodyPr>
            <a:lstStyle/>
            <a:p>
              <a:pPr algn="ctr"/>
              <a:r>
                <a:rPr lang="de-DE" sz="1000" dirty="0" smtClean="0"/>
                <a:t>8,49</a:t>
              </a:r>
              <a:endParaRPr lang="de-DE" sz="1000" dirty="0"/>
            </a:p>
          </p:txBody>
        </p:sp>
        <p:sp>
          <p:nvSpPr>
            <p:cNvPr id="18" name="Textfeld 17"/>
            <p:cNvSpPr txBox="1"/>
            <p:nvPr/>
          </p:nvSpPr>
          <p:spPr>
            <a:xfrm>
              <a:off x="83275" y="6538509"/>
              <a:ext cx="319566" cy="153888"/>
            </a:xfrm>
            <a:prstGeom prst="rect">
              <a:avLst/>
            </a:prstGeom>
            <a:solidFill>
              <a:schemeClr val="bg1"/>
            </a:solidFill>
          </p:spPr>
          <p:txBody>
            <a:bodyPr wrap="none" lIns="36000" tIns="0" rIns="36000" bIns="0" rtlCol="0">
              <a:noAutofit/>
            </a:bodyPr>
            <a:lstStyle/>
            <a:p>
              <a:pPr algn="ctr"/>
              <a:r>
                <a:rPr lang="de-DE" sz="1000" dirty="0" smtClean="0"/>
                <a:t>8,84</a:t>
              </a:r>
              <a:endParaRPr lang="de-DE" sz="1000" dirty="0"/>
            </a:p>
          </p:txBody>
        </p:sp>
        <p:sp>
          <p:nvSpPr>
            <p:cNvPr id="19" name="Textfeld 18"/>
            <p:cNvSpPr txBox="1"/>
            <p:nvPr/>
          </p:nvSpPr>
          <p:spPr>
            <a:xfrm>
              <a:off x="324099" y="154086"/>
              <a:ext cx="317395" cy="226591"/>
            </a:xfrm>
            <a:prstGeom prst="rect">
              <a:avLst/>
            </a:prstGeom>
            <a:solidFill>
              <a:schemeClr val="bg1"/>
            </a:solidFill>
          </p:spPr>
          <p:txBody>
            <a:bodyPr wrap="none" lIns="0" tIns="36000" rIns="0" bIns="36000" rtlCol="0">
              <a:spAutoFit/>
            </a:bodyPr>
            <a:lstStyle/>
            <a:p>
              <a:pPr algn="ctr"/>
              <a:r>
                <a:rPr lang="de-DE" sz="1000" dirty="0" smtClean="0"/>
                <a:t>11,36</a:t>
              </a:r>
              <a:endParaRPr lang="de-DE" sz="1000" dirty="0"/>
            </a:p>
          </p:txBody>
        </p:sp>
        <p:sp>
          <p:nvSpPr>
            <p:cNvPr id="20" name="Textfeld 19"/>
            <p:cNvSpPr txBox="1"/>
            <p:nvPr/>
          </p:nvSpPr>
          <p:spPr>
            <a:xfrm>
              <a:off x="1379932" y="154086"/>
              <a:ext cx="246862" cy="226591"/>
            </a:xfrm>
            <a:prstGeom prst="rect">
              <a:avLst/>
            </a:prstGeom>
            <a:solidFill>
              <a:schemeClr val="bg1"/>
            </a:solidFill>
          </p:spPr>
          <p:txBody>
            <a:bodyPr wrap="none" lIns="0" tIns="36000" rIns="0" bIns="36000" rtlCol="0">
              <a:spAutoFit/>
            </a:bodyPr>
            <a:lstStyle/>
            <a:p>
              <a:pPr algn="ctr"/>
              <a:r>
                <a:rPr lang="de-DE" sz="1000" dirty="0" smtClean="0"/>
                <a:t>8,52</a:t>
              </a:r>
              <a:endParaRPr lang="de-DE" sz="1000" dirty="0"/>
            </a:p>
          </p:txBody>
        </p:sp>
        <p:sp>
          <p:nvSpPr>
            <p:cNvPr id="21" name="Textfeld 20"/>
            <p:cNvSpPr txBox="1"/>
            <p:nvPr/>
          </p:nvSpPr>
          <p:spPr>
            <a:xfrm>
              <a:off x="4442282" y="154086"/>
              <a:ext cx="246862" cy="226591"/>
            </a:xfrm>
            <a:prstGeom prst="rect">
              <a:avLst/>
            </a:prstGeom>
            <a:solidFill>
              <a:schemeClr val="bg1"/>
            </a:solidFill>
          </p:spPr>
          <p:txBody>
            <a:bodyPr wrap="none" lIns="0" tIns="36000" rIns="0" bIns="36000" rtlCol="0">
              <a:spAutoFit/>
            </a:bodyPr>
            <a:lstStyle/>
            <a:p>
              <a:pPr algn="ctr"/>
              <a:r>
                <a:rPr lang="de-DE" sz="1000" dirty="0" smtClean="0"/>
                <a:t>0,00</a:t>
              </a:r>
              <a:endParaRPr lang="de-DE" sz="1000" dirty="0"/>
            </a:p>
          </p:txBody>
        </p:sp>
        <p:sp>
          <p:nvSpPr>
            <p:cNvPr id="22" name="Textfeld 21"/>
            <p:cNvSpPr txBox="1"/>
            <p:nvPr/>
          </p:nvSpPr>
          <p:spPr>
            <a:xfrm>
              <a:off x="8471011" y="154086"/>
              <a:ext cx="317396" cy="226591"/>
            </a:xfrm>
            <a:prstGeom prst="rect">
              <a:avLst/>
            </a:prstGeom>
            <a:solidFill>
              <a:schemeClr val="bg1"/>
            </a:solidFill>
          </p:spPr>
          <p:txBody>
            <a:bodyPr wrap="none" lIns="0" tIns="36000" rIns="0" bIns="36000" rtlCol="0">
              <a:spAutoFit/>
            </a:bodyPr>
            <a:lstStyle/>
            <a:p>
              <a:pPr algn="ctr"/>
              <a:r>
                <a:rPr lang="de-DE" sz="1000" dirty="0" smtClean="0"/>
                <a:t>11,28</a:t>
              </a:r>
              <a:endParaRPr lang="de-DE" sz="1000" dirty="0"/>
            </a:p>
          </p:txBody>
        </p:sp>
      </p:grpSp>
    </p:spTree>
    <p:extLst>
      <p:ext uri="{BB962C8B-B14F-4D97-AF65-F5344CB8AC3E}">
        <p14:creationId xmlns:p14="http://schemas.microsoft.com/office/powerpoint/2010/main" val="415305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Bullets">
    <p:spTree>
      <p:nvGrpSpPr>
        <p:cNvPr id="1" name=""/>
        <p:cNvGrpSpPr/>
        <p:nvPr/>
      </p:nvGrpSpPr>
      <p:grpSpPr>
        <a:xfrm>
          <a:off x="0" y="0"/>
          <a:ext cx="0" cy="0"/>
          <a:chOff x="0" y="0"/>
          <a:chExt cx="0" cy="0"/>
        </a:xfrm>
      </p:grpSpPr>
      <p:sp>
        <p:nvSpPr>
          <p:cNvPr id="2" name="Titel 1"/>
          <p:cNvSpPr>
            <a:spLocks noGrp="1"/>
          </p:cNvSpPr>
          <p:nvPr>
            <p:ph type="title"/>
          </p:nvPr>
        </p:nvSpPr>
        <p:spPr/>
        <p:txBody>
          <a:bodyPr anchor="b"/>
          <a:lstStyle/>
          <a:p>
            <a:r>
              <a:rPr lang="de-DE" smtClean="0"/>
              <a:t>Titelmasterformat durch Klicken bearbeiten</a:t>
            </a:r>
            <a:endParaRPr lang="de-DE" dirty="0"/>
          </a:p>
        </p:txBody>
      </p:sp>
      <p:sp>
        <p:nvSpPr>
          <p:cNvPr id="3" name="Inhaltsplatzhalter 2"/>
          <p:cNvSpPr>
            <a:spLocks noGrp="1"/>
          </p:cNvSpPr>
          <p:nvPr>
            <p:ph idx="1" hasCustomPrompt="1"/>
          </p:nvPr>
        </p:nvSpPr>
        <p:spPr>
          <a:xfrm>
            <a:off x="370800" y="2131200"/>
            <a:ext cx="6782400" cy="3960000"/>
          </a:xfrm>
          <a:prstGeom prst="rect">
            <a:avLst/>
          </a:prstGeom>
        </p:spPr>
        <p:txBody>
          <a:bodyPr vert="horz" lIns="91440" tIns="45720" rIns="91440" bIns="45720" rtlCol="0">
            <a:noAutofit/>
          </a:bodyPr>
          <a:lstStyle>
            <a:lvl1pPr>
              <a:defRPr lang="de-DE" dirty="0" smtClean="0"/>
            </a:lvl1pPr>
            <a:lvl2pPr>
              <a:defRPr lang="de-DE" dirty="0" smtClean="0"/>
            </a:lvl2pPr>
          </a:lstStyle>
          <a:p>
            <a:pPr lvl="0"/>
            <a:r>
              <a:rPr lang="de-DE" dirty="0" smtClean="0"/>
              <a:t>Mastertextformat bearbeiten</a:t>
            </a:r>
          </a:p>
          <a:p>
            <a:pPr lvl="1"/>
            <a:r>
              <a:rPr lang="de-DE" dirty="0" smtClean="0"/>
              <a:t>Zweite Ebene</a:t>
            </a:r>
          </a:p>
        </p:txBody>
      </p:sp>
      <p:sp>
        <p:nvSpPr>
          <p:cNvPr id="12" name="Textplatzhalter 11"/>
          <p:cNvSpPr>
            <a:spLocks noGrp="1"/>
          </p:cNvSpPr>
          <p:nvPr>
            <p:ph type="body" sz="quarter" idx="14" hasCustomPrompt="1"/>
          </p:nvPr>
        </p:nvSpPr>
        <p:spPr>
          <a:xfrm>
            <a:off x="453600" y="1260000"/>
            <a:ext cx="8193600" cy="584675"/>
          </a:xfrm>
        </p:spPr>
        <p:txBody>
          <a:bodyPr lIns="0" tIns="0" rIns="0" bIns="0"/>
          <a:lstStyle>
            <a:lvl1pPr marL="0" indent="0">
              <a:spcBef>
                <a:spcPts val="0"/>
              </a:spcBef>
              <a:buNone/>
              <a:defRPr sz="2000">
                <a:solidFill>
                  <a:schemeClr val="accent2"/>
                </a:solidFill>
              </a:defRPr>
            </a:lvl1pPr>
          </a:lstStyle>
          <a:p>
            <a:pPr lvl="0"/>
            <a:r>
              <a:rPr lang="de-DE" dirty="0" smtClean="0"/>
              <a:t>Subheadline bearbeiten</a:t>
            </a:r>
            <a:endParaRPr lang="de-DE" dirty="0"/>
          </a:p>
        </p:txBody>
      </p:sp>
      <p:sp>
        <p:nvSpPr>
          <p:cNvPr id="6"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sp>
        <p:nvSpPr>
          <p:cNvPr id="7"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329652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Bullets keine Unter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42800" y="817200"/>
            <a:ext cx="8191613" cy="450268"/>
          </a:xfrm>
        </p:spPr>
        <p:txBody>
          <a:bodyPr anchor="t"/>
          <a:lstStyle/>
          <a:p>
            <a:r>
              <a:rPr lang="de-DE" smtClean="0"/>
              <a:t>Titelmasterformat durch Klicken bearbeiten</a:t>
            </a:r>
            <a:endParaRPr lang="de-DE" dirty="0"/>
          </a:p>
        </p:txBody>
      </p:sp>
      <p:sp>
        <p:nvSpPr>
          <p:cNvPr id="3" name="Inhaltsplatzhalter 2"/>
          <p:cNvSpPr>
            <a:spLocks noGrp="1"/>
          </p:cNvSpPr>
          <p:nvPr>
            <p:ph idx="1" hasCustomPrompt="1"/>
          </p:nvPr>
        </p:nvSpPr>
        <p:spPr>
          <a:xfrm>
            <a:off x="370800" y="2131200"/>
            <a:ext cx="6782400" cy="3960000"/>
          </a:xfrm>
          <a:prstGeom prst="rect">
            <a:avLst/>
          </a:prstGeom>
        </p:spPr>
        <p:txBody>
          <a:bodyPr vert="horz" lIns="91440" tIns="45720" rIns="91440" bIns="45720" rtlCol="0">
            <a:noAutofit/>
          </a:bodyPr>
          <a:lstStyle>
            <a:lvl1pPr>
              <a:defRPr lang="de-DE" dirty="0" smtClean="0"/>
            </a:lvl1pPr>
            <a:lvl2pPr>
              <a:defRPr lang="de-DE" dirty="0" smtClean="0"/>
            </a:lvl2pPr>
          </a:lstStyle>
          <a:p>
            <a:pPr lvl="0"/>
            <a:r>
              <a:rPr lang="de-DE" dirty="0" smtClean="0"/>
              <a:t>Mastertextformat bearbeiten</a:t>
            </a:r>
          </a:p>
          <a:p>
            <a:pPr lvl="1"/>
            <a:r>
              <a:rPr lang="de-DE" dirty="0" smtClean="0"/>
              <a:t>Zweite Ebene</a:t>
            </a:r>
          </a:p>
        </p:txBody>
      </p:sp>
      <p:sp>
        <p:nvSpPr>
          <p:cNvPr id="5"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sp>
        <p:nvSpPr>
          <p:cNvPr id="6"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57962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el Text 1. Ebene ohne Bullets">
    <p:spTree>
      <p:nvGrpSpPr>
        <p:cNvPr id="1" name=""/>
        <p:cNvGrpSpPr/>
        <p:nvPr/>
      </p:nvGrpSpPr>
      <p:grpSpPr>
        <a:xfrm>
          <a:off x="0" y="0"/>
          <a:ext cx="0" cy="0"/>
          <a:chOff x="0" y="0"/>
          <a:chExt cx="0" cy="0"/>
        </a:xfrm>
      </p:grpSpPr>
      <p:sp>
        <p:nvSpPr>
          <p:cNvPr id="2" name="Titel 1"/>
          <p:cNvSpPr>
            <a:spLocks noGrp="1"/>
          </p:cNvSpPr>
          <p:nvPr>
            <p:ph type="title"/>
          </p:nvPr>
        </p:nvSpPr>
        <p:spPr/>
        <p:txBody>
          <a:bodyPr anchor="b"/>
          <a:lstStyle/>
          <a:p>
            <a:r>
              <a:rPr lang="de-DE" smtClean="0"/>
              <a:t>Titelmasterformat durch Klicken bearbeiten</a:t>
            </a:r>
            <a:endParaRPr lang="de-DE" dirty="0"/>
          </a:p>
        </p:txBody>
      </p:sp>
      <p:sp>
        <p:nvSpPr>
          <p:cNvPr id="3" name="Inhaltsplatzhalter 2"/>
          <p:cNvSpPr>
            <a:spLocks noGrp="1"/>
          </p:cNvSpPr>
          <p:nvPr>
            <p:ph idx="1" hasCustomPrompt="1"/>
          </p:nvPr>
        </p:nvSpPr>
        <p:spPr>
          <a:xfrm>
            <a:off x="370800" y="2131200"/>
            <a:ext cx="6782400" cy="3960000"/>
          </a:xfrm>
          <a:prstGeom prst="rect">
            <a:avLst/>
          </a:prstGeom>
        </p:spPr>
        <p:txBody>
          <a:bodyPr/>
          <a:lstStyle>
            <a:lvl1pPr marL="0" indent="0" defTabSz="810000">
              <a:lnSpc>
                <a:spcPct val="100000"/>
              </a:lnSpc>
              <a:spcBef>
                <a:spcPts val="600"/>
              </a:spcBef>
              <a:spcAft>
                <a:spcPts val="600"/>
              </a:spcAft>
              <a:buNone/>
              <a:defRPr lang="de-DE" sz="1800" kern="1200" spc="-40" baseline="0" dirty="0" smtClean="0">
                <a:solidFill>
                  <a:srgbClr val="0A0A0A"/>
                </a:solidFill>
                <a:latin typeface="Arial" pitchFamily="34" charset="0"/>
                <a:ea typeface="+mn-ea"/>
                <a:cs typeface="Arial" pitchFamily="34" charset="0"/>
              </a:defRPr>
            </a:lvl1pPr>
            <a:lvl2pPr marL="285750" marR="0" indent="0" algn="l" defTabSz="900000" rtl="0" eaLnBrk="1" fontAlgn="auto" latinLnBrk="0" hangingPunct="1">
              <a:lnSpc>
                <a:spcPct val="100000"/>
              </a:lnSpc>
              <a:spcBef>
                <a:spcPts val="200"/>
              </a:spcBef>
              <a:spcAft>
                <a:spcPts val="200"/>
              </a:spcAft>
              <a:buClr>
                <a:srgbClr val="0A0A0A"/>
              </a:buClr>
              <a:buSzTx/>
              <a:buFont typeface="Wingdings" pitchFamily="2" charset="2"/>
              <a:buNone/>
              <a:tabLst/>
              <a:defRPr spc="-40" baseline="0">
                <a:solidFill>
                  <a:srgbClr val="0A0A0A"/>
                </a:solidFill>
              </a:defRPr>
            </a:lvl2pPr>
            <a:lvl3pPr defTabSz="810000">
              <a:spcBef>
                <a:spcPts val="400"/>
              </a:spcBef>
              <a:spcAft>
                <a:spcPts val="400"/>
              </a:spcAft>
              <a:defRPr spc="-40" baseline="0">
                <a:solidFill>
                  <a:srgbClr val="0A0A0A"/>
                </a:solidFill>
              </a:defRPr>
            </a:lvl3pPr>
            <a:lvl4pPr defTabSz="810000">
              <a:spcBef>
                <a:spcPts val="400"/>
              </a:spcBef>
              <a:spcAft>
                <a:spcPts val="400"/>
              </a:spcAft>
              <a:defRPr spc="-40" baseline="0">
                <a:solidFill>
                  <a:srgbClr val="0A0A0A"/>
                </a:solidFill>
              </a:defRPr>
            </a:lvl4pPr>
            <a:lvl5pPr defTabSz="810000">
              <a:spcBef>
                <a:spcPts val="400"/>
              </a:spcBef>
              <a:spcAft>
                <a:spcPts val="400"/>
              </a:spcAft>
              <a:defRPr spc="-40" baseline="0">
                <a:solidFill>
                  <a:srgbClr val="0A0A0A"/>
                </a:solidFill>
              </a:defRPr>
            </a:lvl5pPr>
          </a:lstStyle>
          <a:p>
            <a:pPr lvl="0"/>
            <a:r>
              <a:rPr lang="de-DE" dirty="0" smtClean="0"/>
              <a:t>Mastertextformat bearbeiten</a:t>
            </a:r>
          </a:p>
          <a:p>
            <a:pPr marL="269875" lvl="0" indent="-269875" algn="l" defTabSz="900000" rtl="0" eaLnBrk="1" latinLnBrk="0" hangingPunct="1">
              <a:lnSpc>
                <a:spcPct val="100000"/>
              </a:lnSpc>
              <a:spcBef>
                <a:spcPts val="600"/>
              </a:spcBef>
              <a:spcAft>
                <a:spcPts val="600"/>
              </a:spcAft>
              <a:buClr>
                <a:srgbClr val="0A0A0A"/>
              </a:buClr>
              <a:buFont typeface="Wingdings" pitchFamily="2" charset="2"/>
              <a:buChar char="§"/>
            </a:pPr>
            <a:r>
              <a:rPr lang="de-DE" dirty="0" smtClean="0"/>
              <a:t>Zweite Ebene</a:t>
            </a:r>
          </a:p>
          <a:p>
            <a:pPr marL="555625" marR="0" lvl="1" indent="-269875" algn="l" defTabSz="900000" rtl="0" eaLnBrk="1" fontAlgn="auto" latinLnBrk="0" hangingPunct="1">
              <a:lnSpc>
                <a:spcPct val="100000"/>
              </a:lnSpc>
              <a:spcBef>
                <a:spcPts val="600"/>
              </a:spcBef>
              <a:spcAft>
                <a:spcPts val="0"/>
              </a:spcAft>
              <a:buClr>
                <a:srgbClr val="0A0A0A"/>
              </a:buClr>
              <a:buSzTx/>
              <a:buFont typeface="Wingdings" pitchFamily="2" charset="2"/>
              <a:buChar char="§"/>
              <a:tabLst/>
              <a:defRPr/>
            </a:pPr>
            <a:r>
              <a:rPr lang="de-DE" dirty="0" smtClean="0"/>
              <a:t>Dritte Ebene</a:t>
            </a:r>
          </a:p>
        </p:txBody>
      </p:sp>
      <p:sp>
        <p:nvSpPr>
          <p:cNvPr id="6" name="Textplatzhalter 11"/>
          <p:cNvSpPr>
            <a:spLocks noGrp="1"/>
          </p:cNvSpPr>
          <p:nvPr>
            <p:ph type="body" sz="quarter" idx="14" hasCustomPrompt="1"/>
          </p:nvPr>
        </p:nvSpPr>
        <p:spPr>
          <a:xfrm>
            <a:off x="453600" y="1260000"/>
            <a:ext cx="8193600" cy="584675"/>
          </a:xfrm>
        </p:spPr>
        <p:txBody>
          <a:bodyPr lIns="0" tIns="0" rIns="0" bIns="0"/>
          <a:lstStyle>
            <a:lvl1pPr marL="0" indent="0">
              <a:spcBef>
                <a:spcPts val="0"/>
              </a:spcBef>
              <a:spcAft>
                <a:spcPts val="0"/>
              </a:spcAft>
              <a:buNone/>
              <a:defRPr sz="2000">
                <a:solidFill>
                  <a:schemeClr val="accent2"/>
                </a:solidFill>
              </a:defRPr>
            </a:lvl1pPr>
          </a:lstStyle>
          <a:p>
            <a:pPr lvl="0"/>
            <a:r>
              <a:rPr lang="de-DE" dirty="0" smtClean="0"/>
              <a:t>Subheadline bearbeiten</a:t>
            </a:r>
            <a:endParaRPr lang="de-DE" dirty="0"/>
          </a:p>
        </p:txBody>
      </p:sp>
      <p:sp>
        <p:nvSpPr>
          <p:cNvPr id="7"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sp>
        <p:nvSpPr>
          <p:cNvPr id="8"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130873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el 2 Textblöcke">
    <p:spTree>
      <p:nvGrpSpPr>
        <p:cNvPr id="1" name=""/>
        <p:cNvGrpSpPr/>
        <p:nvPr/>
      </p:nvGrpSpPr>
      <p:grpSpPr>
        <a:xfrm>
          <a:off x="0" y="0"/>
          <a:ext cx="0" cy="0"/>
          <a:chOff x="0" y="0"/>
          <a:chExt cx="0" cy="0"/>
        </a:xfrm>
      </p:grpSpPr>
      <p:sp>
        <p:nvSpPr>
          <p:cNvPr id="2" name="Titel 1"/>
          <p:cNvSpPr>
            <a:spLocks noGrp="1"/>
          </p:cNvSpPr>
          <p:nvPr>
            <p:ph type="title"/>
          </p:nvPr>
        </p:nvSpPr>
        <p:spPr/>
        <p:txBody>
          <a:bodyPr anchor="b"/>
          <a:lstStyle/>
          <a:p>
            <a:r>
              <a:rPr lang="de-DE" smtClean="0"/>
              <a:t>Titelmasterformat durch Klicken bearbeiten</a:t>
            </a:r>
            <a:endParaRPr lang="de-DE" dirty="0"/>
          </a:p>
        </p:txBody>
      </p:sp>
      <p:sp>
        <p:nvSpPr>
          <p:cNvPr id="6" name="Textplatzhalter 5"/>
          <p:cNvSpPr>
            <a:spLocks noGrp="1"/>
          </p:cNvSpPr>
          <p:nvPr>
            <p:ph type="body" sz="quarter" idx="14"/>
          </p:nvPr>
        </p:nvSpPr>
        <p:spPr>
          <a:xfrm>
            <a:off x="370173" y="2132730"/>
            <a:ext cx="4068000" cy="3930650"/>
          </a:xfrm>
        </p:spPr>
        <p:txBody>
          <a:bodyPr vert="horz" lIns="91440" tIns="45720" rIns="91440" bIns="45720" rtlCol="0">
            <a:noAutofit/>
          </a:bodyPr>
          <a:lstStyle>
            <a:lvl1pPr>
              <a:defRPr lang="de-DE" dirty="0" smtClean="0"/>
            </a:lvl1pPr>
            <a:lvl2pPr>
              <a:defRPr lang="de-DE" dirty="0" smtClean="0"/>
            </a:lvl2pPr>
            <a:lvl3pPr marL="806450" indent="-266700">
              <a:defRPr lang="de-DE" dirty="0" smtClean="0"/>
            </a:lvl3pPr>
            <a:lvl4pPr marL="985838" indent="-179388">
              <a:spcBef>
                <a:spcPts val="200"/>
              </a:spcBef>
              <a:spcAft>
                <a:spcPts val="200"/>
              </a:spcAft>
              <a:buFont typeface="Wingdings" pitchFamily="2" charset="2"/>
              <a:buChar char="§"/>
              <a:defRPr lang="de-DE" dirty="0" smtClean="0"/>
            </a:lvl4pPr>
            <a:lvl5pPr marL="1166813" indent="-180975">
              <a:spcBef>
                <a:spcPts val="200"/>
              </a:spcBef>
              <a:spcAft>
                <a:spcPts val="200"/>
              </a:spcAft>
              <a:buFont typeface="Wingdings" pitchFamily="2" charset="2"/>
              <a:buChar char="§"/>
              <a:defRPr lang="de-DE" dirty="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Textplatzhalter 5"/>
          <p:cNvSpPr>
            <a:spLocks noGrp="1"/>
          </p:cNvSpPr>
          <p:nvPr>
            <p:ph type="body" sz="quarter" idx="15"/>
          </p:nvPr>
        </p:nvSpPr>
        <p:spPr>
          <a:xfrm>
            <a:off x="4568233" y="2132725"/>
            <a:ext cx="4052325" cy="3930650"/>
          </a:xfrm>
        </p:spPr>
        <p:txBody>
          <a:bodyPr vert="horz" lIns="91440" tIns="45720" rIns="91440" bIns="45720" rtlCol="0">
            <a:noAutofit/>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9" name="Textplatzhalter 11"/>
          <p:cNvSpPr>
            <a:spLocks noGrp="1"/>
          </p:cNvSpPr>
          <p:nvPr>
            <p:ph type="body" sz="quarter" idx="16" hasCustomPrompt="1"/>
          </p:nvPr>
        </p:nvSpPr>
        <p:spPr>
          <a:xfrm>
            <a:off x="453600" y="1260000"/>
            <a:ext cx="8193600" cy="584675"/>
          </a:xfrm>
        </p:spPr>
        <p:txBody>
          <a:bodyPr lIns="0" tIns="0" rIns="0" bIns="0"/>
          <a:lstStyle>
            <a:lvl1pPr marL="0" indent="0">
              <a:spcBef>
                <a:spcPts val="0"/>
              </a:spcBef>
              <a:buNone/>
              <a:defRPr sz="2000">
                <a:solidFill>
                  <a:schemeClr val="accent2"/>
                </a:solidFill>
              </a:defRPr>
            </a:lvl1pPr>
          </a:lstStyle>
          <a:p>
            <a:pPr lvl="0"/>
            <a:r>
              <a:rPr lang="de-DE" dirty="0" smtClean="0"/>
              <a:t>Subheadline bearbeiten</a:t>
            </a:r>
            <a:endParaRPr lang="de-DE" dirty="0"/>
          </a:p>
        </p:txBody>
      </p:sp>
      <p:sp>
        <p:nvSpPr>
          <p:cNvPr id="7"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sp>
        <p:nvSpPr>
          <p:cNvPr id="8"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172286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el 1 Textblock mit Bild rechts">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906582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096"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nchor="b"/>
          <a:lstStyle/>
          <a:p>
            <a:r>
              <a:rPr lang="de-DE" smtClean="0"/>
              <a:t>Titelmasterformat durch Klicken bearbeiten</a:t>
            </a:r>
            <a:endParaRPr lang="de-DE" dirty="0"/>
          </a:p>
        </p:txBody>
      </p:sp>
      <p:sp>
        <p:nvSpPr>
          <p:cNvPr id="6" name="Textplatzhalter 5"/>
          <p:cNvSpPr>
            <a:spLocks noGrp="1"/>
          </p:cNvSpPr>
          <p:nvPr>
            <p:ph type="body" sz="quarter" idx="14"/>
          </p:nvPr>
        </p:nvSpPr>
        <p:spPr>
          <a:xfrm>
            <a:off x="370173" y="2132730"/>
            <a:ext cx="4068000" cy="3930650"/>
          </a:xfrm>
        </p:spPr>
        <p:txBody>
          <a:bodyPr vert="horz" lIns="91440" tIns="45720" rIns="91440" bIns="45720" rtlCol="0">
            <a:noAutofit/>
          </a:bodyPr>
          <a:lstStyle>
            <a:lvl1pPr>
              <a:defRPr lang="de-DE" dirty="0" smtClean="0"/>
            </a:lvl1pPr>
            <a:lvl2pPr>
              <a:defRPr lang="de-DE" dirty="0" smtClean="0"/>
            </a:lvl2pPr>
            <a:lvl3pPr marL="806450" indent="-266700">
              <a:defRPr lang="de-DE" dirty="0" smtClean="0"/>
            </a:lvl3pPr>
            <a:lvl4pPr marL="985838" indent="-179388">
              <a:spcBef>
                <a:spcPts val="200"/>
              </a:spcBef>
              <a:spcAft>
                <a:spcPts val="200"/>
              </a:spcAft>
              <a:buFont typeface="Wingdings" pitchFamily="2" charset="2"/>
              <a:buChar char="§"/>
              <a:defRPr lang="de-DE" dirty="0" smtClean="0"/>
            </a:lvl4pPr>
            <a:lvl5pPr marL="1166813" indent="-180975">
              <a:spcBef>
                <a:spcPts val="200"/>
              </a:spcBef>
              <a:spcAft>
                <a:spcPts val="200"/>
              </a:spcAft>
              <a:buFont typeface="Wingdings" pitchFamily="2" charset="2"/>
              <a:buChar char="§"/>
              <a:defRPr lang="de-DE" dirty="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9" name="Textplatzhalter 11"/>
          <p:cNvSpPr>
            <a:spLocks noGrp="1"/>
          </p:cNvSpPr>
          <p:nvPr>
            <p:ph type="body" sz="quarter" idx="16" hasCustomPrompt="1"/>
          </p:nvPr>
        </p:nvSpPr>
        <p:spPr>
          <a:xfrm>
            <a:off x="453600" y="1260000"/>
            <a:ext cx="8193600" cy="584675"/>
          </a:xfrm>
        </p:spPr>
        <p:txBody>
          <a:bodyPr lIns="0" tIns="0" rIns="0" bIns="0"/>
          <a:lstStyle>
            <a:lvl1pPr marL="0" indent="0">
              <a:spcBef>
                <a:spcPts val="0"/>
              </a:spcBef>
              <a:buNone/>
              <a:defRPr sz="2000">
                <a:solidFill>
                  <a:schemeClr val="accent2"/>
                </a:solidFill>
              </a:defRPr>
            </a:lvl1pPr>
          </a:lstStyle>
          <a:p>
            <a:pPr lvl="0"/>
            <a:r>
              <a:rPr lang="de-DE" dirty="0" smtClean="0"/>
              <a:t>Subheadline bearbeiten</a:t>
            </a:r>
            <a:endParaRPr lang="de-DE" dirty="0"/>
          </a:p>
        </p:txBody>
      </p:sp>
      <p:sp>
        <p:nvSpPr>
          <p:cNvPr id="13" name="Inhaltsplatzhalter 12"/>
          <p:cNvSpPr>
            <a:spLocks noGrp="1"/>
          </p:cNvSpPr>
          <p:nvPr>
            <p:ph sz="quarter" idx="18"/>
          </p:nvPr>
        </p:nvSpPr>
        <p:spPr>
          <a:xfrm>
            <a:off x="4567975" y="2132730"/>
            <a:ext cx="4068000" cy="3930650"/>
          </a:xfrm>
        </p:spPr>
        <p:txBody>
          <a:bodyPr vert="horz" lIns="91440" tIns="45720" rIns="91440" bIns="45720" rtlCol="0">
            <a:noAutofit/>
          </a:bodyPr>
          <a:lstStyle>
            <a:lvl1pPr>
              <a:defRPr lang="de-DE" smtClean="0"/>
            </a:lvl1pPr>
            <a:lvl2pPr>
              <a:defRPr lang="de-DE" smtClean="0"/>
            </a:lvl2pPr>
            <a:lvl3pPr>
              <a:defRPr lang="de-DE" smtClean="0"/>
            </a:lvl3pPr>
            <a:lvl4pPr>
              <a:defRPr lang="de-DE" smtClean="0"/>
            </a:lvl4pPr>
            <a:lvl5pPr>
              <a:defRPr lang="de-DE"/>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8"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graphicFrame>
        <p:nvGraphicFramePr>
          <p:cNvPr id="10" name="Objekt 9" hidden="1"/>
          <p:cNvGraphicFramePr>
            <a:graphicFrameLocks noChangeAspect="1"/>
          </p:cNvGraphicFramePr>
          <p:nvPr userDrawn="1">
            <p:extLst>
              <p:ext uri="{D42A27DB-BD31-4B8C-83A1-F6EECF244321}">
                <p14:modId xmlns:p14="http://schemas.microsoft.com/office/powerpoint/2010/main" val="15614920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097" name="think-cell Folie" r:id="rId6" imgW="270" imgH="270" progId="TCLayout.ActiveDocument.1">
                  <p:embed/>
                </p:oleObj>
              </mc:Choice>
              <mc:Fallback>
                <p:oleObj name="think-cell Folie" r:id="rId6"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155178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Titel 2 Textblöck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11" name="Textplatzhalter 5"/>
          <p:cNvSpPr>
            <a:spLocks noGrp="1"/>
          </p:cNvSpPr>
          <p:nvPr>
            <p:ph type="body" sz="quarter" idx="15"/>
          </p:nvPr>
        </p:nvSpPr>
        <p:spPr>
          <a:xfrm>
            <a:off x="1418400" y="2134800"/>
            <a:ext cx="5666400" cy="3930650"/>
          </a:xfrm>
        </p:spPr>
        <p:txBody>
          <a:bodyPr vert="horz" lIns="91440" tIns="45720" rIns="91440" bIns="45720" rtlCol="0">
            <a:noAutofit/>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9" name="Textplatzhalter 11"/>
          <p:cNvSpPr>
            <a:spLocks noGrp="1"/>
          </p:cNvSpPr>
          <p:nvPr>
            <p:ph type="body" sz="quarter" idx="16" hasCustomPrompt="1"/>
          </p:nvPr>
        </p:nvSpPr>
        <p:spPr>
          <a:xfrm>
            <a:off x="453600" y="1260000"/>
            <a:ext cx="8193600" cy="584675"/>
          </a:xfrm>
        </p:spPr>
        <p:txBody>
          <a:bodyPr lIns="0" tIns="0" rIns="0" bIns="0"/>
          <a:lstStyle>
            <a:lvl1pPr marL="0" indent="0">
              <a:spcBef>
                <a:spcPts val="0"/>
              </a:spcBef>
              <a:buNone/>
              <a:defRPr sz="2000">
                <a:solidFill>
                  <a:schemeClr val="accent2"/>
                </a:solidFill>
              </a:defRPr>
            </a:lvl1pPr>
          </a:lstStyle>
          <a:p>
            <a:pPr lvl="0"/>
            <a:r>
              <a:rPr lang="de-DE" dirty="0" smtClean="0"/>
              <a:t>Subheadline bearbeiten</a:t>
            </a:r>
            <a:endParaRPr lang="de-DE" dirty="0"/>
          </a:p>
        </p:txBody>
      </p:sp>
      <p:sp>
        <p:nvSpPr>
          <p:cNvPr id="4" name="Textplatzhalter 3"/>
          <p:cNvSpPr>
            <a:spLocks noGrp="1"/>
          </p:cNvSpPr>
          <p:nvPr>
            <p:ph type="body" sz="quarter" idx="17" hasCustomPrompt="1"/>
          </p:nvPr>
        </p:nvSpPr>
        <p:spPr>
          <a:xfrm>
            <a:off x="448725" y="2093925"/>
            <a:ext cx="936000" cy="885600"/>
          </a:xfrm>
        </p:spPr>
        <p:txBody>
          <a:bodyPr wrap="none" lIns="0" tIns="0" rIns="0" bIns="0"/>
          <a:lstStyle>
            <a:lvl1pPr marL="0" indent="0">
              <a:buNone/>
              <a:defRPr sz="5400" b="0">
                <a:latin typeface="+mj-lt"/>
              </a:defRPr>
            </a:lvl1pPr>
          </a:lstStyle>
          <a:p>
            <a:pPr lvl="0"/>
            <a:r>
              <a:rPr lang="de-DE" dirty="0" smtClean="0"/>
              <a:t>Zahl</a:t>
            </a:r>
            <a:endParaRPr lang="de-DE" dirty="0"/>
          </a:p>
        </p:txBody>
      </p:sp>
      <p:sp>
        <p:nvSpPr>
          <p:cNvPr id="7"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sp>
        <p:nvSpPr>
          <p:cNvPr id="8"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413588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42800" y="781200"/>
            <a:ext cx="8191613" cy="450268"/>
          </a:xfrm>
          <a:prstGeom prst="rect">
            <a:avLst/>
          </a:prstGeom>
        </p:spPr>
        <p:txBody>
          <a:bodyPr vert="horz" lIns="0" tIns="0" rIns="0" bIns="0" rtlCol="0" anchor="b">
            <a:noAutofit/>
          </a:bodyPr>
          <a:lstStyle/>
          <a:p>
            <a:r>
              <a:rPr lang="de-DE" dirty="0" smtClean="0"/>
              <a:t>Titelmasterformat durch Klicken bearbeiten</a:t>
            </a:r>
            <a:endParaRPr lang="de-DE" dirty="0"/>
          </a:p>
        </p:txBody>
      </p:sp>
      <p:sp>
        <p:nvSpPr>
          <p:cNvPr id="4" name="Textplatzhalter 3"/>
          <p:cNvSpPr>
            <a:spLocks noGrp="1"/>
          </p:cNvSpPr>
          <p:nvPr>
            <p:ph type="body" idx="1"/>
          </p:nvPr>
        </p:nvSpPr>
        <p:spPr>
          <a:xfrm>
            <a:off x="370800" y="2131200"/>
            <a:ext cx="6782400" cy="3960000"/>
          </a:xfrm>
          <a:prstGeom prst="rect">
            <a:avLst/>
          </a:prstGeom>
        </p:spPr>
        <p:txBody>
          <a:bodyPr vert="horz" lIns="91440" tIns="45720" rIns="91440" bIns="45720" rtlCol="0">
            <a:noAutofit/>
          </a:bodyPr>
          <a:lstStyle/>
          <a:p>
            <a:pPr lvl="0"/>
            <a:r>
              <a:rPr lang="de-DE" dirty="0" smtClean="0"/>
              <a:t>Textmasterformat bearbeiten</a:t>
            </a:r>
          </a:p>
          <a:p>
            <a:pPr lvl="1"/>
            <a:r>
              <a:rPr lang="de-DE" dirty="0" smtClean="0"/>
              <a:t>Zweite Ebene</a:t>
            </a:r>
          </a:p>
          <a:p>
            <a:pPr marL="806450" lvl="2" indent="-266700"/>
            <a:r>
              <a:rPr lang="de-DE" dirty="0" smtClean="0"/>
              <a:t>Dritte Ebene</a:t>
            </a:r>
          </a:p>
          <a:p>
            <a:pPr marL="985838" lvl="3" indent="-179388">
              <a:spcBef>
                <a:spcPts val="200"/>
              </a:spcBef>
              <a:spcAft>
                <a:spcPts val="200"/>
              </a:spcAft>
              <a:buFont typeface="Wingdings" pitchFamily="2" charset="2"/>
              <a:buChar char="§"/>
            </a:pPr>
            <a:r>
              <a:rPr lang="de-DE" dirty="0" smtClean="0"/>
              <a:t>Vierte Ebene</a:t>
            </a:r>
          </a:p>
          <a:p>
            <a:pPr marL="1166813" lvl="4" indent="-180975">
              <a:spcBef>
                <a:spcPts val="200"/>
              </a:spcBef>
              <a:spcAft>
                <a:spcPts val="200"/>
              </a:spcAft>
              <a:buFont typeface="Wingdings" pitchFamily="2" charset="2"/>
              <a:buChar char="§"/>
            </a:pPr>
            <a:r>
              <a:rPr lang="de-DE" dirty="0" smtClean="0"/>
              <a:t>Fünfte Ebene</a:t>
            </a:r>
          </a:p>
        </p:txBody>
      </p:sp>
      <p:sp>
        <p:nvSpPr>
          <p:cNvPr id="10" name="Foliennummernplatzhalter 5"/>
          <p:cNvSpPr>
            <a:spLocks noGrp="1"/>
          </p:cNvSpPr>
          <p:nvPr>
            <p:ph type="sldNum" sz="quarter" idx="4"/>
          </p:nvPr>
        </p:nvSpPr>
        <p:spPr>
          <a:xfrm>
            <a:off x="8516887" y="6356352"/>
            <a:ext cx="398814" cy="365125"/>
          </a:xfrm>
          <a:prstGeom prst="rect">
            <a:avLst/>
          </a:prstGeom>
        </p:spPr>
        <p:txBody>
          <a:bodyPr vert="horz" lIns="91440" tIns="45720" rIns="0" bIns="45720" rtlCol="0" anchor="ctr"/>
          <a:lstStyle>
            <a:lvl1pPr algn="r">
              <a:defRPr sz="900">
                <a:solidFill>
                  <a:schemeClr val="tx1">
                    <a:tint val="75000"/>
                  </a:schemeClr>
                </a:solidFill>
                <a:latin typeface="Arial"/>
                <a:cs typeface="Arial"/>
              </a:defRPr>
            </a:lvl1pPr>
          </a:lstStyle>
          <a:p>
            <a:fld id="{72628806-B7A8-400D-A838-B30BBD7FBC68}" type="slidenum">
              <a:rPr lang="de-DE" smtClean="0"/>
              <a:pPr/>
              <a:t>‹Nr.›</a:t>
            </a:fld>
            <a:endParaRPr lang="de-DE" dirty="0"/>
          </a:p>
        </p:txBody>
      </p:sp>
      <p:pic>
        <p:nvPicPr>
          <p:cNvPr id="6" name="Picture 154"/>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481013" y="6482557"/>
            <a:ext cx="666750" cy="11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ußzeilenplatzhalter 2"/>
          <p:cNvSpPr>
            <a:spLocks noGrp="1"/>
          </p:cNvSpPr>
          <p:nvPr>
            <p:ph type="ftr" sz="quarter" idx="3"/>
          </p:nvPr>
        </p:nvSpPr>
        <p:spPr>
          <a:xfrm>
            <a:off x="5828158" y="6361113"/>
            <a:ext cx="2895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2865448926"/>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 id="2147483813" r:id="rId18"/>
    <p:sldLayoutId id="2147483814" r:id="rId19"/>
    <p:sldLayoutId id="2147483815" r:id="rId20"/>
    <p:sldLayoutId id="2147483816" r:id="rId21"/>
    <p:sldLayoutId id="2147483817" r:id="rId22"/>
    <p:sldLayoutId id="2147483818" r:id="rId23"/>
    <p:sldLayoutId id="2147483819" r:id="rId24"/>
    <p:sldLayoutId id="2147483820" r:id="rId25"/>
    <p:sldLayoutId id="2147483821" r:id="rId26"/>
    <p:sldLayoutId id="2147483822" r:id="rId27"/>
    <p:sldLayoutId id="2147483823" r:id="rId28"/>
    <p:sldLayoutId id="2147483824" r:id="rId29"/>
    <p:sldLayoutId id="2147483825" r:id="rId30"/>
    <p:sldLayoutId id="2147483826" r:id="rId31"/>
    <p:sldLayoutId id="2147483827" r:id="rId32"/>
    <p:sldLayoutId id="2147483828" r:id="rId33"/>
    <p:sldLayoutId id="2147483829"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latinLnBrk="0" hangingPunct="1">
        <a:spcBef>
          <a:spcPct val="0"/>
        </a:spcBef>
        <a:buNone/>
        <a:defRPr sz="2700" b="0" i="0" kern="1200" spc="-90" baseline="0">
          <a:solidFill>
            <a:schemeClr val="tx1"/>
          </a:solidFill>
          <a:latin typeface="Arial Black"/>
          <a:ea typeface="+mj-ea"/>
          <a:cs typeface="Arial Black"/>
        </a:defRPr>
      </a:lvl1pPr>
    </p:titleStyle>
    <p:bodyStyle>
      <a:lvl1pPr marL="269875" indent="-269875" algn="l" defTabSz="900000" rtl="0" eaLnBrk="1" latinLnBrk="0" hangingPunct="1">
        <a:lnSpc>
          <a:spcPct val="100000"/>
        </a:lnSpc>
        <a:spcBef>
          <a:spcPts val="600"/>
        </a:spcBef>
        <a:spcAft>
          <a:spcPts val="600"/>
        </a:spcAft>
        <a:buClr>
          <a:srgbClr val="0A0A0A"/>
        </a:buClr>
        <a:buFont typeface="Wingdings" pitchFamily="2" charset="2"/>
        <a:buChar char="§"/>
        <a:defRPr lang="de-DE" sz="1800" kern="1200" spc="-40" baseline="0" dirty="0" smtClean="0">
          <a:solidFill>
            <a:srgbClr val="0A0A0A"/>
          </a:solidFill>
          <a:latin typeface="Arial" pitchFamily="34" charset="0"/>
          <a:ea typeface="+mn-ea"/>
          <a:cs typeface="Arial" pitchFamily="34" charset="0"/>
        </a:defRPr>
      </a:lvl1pPr>
      <a:lvl2pPr marL="540000" indent="-270000" algn="l" defTabSz="914400" rtl="0" eaLnBrk="1" latinLnBrk="0" hangingPunct="1">
        <a:lnSpc>
          <a:spcPct val="100000"/>
        </a:lnSpc>
        <a:spcBef>
          <a:spcPts val="200"/>
        </a:spcBef>
        <a:spcAft>
          <a:spcPts val="200"/>
        </a:spcAft>
        <a:buFont typeface="Wingdings" pitchFamily="2" charset="2"/>
        <a:buChar char="§"/>
        <a:defRPr lang="de-DE" sz="1600" kern="1200" dirty="0" smtClean="0">
          <a:solidFill>
            <a:srgbClr val="0A0A0A"/>
          </a:solidFill>
          <a:latin typeface="Arial" pitchFamily="34" charset="0"/>
          <a:ea typeface="+mn-ea"/>
          <a:cs typeface="Arial" pitchFamily="34" charset="0"/>
        </a:defRPr>
      </a:lvl2pPr>
      <a:lvl3pPr marL="1143000" indent="-228600" algn="l" defTabSz="914400" rtl="0" eaLnBrk="1" latinLnBrk="0" hangingPunct="1">
        <a:lnSpc>
          <a:spcPct val="90000"/>
        </a:lnSpc>
        <a:spcBef>
          <a:spcPts val="400"/>
        </a:spcBef>
        <a:spcAft>
          <a:spcPts val="400"/>
        </a:spcAft>
        <a:buClr>
          <a:srgbClr val="0A0A0A"/>
        </a:buClr>
        <a:buFont typeface="Wingdings" pitchFamily="2" charset="2"/>
        <a:buChar char="§"/>
        <a:defRPr lang="de-DE" sz="1600" kern="1200" baseline="0" dirty="0" smtClean="0">
          <a:solidFill>
            <a:srgbClr val="0A0A0A"/>
          </a:solidFill>
          <a:latin typeface="Arial" pitchFamily="34" charset="0"/>
          <a:ea typeface="+mn-ea"/>
          <a:cs typeface="Arial" pitchFamily="34" charset="0"/>
        </a:defRPr>
      </a:lvl3pPr>
      <a:lvl4pPr marL="1371600" indent="0" algn="l" defTabSz="914400" rtl="0" eaLnBrk="1" latinLnBrk="0" hangingPunct="1">
        <a:lnSpc>
          <a:spcPct val="100000"/>
        </a:lnSpc>
        <a:spcBef>
          <a:spcPts val="600"/>
        </a:spcBef>
        <a:spcAft>
          <a:spcPts val="600"/>
        </a:spcAft>
        <a:buFont typeface="Arial" pitchFamily="34" charset="0"/>
        <a:buNone/>
        <a:defRPr lang="de-DE" sz="1400" kern="1200" dirty="0" smtClean="0">
          <a:solidFill>
            <a:srgbClr val="0A0A0A"/>
          </a:solidFill>
          <a:latin typeface="Arial" pitchFamily="34" charset="0"/>
          <a:ea typeface="+mn-ea"/>
          <a:cs typeface="Arial" pitchFamily="34" charset="0"/>
        </a:defRPr>
      </a:lvl4pPr>
      <a:lvl5pPr marL="1828800" indent="0" algn="l" defTabSz="914400" rtl="0" eaLnBrk="1" latinLnBrk="0" hangingPunct="1">
        <a:lnSpc>
          <a:spcPct val="100000"/>
        </a:lnSpc>
        <a:spcBef>
          <a:spcPts val="600"/>
        </a:spcBef>
        <a:spcAft>
          <a:spcPts val="600"/>
        </a:spcAft>
        <a:buFont typeface="Arial" pitchFamily="34" charset="0"/>
        <a:buNone/>
        <a:defRPr lang="de-DE" sz="1400" kern="1200" dirty="0" smtClean="0">
          <a:solidFill>
            <a:srgbClr val="0A0A0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assemble.io/docs/Layouts.html"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assemble/grunt-init-assemble"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ebastian-Fitzner/generator-prototype" TargetMode="External"/><Relationship Id="rId2" Type="http://schemas.openxmlformats.org/officeDocument/2006/relationships/hyperlink" Target="https://npmjs.org/package/generator-prototype"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chrome.google.com/webstore/detail/livereload/jnihajbhpnppcggbcgedagnkighmdlei" TargetMode="External"/><Relationship Id="rId2" Type="http://schemas.openxmlformats.org/officeDocument/2006/relationships/hyperlink" Target="http://feedback.livereload.com/knowledgebase/articles/67441-how-do-i-start-using-livereload-" TargetMode="External"/><Relationship Id="rId1" Type="http://schemas.openxmlformats.org/officeDocument/2006/relationships/slideLayout" Target="../slideLayouts/slideLayout6.xml"/><Relationship Id="rId4" Type="http://schemas.openxmlformats.org/officeDocument/2006/relationships/hyperlink" Target="http://feedback.livereload.com/knowledgebase/articles/86242-how-do-i-install-and-use-the-browser-extensions-"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plugins.jetbrains.com/plugin/6884"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bwMode="gray"/>
        <p:txBody>
          <a:bodyPr/>
          <a:lstStyle/>
          <a:p>
            <a:r>
              <a:rPr lang="de-DE" dirty="0" err="1" smtClean="0"/>
              <a:t>Grunt</a:t>
            </a:r>
            <a:r>
              <a:rPr lang="de-DE" dirty="0" smtClean="0"/>
              <a:t> und Co.</a:t>
            </a:r>
            <a:endParaRPr lang="de-DE" dirty="0"/>
          </a:p>
        </p:txBody>
      </p:sp>
      <p:sp>
        <p:nvSpPr>
          <p:cNvPr id="3" name="Untertitel 2"/>
          <p:cNvSpPr>
            <a:spLocks noGrp="1"/>
          </p:cNvSpPr>
          <p:nvPr>
            <p:ph type="subTitle" idx="1"/>
          </p:nvPr>
        </p:nvSpPr>
        <p:spPr bwMode="gray"/>
        <p:txBody>
          <a:bodyPr/>
          <a:lstStyle/>
          <a:p>
            <a:r>
              <a:rPr lang="de-DE" dirty="0" smtClean="0"/>
              <a:t>Die erste Runde beginnt … , 03.12.2013</a:t>
            </a:r>
            <a:endParaRPr lang="de-DE" dirty="0"/>
          </a:p>
        </p:txBody>
      </p:sp>
    </p:spTree>
    <p:extLst>
      <p:ext uri="{BB962C8B-B14F-4D97-AF65-F5344CB8AC3E}">
        <p14:creationId xmlns:p14="http://schemas.microsoft.com/office/powerpoint/2010/main" val="374362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dirty="0" smtClean="0"/>
              <a:t>Wir </a:t>
            </a:r>
            <a:r>
              <a:rPr lang="de-DE" dirty="0" smtClean="0"/>
              <a:t>codieren …</a:t>
            </a:r>
            <a:endParaRPr lang="de-DE" dirty="0"/>
          </a:p>
        </p:txBody>
      </p:sp>
      <p:sp>
        <p:nvSpPr>
          <p:cNvPr id="3" name="Inhaltsplatzhalter 2"/>
          <p:cNvSpPr>
            <a:spLocks noGrp="1"/>
          </p:cNvSpPr>
          <p:nvPr>
            <p:ph idx="1"/>
          </p:nvPr>
        </p:nvSpPr>
        <p:spPr bwMode="gray">
          <a:xfrm>
            <a:off x="370800" y="1718733"/>
            <a:ext cx="7130667" cy="4495800"/>
          </a:xfrm>
        </p:spPr>
        <p:txBody>
          <a:bodyPr/>
          <a:lstStyle/>
          <a:p>
            <a:r>
              <a:rPr lang="de-DE" sz="1400" dirty="0" smtClean="0"/>
              <a:t>Wichtige Stichpunkte für </a:t>
            </a:r>
            <a:r>
              <a:rPr lang="de-DE" sz="1400" dirty="0" err="1" smtClean="0"/>
              <a:t>Assemble</a:t>
            </a:r>
            <a:r>
              <a:rPr lang="de-DE" sz="1400" dirty="0" smtClean="0"/>
              <a:t>: </a:t>
            </a:r>
          </a:p>
          <a:p>
            <a:pPr marL="285750" indent="-285750">
              <a:buFont typeface="Arial" panose="020B0604020202020204" pitchFamily="34" charset="0"/>
              <a:buChar char="•"/>
            </a:pPr>
            <a:r>
              <a:rPr lang="de-DE" sz="1400" dirty="0" smtClean="0"/>
              <a:t>Die Syntax ist sehr einfach</a:t>
            </a:r>
          </a:p>
          <a:p>
            <a:pPr marL="571500" lvl="1" indent="-285750">
              <a:buFont typeface="Arial" panose="020B0604020202020204" pitchFamily="34" charset="0"/>
              <a:buChar char="•"/>
            </a:pPr>
            <a:r>
              <a:rPr lang="de-DE" sz="1200" dirty="0" smtClean="0"/>
              <a:t>für definierte Elemente: {{ title }} oder {{ </a:t>
            </a:r>
            <a:r>
              <a:rPr lang="de-DE" sz="1200" dirty="0" err="1" smtClean="0"/>
              <a:t>data.title</a:t>
            </a:r>
            <a:r>
              <a:rPr lang="de-DE" sz="1200" dirty="0" smtClean="0"/>
              <a:t> }}</a:t>
            </a:r>
          </a:p>
          <a:p>
            <a:pPr marL="571500" lvl="1" indent="-285750">
              <a:buFont typeface="Arial" panose="020B0604020202020204" pitchFamily="34" charset="0"/>
              <a:buChar char="•"/>
            </a:pPr>
            <a:r>
              <a:rPr lang="de-DE" sz="1200" dirty="0" smtClean="0"/>
              <a:t>für </a:t>
            </a:r>
            <a:r>
              <a:rPr lang="de-DE" sz="1200" dirty="0" err="1" smtClean="0"/>
              <a:t>Includes</a:t>
            </a:r>
            <a:r>
              <a:rPr lang="de-DE" sz="1200" dirty="0" smtClean="0"/>
              <a:t>: {{&gt; </a:t>
            </a:r>
            <a:r>
              <a:rPr lang="de-DE" sz="1200" dirty="0" err="1" smtClean="0"/>
              <a:t>nav</a:t>
            </a:r>
            <a:r>
              <a:rPr lang="de-DE" sz="1200" dirty="0" smtClean="0"/>
              <a:t> }}</a:t>
            </a:r>
          </a:p>
          <a:p>
            <a:pPr marL="571500" lvl="1" indent="-285750">
              <a:buFont typeface="Arial" panose="020B0604020202020204" pitchFamily="34" charset="0"/>
              <a:buChar char="•"/>
            </a:pPr>
            <a:r>
              <a:rPr lang="de-DE" sz="1200" dirty="0" smtClean="0"/>
              <a:t>für </a:t>
            </a:r>
            <a:r>
              <a:rPr lang="de-DE" sz="1200" dirty="0" err="1" smtClean="0"/>
              <a:t>Handlebars</a:t>
            </a:r>
            <a:r>
              <a:rPr lang="de-DE" sz="1200" dirty="0" smtClean="0"/>
              <a:t>: {{#</a:t>
            </a:r>
            <a:r>
              <a:rPr lang="de-DE" sz="1200" dirty="0" err="1" smtClean="0"/>
              <a:t>each</a:t>
            </a:r>
            <a:r>
              <a:rPr lang="de-DE" sz="1200" dirty="0" smtClean="0"/>
              <a:t>}} </a:t>
            </a:r>
            <a:r>
              <a:rPr lang="de-DE" sz="1200" dirty="0" err="1" smtClean="0"/>
              <a:t>content</a:t>
            </a:r>
            <a:r>
              <a:rPr lang="de-DE" sz="1200" dirty="0" smtClean="0"/>
              <a:t> {{/</a:t>
            </a:r>
            <a:r>
              <a:rPr lang="de-DE" sz="1200" dirty="0" err="1" smtClean="0"/>
              <a:t>each</a:t>
            </a:r>
            <a:r>
              <a:rPr lang="de-DE" sz="1200" dirty="0" smtClean="0"/>
              <a:t>}}</a:t>
            </a:r>
          </a:p>
          <a:p>
            <a:pPr marL="285750" indent="-285750">
              <a:buFont typeface="Arial" panose="020B0604020202020204" pitchFamily="34" charset="0"/>
              <a:buChar char="•"/>
            </a:pPr>
            <a:r>
              <a:rPr lang="de-DE" sz="1400" dirty="0" smtClean="0"/>
              <a:t>Helpers können selbst erstellt werden</a:t>
            </a:r>
          </a:p>
          <a:p>
            <a:pPr marL="571500" lvl="1" indent="-285750">
              <a:buFont typeface="Arial" panose="020B0604020202020204" pitchFamily="34" charset="0"/>
              <a:buChar char="•"/>
            </a:pPr>
            <a:r>
              <a:rPr lang="de-DE" sz="1200" dirty="0" smtClean="0"/>
              <a:t>Siehe dazu die </a:t>
            </a:r>
            <a:r>
              <a:rPr lang="de-DE" sz="1200" dirty="0" err="1" smtClean="0"/>
              <a:t>for</a:t>
            </a:r>
            <a:r>
              <a:rPr lang="de-DE" sz="1200" dirty="0" smtClean="0"/>
              <a:t>-Schleife im Prototype </a:t>
            </a:r>
            <a:r>
              <a:rPr lang="de-DE" sz="1200" dirty="0" err="1" smtClean="0"/>
              <a:t>Deluxe</a:t>
            </a:r>
            <a:r>
              <a:rPr lang="de-DE" sz="1200" dirty="0" smtClean="0"/>
              <a:t> </a:t>
            </a:r>
          </a:p>
          <a:p>
            <a:pPr marL="285750" indent="-285750">
              <a:buFont typeface="Arial" panose="020B0604020202020204" pitchFamily="34" charset="0"/>
              <a:buChar char="•"/>
            </a:pPr>
            <a:r>
              <a:rPr lang="de-DE" sz="1400" dirty="0" smtClean="0"/>
              <a:t>Mehrere Templates können definiert werden und für entsprechende Inhalte ausgewählt werden</a:t>
            </a:r>
          </a:p>
          <a:p>
            <a:pPr marL="571500" lvl="1" indent="-285750">
              <a:buFont typeface="Arial" panose="020B0604020202020204" pitchFamily="34" charset="0"/>
              <a:buChar char="•"/>
            </a:pPr>
            <a:r>
              <a:rPr lang="de-DE" sz="1200" dirty="0">
                <a:hlinkClick r:id="rId2"/>
              </a:rPr>
              <a:t>http://</a:t>
            </a:r>
            <a:r>
              <a:rPr lang="de-DE" sz="1200" dirty="0" smtClean="0">
                <a:hlinkClick r:id="rId2"/>
              </a:rPr>
              <a:t>assemble.io/docs/Layouts.html</a:t>
            </a:r>
            <a:endParaRPr lang="de-DE" sz="1200" dirty="0" smtClean="0"/>
          </a:p>
          <a:p>
            <a:pPr marL="285750" indent="-285750">
              <a:buFont typeface="Arial" panose="020B0604020202020204" pitchFamily="34" charset="0"/>
              <a:buChar char="•"/>
            </a:pPr>
            <a:endParaRPr lang="de-DE" sz="1400" dirty="0"/>
          </a:p>
        </p:txBody>
      </p:sp>
      <p:sp>
        <p:nvSpPr>
          <p:cNvPr id="4" name="Textplatzhalter 3"/>
          <p:cNvSpPr>
            <a:spLocks noGrp="1"/>
          </p:cNvSpPr>
          <p:nvPr>
            <p:ph type="body" sz="quarter" idx="14"/>
          </p:nvPr>
        </p:nvSpPr>
        <p:spPr bwMode="gray"/>
        <p:txBody>
          <a:bodyPr/>
          <a:lstStyle/>
          <a:p>
            <a:r>
              <a:rPr lang="de-DE" dirty="0"/>
              <a:t>… und strukturieren</a:t>
            </a:r>
          </a:p>
          <a:p>
            <a:endParaRPr lang="de-DE" dirty="0"/>
          </a:p>
        </p:txBody>
      </p:sp>
      <p:sp>
        <p:nvSpPr>
          <p:cNvPr id="6" name="Fußzeilenplatzhalter 5"/>
          <p:cNvSpPr>
            <a:spLocks noGrp="1"/>
          </p:cNvSpPr>
          <p:nvPr>
            <p:ph type="ftr" sz="quarter" idx="3"/>
          </p:nvPr>
        </p:nvSpPr>
        <p:spPr/>
        <p:txBody>
          <a:bodyPr/>
          <a:lstStyle/>
          <a:p>
            <a:r>
              <a:rPr lang="de-DE" dirty="0" err="1" smtClean="0"/>
              <a:t>Lesson</a:t>
            </a:r>
            <a:r>
              <a:rPr lang="de-DE" dirty="0" smtClean="0"/>
              <a:t> </a:t>
            </a:r>
            <a:r>
              <a:rPr lang="de-DE" dirty="0" smtClean="0"/>
              <a:t>07</a:t>
            </a:r>
            <a:endParaRPr lang="de-DE" dirty="0"/>
          </a:p>
        </p:txBody>
      </p:sp>
    </p:spTree>
    <p:extLst>
      <p:ext uri="{BB962C8B-B14F-4D97-AF65-F5344CB8AC3E}">
        <p14:creationId xmlns:p14="http://schemas.microsoft.com/office/powerpoint/2010/main" val="150512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dirty="0" smtClean="0"/>
              <a:t>Wir </a:t>
            </a:r>
            <a:r>
              <a:rPr lang="de-DE" dirty="0" smtClean="0"/>
              <a:t>codieren …</a:t>
            </a:r>
            <a:endParaRPr lang="de-DE" dirty="0"/>
          </a:p>
        </p:txBody>
      </p:sp>
      <p:sp>
        <p:nvSpPr>
          <p:cNvPr id="3" name="Inhaltsplatzhalter 2"/>
          <p:cNvSpPr>
            <a:spLocks noGrp="1"/>
          </p:cNvSpPr>
          <p:nvPr>
            <p:ph idx="1"/>
          </p:nvPr>
        </p:nvSpPr>
        <p:spPr bwMode="gray">
          <a:xfrm>
            <a:off x="370800" y="1718733"/>
            <a:ext cx="7130667" cy="4495800"/>
          </a:xfrm>
        </p:spPr>
        <p:txBody>
          <a:bodyPr/>
          <a:lstStyle/>
          <a:p>
            <a:r>
              <a:rPr lang="de-DE" sz="1400" dirty="0"/>
              <a:t>Wie installieren wir Assemble</a:t>
            </a:r>
            <a:r>
              <a:rPr lang="de-DE" sz="1400" dirty="0"/>
              <a:t> in unser Projekt? </a:t>
            </a:r>
            <a:r>
              <a:rPr lang="de-DE" sz="1400" dirty="0" smtClean="0"/>
              <a:t/>
            </a:r>
            <a:br>
              <a:rPr lang="de-DE" sz="1400" dirty="0" smtClean="0"/>
            </a:br>
            <a:r>
              <a:rPr lang="de-DE" sz="1400" dirty="0" smtClean="0"/>
              <a:t>Entweder legen wir für </a:t>
            </a:r>
            <a:r>
              <a:rPr lang="de-DE" sz="1400" dirty="0" err="1"/>
              <a:t>a</a:t>
            </a:r>
            <a:r>
              <a:rPr lang="de-DE" sz="1400" dirty="0" err="1" smtClean="0"/>
              <a:t>ssemble</a:t>
            </a:r>
            <a:r>
              <a:rPr lang="de-DE" sz="1400" dirty="0" smtClean="0"/>
              <a:t> alles </a:t>
            </a:r>
            <a:r>
              <a:rPr lang="de-DE" sz="1400" dirty="0" err="1" smtClean="0"/>
              <a:t>händisch</a:t>
            </a:r>
            <a:r>
              <a:rPr lang="de-DE" sz="1400" dirty="0" smtClean="0"/>
              <a:t> an:</a:t>
            </a:r>
            <a:br>
              <a:rPr lang="de-DE" sz="1400" dirty="0" smtClean="0"/>
            </a:br>
            <a:r>
              <a:rPr lang="de-DE" sz="1400" dirty="0" err="1" smtClean="0"/>
              <a:t>npm</a:t>
            </a:r>
            <a:r>
              <a:rPr lang="de-DE" sz="1400" dirty="0" smtClean="0"/>
              <a:t> </a:t>
            </a:r>
            <a:r>
              <a:rPr lang="de-DE" sz="1400" dirty="0" err="1" smtClean="0"/>
              <a:t>install</a:t>
            </a:r>
            <a:r>
              <a:rPr lang="de-DE" sz="1400" dirty="0" smtClean="0"/>
              <a:t> </a:t>
            </a:r>
            <a:r>
              <a:rPr lang="de-DE" sz="1400" dirty="0" err="1" smtClean="0"/>
              <a:t>assemble</a:t>
            </a:r>
            <a:endParaRPr lang="de-DE" sz="1400" dirty="0" smtClean="0"/>
          </a:p>
          <a:p>
            <a:r>
              <a:rPr lang="de-DE" sz="1400" dirty="0" smtClean="0"/>
              <a:t>oder benutzen </a:t>
            </a:r>
            <a:r>
              <a:rPr lang="de-DE" sz="1400" dirty="0" err="1" smtClean="0"/>
              <a:t>grunt-init</a:t>
            </a:r>
            <a:r>
              <a:rPr lang="de-DE" sz="1400" dirty="0" smtClean="0"/>
              <a:t>, indem wir hier ein weiteres </a:t>
            </a:r>
            <a:r>
              <a:rPr lang="de-DE" sz="1400" dirty="0" err="1" smtClean="0"/>
              <a:t>Submodul</a:t>
            </a:r>
            <a:r>
              <a:rPr lang="de-DE" sz="1400" dirty="0" smtClean="0"/>
              <a:t> hinzufügen:</a:t>
            </a:r>
            <a:br>
              <a:rPr lang="de-DE" sz="1400" dirty="0" smtClean="0"/>
            </a:br>
            <a:r>
              <a:rPr lang="de-DE" sz="1400" dirty="0" smtClean="0">
                <a:hlinkClick r:id="rId2"/>
              </a:rPr>
              <a:t>https</a:t>
            </a:r>
            <a:r>
              <a:rPr lang="de-DE" sz="1400" dirty="0">
                <a:hlinkClick r:id="rId2"/>
              </a:rPr>
              <a:t>://</a:t>
            </a:r>
            <a:r>
              <a:rPr lang="de-DE" sz="1400" dirty="0" smtClean="0">
                <a:hlinkClick r:id="rId2"/>
              </a:rPr>
              <a:t>github.com/assemble/grunt-init-assemble</a:t>
            </a:r>
            <a:endParaRPr lang="de-DE" sz="1400" dirty="0" smtClean="0"/>
          </a:p>
          <a:p>
            <a:r>
              <a:rPr lang="de-DE" sz="1400" dirty="0" smtClean="0"/>
              <a:t>Das </a:t>
            </a:r>
            <a:r>
              <a:rPr lang="de-DE" sz="1400" dirty="0" err="1" smtClean="0"/>
              <a:t>Submodul</a:t>
            </a:r>
            <a:r>
              <a:rPr lang="de-DE" sz="1400" dirty="0" smtClean="0"/>
              <a:t> erstellt ein Starter-Kit, mit dem wir dann weiterarbeiten können.</a:t>
            </a:r>
            <a:endParaRPr lang="de-DE" sz="1400" dirty="0"/>
          </a:p>
          <a:p>
            <a:r>
              <a:rPr lang="de-DE" sz="1400" dirty="0"/>
              <a:t>D.h., wir sollten vorher das Repo in unseren Pfad von </a:t>
            </a:r>
            <a:r>
              <a:rPr lang="de-DE" sz="1400" dirty="0" err="1"/>
              <a:t>grunt-init</a:t>
            </a:r>
            <a:r>
              <a:rPr lang="de-DE" sz="1400" dirty="0"/>
              <a:t> </a:t>
            </a:r>
            <a:r>
              <a:rPr lang="de-DE" sz="1400" dirty="0" smtClean="0"/>
              <a:t>klonen. Standardmäßig sieht dabei die generierte Grund-Dateistruktur wie folgt aus:</a:t>
            </a:r>
          </a:p>
          <a:p>
            <a:endParaRPr lang="de-DE" sz="1400" dirty="0"/>
          </a:p>
        </p:txBody>
      </p:sp>
      <p:sp>
        <p:nvSpPr>
          <p:cNvPr id="4" name="Textplatzhalter 3"/>
          <p:cNvSpPr>
            <a:spLocks noGrp="1"/>
          </p:cNvSpPr>
          <p:nvPr>
            <p:ph type="body" sz="quarter" idx="14"/>
          </p:nvPr>
        </p:nvSpPr>
        <p:spPr bwMode="gray"/>
        <p:txBody>
          <a:bodyPr/>
          <a:lstStyle/>
          <a:p>
            <a:r>
              <a:rPr lang="de-DE" dirty="0"/>
              <a:t>… und strukturieren</a:t>
            </a:r>
          </a:p>
          <a:p>
            <a:endParaRPr lang="de-DE" dirty="0"/>
          </a:p>
        </p:txBody>
      </p:sp>
      <p:sp>
        <p:nvSpPr>
          <p:cNvPr id="6" name="Fußzeilenplatzhalter 5"/>
          <p:cNvSpPr>
            <a:spLocks noGrp="1"/>
          </p:cNvSpPr>
          <p:nvPr>
            <p:ph type="ftr" sz="quarter" idx="3"/>
          </p:nvPr>
        </p:nvSpPr>
        <p:spPr/>
        <p:txBody>
          <a:bodyPr/>
          <a:lstStyle/>
          <a:p>
            <a:r>
              <a:rPr lang="de-DE" dirty="0" err="1" smtClean="0"/>
              <a:t>Lesson</a:t>
            </a:r>
            <a:r>
              <a:rPr lang="de-DE" dirty="0" smtClean="0"/>
              <a:t> </a:t>
            </a:r>
            <a:r>
              <a:rPr lang="de-DE" dirty="0" smtClean="0"/>
              <a:t>07</a:t>
            </a:r>
            <a:endParaRPr lang="de-DE" dirty="0"/>
          </a:p>
        </p:txBody>
      </p:sp>
      <p:pic>
        <p:nvPicPr>
          <p:cNvPr id="327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9723"/>
          <a:stretch/>
        </p:blipFill>
        <p:spPr bwMode="auto">
          <a:xfrm>
            <a:off x="453600" y="4177254"/>
            <a:ext cx="7225667" cy="1867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856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dirty="0" smtClean="0"/>
              <a:t>Wir erweitern …</a:t>
            </a:r>
            <a:endParaRPr lang="de-DE" dirty="0"/>
          </a:p>
        </p:txBody>
      </p:sp>
      <p:sp>
        <p:nvSpPr>
          <p:cNvPr id="3" name="Inhaltsplatzhalter 2"/>
          <p:cNvSpPr>
            <a:spLocks noGrp="1"/>
          </p:cNvSpPr>
          <p:nvPr>
            <p:ph idx="1"/>
          </p:nvPr>
        </p:nvSpPr>
        <p:spPr bwMode="gray">
          <a:xfrm>
            <a:off x="370800" y="1718733"/>
            <a:ext cx="7130667" cy="4495800"/>
          </a:xfrm>
        </p:spPr>
        <p:txBody>
          <a:bodyPr/>
          <a:lstStyle/>
          <a:p>
            <a:r>
              <a:rPr lang="de-DE" sz="1400" dirty="0" smtClean="0"/>
              <a:t>Es gibt noch einige andere Module, die wirklich praktisch sind:</a:t>
            </a:r>
          </a:p>
          <a:p>
            <a:pPr marL="285750" indent="-285750">
              <a:buFont typeface="Arial" panose="020B0604020202020204" pitchFamily="34" charset="0"/>
              <a:buChar char="•"/>
            </a:pPr>
            <a:r>
              <a:rPr lang="de-DE" sz="1400" dirty="0" err="1" smtClean="0"/>
              <a:t>grunt-prettysass</a:t>
            </a:r>
            <a:endParaRPr lang="de-DE" sz="1400" dirty="0" smtClean="0"/>
          </a:p>
          <a:p>
            <a:pPr marL="285750" indent="-285750">
              <a:buFont typeface="Arial" panose="020B0604020202020204" pitchFamily="34" charset="0"/>
              <a:buChar char="•"/>
            </a:pPr>
            <a:r>
              <a:rPr lang="de-DE" sz="1400" dirty="0" err="1" smtClean="0"/>
              <a:t>grunt-htmlhint</a:t>
            </a:r>
            <a:endParaRPr lang="de-DE" sz="1400" dirty="0" smtClean="0"/>
          </a:p>
          <a:p>
            <a:pPr marL="285750" indent="-285750">
              <a:buFont typeface="Arial" panose="020B0604020202020204" pitchFamily="34" charset="0"/>
              <a:buChar char="•"/>
            </a:pPr>
            <a:r>
              <a:rPr lang="de-DE" sz="1400" dirty="0" err="1" smtClean="0"/>
              <a:t>grunt</a:t>
            </a:r>
            <a:r>
              <a:rPr lang="de-DE" sz="1400" dirty="0" smtClean="0"/>
              <a:t>-</a:t>
            </a:r>
            <a:r>
              <a:rPr lang="de-DE" sz="1400" dirty="0" err="1" smtClean="0"/>
              <a:t>contrib</a:t>
            </a:r>
            <a:r>
              <a:rPr lang="de-DE" sz="1400" dirty="0" smtClean="0"/>
              <a:t>-clean</a:t>
            </a:r>
          </a:p>
          <a:p>
            <a:pPr marL="285750" indent="-285750">
              <a:buFont typeface="Arial" panose="020B0604020202020204" pitchFamily="34" charset="0"/>
              <a:buChar char="•"/>
            </a:pPr>
            <a:r>
              <a:rPr lang="de-DE" sz="1400" dirty="0" err="1"/>
              <a:t>g</a:t>
            </a:r>
            <a:r>
              <a:rPr lang="de-DE" sz="1400" dirty="0" err="1" smtClean="0"/>
              <a:t>runt-newer</a:t>
            </a:r>
            <a:endParaRPr lang="de-DE" sz="1400" dirty="0"/>
          </a:p>
        </p:txBody>
      </p:sp>
      <p:sp>
        <p:nvSpPr>
          <p:cNvPr id="6" name="Fußzeilenplatzhalter 5"/>
          <p:cNvSpPr>
            <a:spLocks noGrp="1"/>
          </p:cNvSpPr>
          <p:nvPr>
            <p:ph type="ftr" sz="quarter" idx="3"/>
          </p:nvPr>
        </p:nvSpPr>
        <p:spPr/>
        <p:txBody>
          <a:bodyPr/>
          <a:lstStyle/>
          <a:p>
            <a:r>
              <a:rPr lang="de-DE" dirty="0" err="1" smtClean="0"/>
              <a:t>Lesson</a:t>
            </a:r>
            <a:r>
              <a:rPr lang="de-DE" dirty="0" smtClean="0"/>
              <a:t> </a:t>
            </a:r>
            <a:r>
              <a:rPr lang="de-DE" dirty="0" smtClean="0"/>
              <a:t>07</a:t>
            </a:r>
            <a:endParaRPr lang="de-DE" dirty="0"/>
          </a:p>
        </p:txBody>
      </p:sp>
    </p:spTree>
    <p:extLst>
      <p:ext uri="{BB962C8B-B14F-4D97-AF65-F5344CB8AC3E}">
        <p14:creationId xmlns:p14="http://schemas.microsoft.com/office/powerpoint/2010/main" val="1521479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dirty="0" smtClean="0"/>
              <a:t>Ausblicke</a:t>
            </a:r>
            <a:endParaRPr lang="de-DE" dirty="0"/>
          </a:p>
        </p:txBody>
      </p:sp>
      <p:sp>
        <p:nvSpPr>
          <p:cNvPr id="3" name="Inhaltsplatzhalter 2"/>
          <p:cNvSpPr>
            <a:spLocks noGrp="1"/>
          </p:cNvSpPr>
          <p:nvPr>
            <p:ph idx="1"/>
          </p:nvPr>
        </p:nvSpPr>
        <p:spPr bwMode="gray">
          <a:xfrm>
            <a:off x="370800" y="1718733"/>
            <a:ext cx="7130667" cy="4495800"/>
          </a:xfrm>
        </p:spPr>
        <p:txBody>
          <a:bodyPr/>
          <a:lstStyle/>
          <a:p>
            <a:r>
              <a:rPr lang="de-DE" sz="1400" dirty="0" smtClean="0"/>
              <a:t>Nun war das alles sehr aufwendig und der eine oder andere überlegt sich, ob dieser Aufwand es wert ist! Verständlich, deshalb gibt es etwas Neues: den PROTOTYPE DELUXE. </a:t>
            </a:r>
          </a:p>
          <a:p>
            <a:r>
              <a:rPr lang="de-DE" sz="1400" dirty="0" smtClean="0"/>
              <a:t>Einzige Voraussetzung ist, dass ihr „</a:t>
            </a:r>
            <a:r>
              <a:rPr lang="de-DE" sz="1400" dirty="0" err="1" smtClean="0"/>
              <a:t>yo</a:t>
            </a:r>
            <a:r>
              <a:rPr lang="de-DE" sz="1400" dirty="0" smtClean="0"/>
              <a:t>“ installiert:</a:t>
            </a:r>
            <a:br>
              <a:rPr lang="de-DE" sz="1400" dirty="0" smtClean="0"/>
            </a:br>
            <a:r>
              <a:rPr lang="de-DE" sz="1400" dirty="0" err="1" smtClean="0"/>
              <a:t>npm</a:t>
            </a:r>
            <a:r>
              <a:rPr lang="de-DE" sz="1400" dirty="0" smtClean="0"/>
              <a:t> i –g </a:t>
            </a:r>
            <a:r>
              <a:rPr lang="de-DE" sz="1400" dirty="0" err="1" smtClean="0"/>
              <a:t>yo</a:t>
            </a:r>
            <a:endParaRPr lang="de-DE" sz="1400" dirty="0" smtClean="0"/>
          </a:p>
          <a:p>
            <a:r>
              <a:rPr lang="de-DE" sz="1400" dirty="0" smtClean="0"/>
              <a:t>Danach könnt Ihr schon den Prototypen global installieren und loslegen: </a:t>
            </a:r>
            <a:br>
              <a:rPr lang="de-DE" sz="1400" dirty="0" smtClean="0"/>
            </a:br>
            <a:r>
              <a:rPr lang="de-DE" sz="1400" dirty="0" err="1" smtClean="0"/>
              <a:t>npm</a:t>
            </a:r>
            <a:r>
              <a:rPr lang="de-DE" sz="1400" dirty="0" smtClean="0"/>
              <a:t> i –g generator-prototype</a:t>
            </a:r>
            <a:br>
              <a:rPr lang="de-DE" sz="1400" dirty="0" smtClean="0"/>
            </a:br>
            <a:r>
              <a:rPr lang="de-DE" sz="1400" dirty="0" err="1" smtClean="0"/>
              <a:t>yo</a:t>
            </a:r>
            <a:r>
              <a:rPr lang="de-DE" sz="1400" dirty="0" smtClean="0"/>
              <a:t> prototype</a:t>
            </a:r>
          </a:p>
          <a:p>
            <a:r>
              <a:rPr lang="de-DE" sz="1400" dirty="0" smtClean="0"/>
              <a:t>Eine Beschreibung findet Ihr auf der Homepage von </a:t>
            </a:r>
            <a:r>
              <a:rPr lang="de-DE" sz="1400" dirty="0" err="1" smtClean="0"/>
              <a:t>npm</a:t>
            </a:r>
            <a:r>
              <a:rPr lang="de-DE" sz="1400" dirty="0" smtClean="0"/>
              <a:t> oder </a:t>
            </a:r>
            <a:r>
              <a:rPr lang="de-DE" sz="1400" dirty="0" err="1" smtClean="0"/>
              <a:t>github</a:t>
            </a:r>
            <a:r>
              <a:rPr lang="de-DE" sz="1400" dirty="0" smtClean="0"/>
              <a:t>: </a:t>
            </a:r>
            <a:br>
              <a:rPr lang="de-DE" sz="1400" dirty="0" smtClean="0"/>
            </a:br>
            <a:r>
              <a:rPr lang="de-DE" sz="1400" dirty="0">
                <a:hlinkClick r:id="rId2"/>
              </a:rPr>
              <a:t>https://</a:t>
            </a:r>
            <a:r>
              <a:rPr lang="de-DE" sz="1400" dirty="0" smtClean="0">
                <a:hlinkClick r:id="rId2"/>
              </a:rPr>
              <a:t>npmjs.org/package/generator-prototype</a:t>
            </a:r>
            <a:r>
              <a:rPr lang="de-DE" sz="1400" dirty="0"/>
              <a:t/>
            </a:r>
            <a:br>
              <a:rPr lang="de-DE" sz="1400" dirty="0"/>
            </a:br>
            <a:r>
              <a:rPr lang="de-DE" sz="1400" dirty="0">
                <a:hlinkClick r:id="rId3"/>
              </a:rPr>
              <a:t>https://</a:t>
            </a:r>
            <a:r>
              <a:rPr lang="de-DE" sz="1400" dirty="0" smtClean="0">
                <a:hlinkClick r:id="rId3"/>
              </a:rPr>
              <a:t>github.com/Sebastian-Fitzner/generator-prototype</a:t>
            </a:r>
            <a:endParaRPr lang="de-DE" sz="1400" dirty="0" smtClean="0"/>
          </a:p>
          <a:p>
            <a:r>
              <a:rPr lang="de-DE" sz="1400" dirty="0" smtClean="0"/>
              <a:t>Bei Start der Anwendung wirst Du mit ein paar Fragen bombardiert und dann ist der ganze Prototype schon vorkonfiguriert und benutzbar.</a:t>
            </a:r>
          </a:p>
        </p:txBody>
      </p:sp>
    </p:spTree>
    <p:extLst>
      <p:ext uri="{BB962C8B-B14F-4D97-AF65-F5344CB8AC3E}">
        <p14:creationId xmlns:p14="http://schemas.microsoft.com/office/powerpoint/2010/main" val="313068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1"/>
          <p:cNvSpPr txBox="1">
            <a:spLocks/>
          </p:cNvSpPr>
          <p:nvPr/>
        </p:nvSpPr>
        <p:spPr bwMode="gray">
          <a:xfrm>
            <a:off x="1115616" y="1988840"/>
            <a:ext cx="8198582" cy="450268"/>
          </a:xfrm>
          <a:prstGeom prst="rect">
            <a:avLst/>
          </a:prstGeom>
        </p:spPr>
        <p:txBody>
          <a:bodyPr vert="horz" lIns="0" tIns="0" rIns="0" bIns="0" rtlCol="0" anchor="t">
            <a:noAutofit/>
          </a:bodyPr>
          <a:lstStyle>
            <a:lvl1pPr algn="l" defTabSz="914400" rtl="0" eaLnBrk="1" latinLnBrk="0" hangingPunct="1">
              <a:spcBef>
                <a:spcPct val="0"/>
              </a:spcBef>
              <a:buNone/>
              <a:defRPr sz="2700" b="1" kern="1200" spc="-70">
                <a:solidFill>
                  <a:schemeClr val="tx1"/>
                </a:solidFill>
                <a:latin typeface="Arial" pitchFamily="34" charset="0"/>
                <a:ea typeface="+mj-ea"/>
                <a:cs typeface="Arial" pitchFamily="34" charset="0"/>
              </a:defRPr>
            </a:lvl1pPr>
          </a:lstStyle>
          <a:p>
            <a:endParaRPr lang="de-DE" b="0" spc="-90" dirty="0">
              <a:solidFill>
                <a:srgbClr val="FFFFFF"/>
              </a:solidFill>
              <a:latin typeface="Arial Black"/>
              <a:cs typeface="Arial Black"/>
            </a:endParaRPr>
          </a:p>
        </p:txBody>
      </p:sp>
      <p:sp>
        <p:nvSpPr>
          <p:cNvPr id="7" name="Titel 1"/>
          <p:cNvSpPr txBox="1">
            <a:spLocks/>
          </p:cNvSpPr>
          <p:nvPr/>
        </p:nvSpPr>
        <p:spPr bwMode="gray">
          <a:xfrm>
            <a:off x="2602098" y="3180053"/>
            <a:ext cx="7836172" cy="2532980"/>
          </a:xfrm>
          <a:prstGeom prst="rect">
            <a:avLst/>
          </a:prstGeom>
        </p:spPr>
        <p:txBody>
          <a:bodyPr vert="horz" lIns="0" tIns="0" rIns="0" bIns="0" rtlCol="0" anchor="t">
            <a:noAutofit/>
          </a:bodyPr>
          <a:lstStyle>
            <a:lvl1pPr algn="l" defTabSz="914400" rtl="0" eaLnBrk="1" latinLnBrk="0" hangingPunct="1">
              <a:spcBef>
                <a:spcPct val="0"/>
              </a:spcBef>
              <a:buNone/>
              <a:defRPr sz="2700" b="1" kern="1200" spc="-70">
                <a:solidFill>
                  <a:schemeClr val="tx1"/>
                </a:solidFill>
                <a:latin typeface="Arial" pitchFamily="34" charset="0"/>
                <a:ea typeface="+mj-ea"/>
                <a:cs typeface="Arial" pitchFamily="34" charset="0"/>
              </a:defRPr>
            </a:lvl1pPr>
          </a:lstStyle>
          <a:p>
            <a:pPr>
              <a:lnSpc>
                <a:spcPct val="80000"/>
              </a:lnSpc>
            </a:pPr>
            <a:endParaRPr lang="de-DE" sz="4800" b="0" spc="-270" dirty="0">
              <a:solidFill>
                <a:srgbClr val="B1C408"/>
              </a:solidFill>
              <a:latin typeface="Arial Black"/>
              <a:cs typeface="Arial Black"/>
            </a:endParaRPr>
          </a:p>
        </p:txBody>
      </p:sp>
      <p:sp>
        <p:nvSpPr>
          <p:cNvPr id="2" name="Titel 1"/>
          <p:cNvSpPr>
            <a:spLocks noGrp="1"/>
          </p:cNvSpPr>
          <p:nvPr>
            <p:ph type="ctrTitle"/>
          </p:nvPr>
        </p:nvSpPr>
        <p:spPr>
          <a:xfrm>
            <a:off x="435600" y="2736732"/>
            <a:ext cx="1571905" cy="664797"/>
          </a:xfrm>
        </p:spPr>
        <p:txBody>
          <a:bodyPr wrap="none" anchor="t">
            <a:spAutoFit/>
          </a:bodyPr>
          <a:lstStyle/>
          <a:p>
            <a:r>
              <a:rPr lang="de-DE" sz="4800" spc="-270" dirty="0" smtClean="0">
                <a:solidFill>
                  <a:srgbClr val="FFFFFF"/>
                </a:solidFill>
              </a:rPr>
              <a:t>Dank</a:t>
            </a:r>
            <a:endParaRPr lang="de-DE" sz="4800" dirty="0"/>
          </a:p>
        </p:txBody>
      </p:sp>
      <p:sp>
        <p:nvSpPr>
          <p:cNvPr id="11" name="Rechteckige Legende 10"/>
          <p:cNvSpPr/>
          <p:nvPr/>
        </p:nvSpPr>
        <p:spPr bwMode="gray">
          <a:xfrm>
            <a:off x="3156557" y="1364226"/>
            <a:ext cx="3288488" cy="1493274"/>
          </a:xfrm>
          <a:prstGeom prst="wedgeRectCallout">
            <a:avLst>
              <a:gd name="adj1" fmla="val -82742"/>
              <a:gd name="adj2" fmla="val 103625"/>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36000" algn="ctr">
              <a:lnSpc>
                <a:spcPct val="80000"/>
              </a:lnSpc>
              <a:buClr>
                <a:schemeClr val="tx1"/>
              </a:buClr>
            </a:pPr>
            <a:r>
              <a:rPr lang="de-DE" sz="2000" dirty="0">
                <a:solidFill>
                  <a:srgbClr val="000000"/>
                </a:solidFill>
                <a:latin typeface="Arial Black"/>
                <a:cs typeface="Arial"/>
              </a:rPr>
              <a:t>a</a:t>
            </a:r>
            <a:r>
              <a:rPr lang="de-DE" sz="2000" dirty="0" smtClean="0">
                <a:solidFill>
                  <a:srgbClr val="000000"/>
                </a:solidFill>
                <a:latin typeface="Arial Black"/>
                <a:cs typeface="Arial"/>
              </a:rPr>
              <a:t>n das </a:t>
            </a:r>
            <a:r>
              <a:rPr lang="de-DE" sz="2000" dirty="0" err="1" smtClean="0">
                <a:solidFill>
                  <a:srgbClr val="000000"/>
                </a:solidFill>
                <a:latin typeface="Arial Black"/>
                <a:cs typeface="Arial"/>
              </a:rPr>
              <a:t>Gruntteam</a:t>
            </a:r>
            <a:r>
              <a:rPr lang="de-DE" sz="2000" dirty="0" smtClean="0">
                <a:solidFill>
                  <a:srgbClr val="000000"/>
                </a:solidFill>
                <a:latin typeface="Arial Black"/>
                <a:cs typeface="Arial"/>
              </a:rPr>
              <a:t>!</a:t>
            </a:r>
            <a:endParaRPr lang="de-DE" sz="2000" dirty="0">
              <a:solidFill>
                <a:srgbClr val="000000"/>
              </a:solidFill>
              <a:latin typeface="Arial Black"/>
              <a:cs typeface="Arial"/>
            </a:endParaRPr>
          </a:p>
        </p:txBody>
      </p:sp>
      <p:sp>
        <p:nvSpPr>
          <p:cNvPr id="12" name="Inhaltsplatzhalter 2"/>
          <p:cNvSpPr txBox="1">
            <a:spLocks/>
          </p:cNvSpPr>
          <p:nvPr/>
        </p:nvSpPr>
        <p:spPr bwMode="gray">
          <a:xfrm>
            <a:off x="381600" y="3721100"/>
            <a:ext cx="8051200" cy="2406265"/>
          </a:xfrm>
          <a:prstGeom prst="rect">
            <a:avLst/>
          </a:prstGeom>
        </p:spPr>
        <p:txBody>
          <a:bodyPr>
            <a:normAutofit lnSpcReduction="10000"/>
          </a:bodyPr>
          <a:lstStyle>
            <a:lvl1pPr marL="269875" indent="-269875" algn="l" defTabSz="900000" rtl="0" eaLnBrk="1" latinLnBrk="0" hangingPunct="1">
              <a:lnSpc>
                <a:spcPct val="100000"/>
              </a:lnSpc>
              <a:spcBef>
                <a:spcPts val="600"/>
              </a:spcBef>
              <a:spcAft>
                <a:spcPts val="600"/>
              </a:spcAft>
              <a:buClr>
                <a:srgbClr val="0A0A0A"/>
              </a:buClr>
              <a:buFont typeface="Wingdings" pitchFamily="2" charset="2"/>
              <a:buChar char="§"/>
              <a:defRPr lang="de-DE" sz="1800" kern="1200" spc="-40" baseline="0" dirty="0" smtClean="0">
                <a:solidFill>
                  <a:srgbClr val="0A0A0A"/>
                </a:solidFill>
                <a:latin typeface="Arial" pitchFamily="34" charset="0"/>
                <a:ea typeface="+mn-ea"/>
                <a:cs typeface="Arial" pitchFamily="34" charset="0"/>
              </a:defRPr>
            </a:lvl1pPr>
            <a:lvl2pPr marL="540000" indent="-270000" algn="l" defTabSz="914400" rtl="0" eaLnBrk="1" latinLnBrk="0" hangingPunct="1">
              <a:lnSpc>
                <a:spcPct val="100000"/>
              </a:lnSpc>
              <a:spcBef>
                <a:spcPts val="200"/>
              </a:spcBef>
              <a:spcAft>
                <a:spcPts val="200"/>
              </a:spcAft>
              <a:buFont typeface="Wingdings" pitchFamily="2" charset="2"/>
              <a:buChar char="§"/>
              <a:defRPr lang="de-DE" sz="1600" kern="1200" dirty="0" smtClean="0">
                <a:solidFill>
                  <a:srgbClr val="0A0A0A"/>
                </a:solidFill>
                <a:latin typeface="Arial" pitchFamily="34" charset="0"/>
                <a:ea typeface="+mn-ea"/>
                <a:cs typeface="Arial" pitchFamily="34" charset="0"/>
              </a:defRPr>
            </a:lvl2pPr>
            <a:lvl3pPr marL="1143000" indent="-228600" algn="l" defTabSz="914400" rtl="0" eaLnBrk="1" latinLnBrk="0" hangingPunct="1">
              <a:lnSpc>
                <a:spcPct val="90000"/>
              </a:lnSpc>
              <a:spcBef>
                <a:spcPts val="400"/>
              </a:spcBef>
              <a:spcAft>
                <a:spcPts val="400"/>
              </a:spcAft>
              <a:buClr>
                <a:srgbClr val="0A0A0A"/>
              </a:buClr>
              <a:buFont typeface="Wingdings" pitchFamily="2" charset="2"/>
              <a:buChar char="§"/>
              <a:defRPr lang="de-DE" sz="1600" kern="1200" baseline="0" dirty="0" smtClean="0">
                <a:solidFill>
                  <a:srgbClr val="0A0A0A"/>
                </a:solidFill>
                <a:latin typeface="Arial" pitchFamily="34" charset="0"/>
                <a:ea typeface="+mn-ea"/>
                <a:cs typeface="Arial" pitchFamily="34" charset="0"/>
              </a:defRPr>
            </a:lvl3pPr>
            <a:lvl4pPr marL="1371600" indent="0" algn="l" defTabSz="914400" rtl="0" eaLnBrk="1" latinLnBrk="0" hangingPunct="1">
              <a:lnSpc>
                <a:spcPct val="100000"/>
              </a:lnSpc>
              <a:spcBef>
                <a:spcPts val="600"/>
              </a:spcBef>
              <a:spcAft>
                <a:spcPts val="600"/>
              </a:spcAft>
              <a:buFont typeface="Arial" pitchFamily="34" charset="0"/>
              <a:buNone/>
              <a:defRPr lang="de-DE" sz="1400" kern="1200" dirty="0" smtClean="0">
                <a:solidFill>
                  <a:srgbClr val="0A0A0A"/>
                </a:solidFill>
                <a:latin typeface="Arial" pitchFamily="34" charset="0"/>
                <a:ea typeface="+mn-ea"/>
                <a:cs typeface="Arial" pitchFamily="34" charset="0"/>
              </a:defRPr>
            </a:lvl4pPr>
            <a:lvl5pPr marL="1828800" indent="0" algn="l" defTabSz="914400" rtl="0" eaLnBrk="1" latinLnBrk="0" hangingPunct="1">
              <a:lnSpc>
                <a:spcPct val="100000"/>
              </a:lnSpc>
              <a:spcBef>
                <a:spcPts val="600"/>
              </a:spcBef>
              <a:spcAft>
                <a:spcPts val="600"/>
              </a:spcAft>
              <a:buFont typeface="Arial" pitchFamily="34" charset="0"/>
              <a:buNone/>
              <a:defRPr lang="de-DE" sz="1400" kern="1200" dirty="0" smtClean="0">
                <a:solidFill>
                  <a:srgbClr val="0A0A0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50000"/>
              </a:lnSpc>
              <a:buFont typeface="Wingdings" pitchFamily="2" charset="2"/>
              <a:buNone/>
            </a:pPr>
            <a:r>
              <a:rPr lang="de-DE" sz="1200" b="1" dirty="0" err="1" smtClean="0">
                <a:solidFill>
                  <a:schemeClr val="bg1"/>
                </a:solidFill>
              </a:rPr>
              <a:t>Aperto</a:t>
            </a:r>
            <a:r>
              <a:rPr lang="de-DE" sz="1200" b="1" dirty="0" smtClean="0">
                <a:solidFill>
                  <a:schemeClr val="bg1"/>
                </a:solidFill>
              </a:rPr>
              <a:t> AG, Technik Unit - Geschäftsbereich der </a:t>
            </a:r>
            <a:r>
              <a:rPr lang="de-DE" sz="1200" b="1" dirty="0" err="1" smtClean="0">
                <a:solidFill>
                  <a:schemeClr val="bg1"/>
                </a:solidFill>
              </a:rPr>
              <a:t>Aperto</a:t>
            </a:r>
            <a:r>
              <a:rPr lang="de-DE" sz="1200" b="1" dirty="0" smtClean="0">
                <a:solidFill>
                  <a:schemeClr val="bg1"/>
                </a:solidFill>
              </a:rPr>
              <a:t> AG.</a:t>
            </a:r>
          </a:p>
          <a:p>
            <a:pPr marL="0" indent="0">
              <a:lnSpc>
                <a:spcPct val="50000"/>
              </a:lnSpc>
              <a:buFont typeface="Wingdings" pitchFamily="2" charset="2"/>
              <a:buNone/>
            </a:pPr>
            <a:endParaRPr lang="de-DE" sz="1200" b="1" dirty="0" smtClean="0">
              <a:solidFill>
                <a:schemeClr val="bg1"/>
              </a:solidFill>
            </a:endParaRPr>
          </a:p>
          <a:p>
            <a:pPr marL="0" indent="0">
              <a:lnSpc>
                <a:spcPct val="50000"/>
              </a:lnSpc>
              <a:buFont typeface="Wingdings" pitchFamily="2" charset="2"/>
              <a:buNone/>
            </a:pPr>
            <a:r>
              <a:rPr lang="de-DE" sz="1200" dirty="0" smtClean="0">
                <a:solidFill>
                  <a:schemeClr val="bg1"/>
                </a:solidFill>
              </a:rPr>
              <a:t>Sebastian </a:t>
            </a:r>
            <a:r>
              <a:rPr lang="de-DE" sz="1200" dirty="0" err="1" smtClean="0">
                <a:solidFill>
                  <a:schemeClr val="bg1"/>
                </a:solidFill>
              </a:rPr>
              <a:t>Fitzner</a:t>
            </a:r>
            <a:r>
              <a:rPr lang="de-DE" sz="1200" dirty="0" smtClean="0">
                <a:solidFill>
                  <a:schemeClr val="bg1"/>
                </a:solidFill>
              </a:rPr>
              <a:t>	</a:t>
            </a:r>
            <a:r>
              <a:rPr lang="de-DE" sz="1200" dirty="0" smtClean="0">
                <a:solidFill>
                  <a:schemeClr val="bg1"/>
                </a:solidFill>
              </a:rPr>
              <a:t>Frontend- und Backend-Entwickler</a:t>
            </a:r>
            <a:endParaRPr lang="de-DE" sz="1200" dirty="0" smtClean="0">
              <a:solidFill>
                <a:schemeClr val="bg1"/>
              </a:solidFill>
            </a:endParaRPr>
          </a:p>
          <a:p>
            <a:pPr marL="0" indent="0">
              <a:lnSpc>
                <a:spcPct val="50000"/>
              </a:lnSpc>
              <a:buFont typeface="Wingdings" pitchFamily="2" charset="2"/>
              <a:buNone/>
            </a:pPr>
            <a:r>
              <a:rPr lang="de-DE" sz="1200" dirty="0" smtClean="0">
                <a:solidFill>
                  <a:schemeClr val="bg1"/>
                </a:solidFill>
              </a:rPr>
              <a:t>E-Mail		</a:t>
            </a:r>
            <a:r>
              <a:rPr lang="de-DE" sz="1200" dirty="0" err="1" smtClean="0">
                <a:solidFill>
                  <a:schemeClr val="bg1"/>
                </a:solidFill>
              </a:rPr>
              <a:t>sebastian.fitzner@aperto</a:t>
            </a:r>
            <a:r>
              <a:rPr lang="de-DE" sz="1200" dirty="0" err="1">
                <a:solidFill>
                  <a:schemeClr val="bg1"/>
                </a:solidFill>
              </a:rPr>
              <a:t>,</a:t>
            </a:r>
            <a:r>
              <a:rPr lang="de-DE" sz="1200" dirty="0" err="1" smtClean="0">
                <a:solidFill>
                  <a:schemeClr val="bg1"/>
                </a:solidFill>
              </a:rPr>
              <a:t>de</a:t>
            </a:r>
            <a:endParaRPr lang="de-DE" sz="1200" dirty="0" smtClean="0">
              <a:solidFill>
                <a:schemeClr val="bg1"/>
              </a:solidFill>
            </a:endParaRPr>
          </a:p>
          <a:p>
            <a:pPr marL="0" indent="0">
              <a:lnSpc>
                <a:spcPct val="50000"/>
              </a:lnSpc>
              <a:buFont typeface="Wingdings" pitchFamily="2" charset="2"/>
              <a:buNone/>
            </a:pPr>
            <a:r>
              <a:rPr lang="de-DE" sz="1200" dirty="0" smtClean="0">
                <a:solidFill>
                  <a:schemeClr val="bg1"/>
                </a:solidFill>
              </a:rPr>
              <a:t>Telefon		+49 (0) 30 – 283 921 – 364</a:t>
            </a:r>
          </a:p>
          <a:p>
            <a:pPr marL="0" indent="0">
              <a:lnSpc>
                <a:spcPct val="50000"/>
              </a:lnSpc>
              <a:buFont typeface="Wingdings" pitchFamily="2" charset="2"/>
              <a:buNone/>
            </a:pPr>
            <a:r>
              <a:rPr lang="de-DE" sz="1200" dirty="0" smtClean="0">
                <a:solidFill>
                  <a:schemeClr val="bg1"/>
                </a:solidFill>
              </a:rPr>
              <a:t>Fax		+49 (0) 30 – 283 921 – 0</a:t>
            </a:r>
          </a:p>
          <a:p>
            <a:pPr marL="0" indent="0">
              <a:lnSpc>
                <a:spcPct val="50000"/>
              </a:lnSpc>
              <a:buFont typeface="Wingdings" pitchFamily="2" charset="2"/>
              <a:buNone/>
            </a:pPr>
            <a:endParaRPr lang="de-DE" sz="1200" dirty="0" smtClean="0">
              <a:solidFill>
                <a:schemeClr val="bg1"/>
              </a:solidFill>
            </a:endParaRPr>
          </a:p>
          <a:p>
            <a:pPr marL="0" indent="0">
              <a:lnSpc>
                <a:spcPct val="50000"/>
              </a:lnSpc>
              <a:buFont typeface="Wingdings" pitchFamily="2" charset="2"/>
              <a:buNone/>
            </a:pPr>
            <a:r>
              <a:rPr lang="de-DE" sz="1200" dirty="0" err="1" smtClean="0">
                <a:solidFill>
                  <a:schemeClr val="bg1"/>
                </a:solidFill>
              </a:rPr>
              <a:t>Aperto</a:t>
            </a:r>
            <a:r>
              <a:rPr lang="de-DE" sz="1200" dirty="0" smtClean="0">
                <a:solidFill>
                  <a:schemeClr val="bg1"/>
                </a:solidFill>
              </a:rPr>
              <a:t> AG – In der Pianofabrik</a:t>
            </a:r>
          </a:p>
          <a:p>
            <a:pPr marL="0" indent="0">
              <a:lnSpc>
                <a:spcPct val="50000"/>
              </a:lnSpc>
              <a:buFont typeface="Wingdings" pitchFamily="2" charset="2"/>
              <a:buNone/>
            </a:pPr>
            <a:r>
              <a:rPr lang="de-DE" sz="1200" dirty="0" smtClean="0">
                <a:solidFill>
                  <a:schemeClr val="bg1"/>
                </a:solidFill>
              </a:rPr>
              <a:t>Chausseestr. 5</a:t>
            </a:r>
          </a:p>
          <a:p>
            <a:pPr marL="0" indent="0">
              <a:lnSpc>
                <a:spcPct val="50000"/>
              </a:lnSpc>
              <a:buFont typeface="Wingdings" pitchFamily="2" charset="2"/>
              <a:buNone/>
            </a:pPr>
            <a:r>
              <a:rPr lang="de-DE" sz="1200" dirty="0" smtClean="0">
                <a:solidFill>
                  <a:schemeClr val="bg1"/>
                </a:solidFill>
              </a:rPr>
              <a:t>10115 Berlin</a:t>
            </a:r>
          </a:p>
          <a:p>
            <a:pPr marL="0" indent="0">
              <a:lnSpc>
                <a:spcPct val="50000"/>
              </a:lnSpc>
              <a:buFont typeface="Wingdings" pitchFamily="2" charset="2"/>
              <a:buNone/>
            </a:pPr>
            <a:endParaRPr lang="de-DE" sz="1200" dirty="0" smtClean="0">
              <a:solidFill>
                <a:schemeClr val="bg1"/>
              </a:solidFill>
            </a:endParaRPr>
          </a:p>
          <a:p>
            <a:pPr marL="0" indent="0">
              <a:lnSpc>
                <a:spcPct val="50000"/>
              </a:lnSpc>
              <a:buFont typeface="Wingdings" pitchFamily="2" charset="2"/>
              <a:buNone/>
            </a:pPr>
            <a:endParaRPr lang="de-DE" sz="1200" dirty="0">
              <a:solidFill>
                <a:schemeClr val="bg1"/>
              </a:solidFill>
            </a:endParaRPr>
          </a:p>
        </p:txBody>
      </p:sp>
      <p:sp>
        <p:nvSpPr>
          <p:cNvPr id="3" name="Fußzeilenplatzhalter 2"/>
          <p:cNvSpPr>
            <a:spLocks noGrp="1"/>
          </p:cNvSpPr>
          <p:nvPr>
            <p:ph type="ftr" sz="quarter" idx="3"/>
          </p:nvPr>
        </p:nvSpPr>
        <p:spPr/>
        <p:txBody>
          <a:bodyPr/>
          <a:lstStyle/>
          <a:p>
            <a:endParaRPr lang="de-DE" dirty="0"/>
          </a:p>
        </p:txBody>
      </p:sp>
    </p:spTree>
    <p:extLst>
      <p:ext uri="{BB962C8B-B14F-4D97-AF65-F5344CB8AC3E}">
        <p14:creationId xmlns:p14="http://schemas.microsoft.com/office/powerpoint/2010/main" val="54275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dirty="0" smtClean="0"/>
              <a:t>Inhalte </a:t>
            </a:r>
            <a:endParaRPr lang="de-DE" dirty="0"/>
          </a:p>
        </p:txBody>
      </p:sp>
      <p:sp>
        <p:nvSpPr>
          <p:cNvPr id="7" name="Inhaltsplatzhalter 2"/>
          <p:cNvSpPr txBox="1">
            <a:spLocks/>
          </p:cNvSpPr>
          <p:nvPr/>
        </p:nvSpPr>
        <p:spPr bwMode="gray">
          <a:xfrm>
            <a:off x="1503363" y="1377637"/>
            <a:ext cx="6782400" cy="4836896"/>
          </a:xfrm>
          <a:prstGeom prst="rect">
            <a:avLst/>
          </a:prstGeom>
        </p:spPr>
        <p:txBody>
          <a:bodyPr vert="horz" lIns="91440" tIns="45720" rIns="91440" bIns="45720" rtlCol="0">
            <a:noAutofit/>
          </a:bodyPr>
          <a:lstStyle>
            <a:lvl1pPr marL="269875" indent="-269875" algn="l" defTabSz="900000" rtl="0" eaLnBrk="1" latinLnBrk="0" hangingPunct="1">
              <a:lnSpc>
                <a:spcPct val="100000"/>
              </a:lnSpc>
              <a:spcBef>
                <a:spcPts val="600"/>
              </a:spcBef>
              <a:spcAft>
                <a:spcPts val="600"/>
              </a:spcAft>
              <a:buClr>
                <a:srgbClr val="0A0A0A"/>
              </a:buClr>
              <a:buFont typeface="Wingdings" pitchFamily="2" charset="2"/>
              <a:buChar char="§"/>
              <a:defRPr lang="de-DE" sz="1800" kern="1200" spc="-40" baseline="0" dirty="0" smtClean="0">
                <a:solidFill>
                  <a:srgbClr val="0A0A0A"/>
                </a:solidFill>
                <a:latin typeface="Arial" pitchFamily="34" charset="0"/>
                <a:ea typeface="+mn-ea"/>
                <a:cs typeface="Arial" pitchFamily="34" charset="0"/>
              </a:defRPr>
            </a:lvl1pPr>
            <a:lvl2pPr marL="540000" indent="-270000" algn="l" defTabSz="914400" rtl="0" eaLnBrk="1" latinLnBrk="0" hangingPunct="1">
              <a:lnSpc>
                <a:spcPct val="100000"/>
              </a:lnSpc>
              <a:spcBef>
                <a:spcPts val="200"/>
              </a:spcBef>
              <a:spcAft>
                <a:spcPts val="200"/>
              </a:spcAft>
              <a:buFont typeface="Wingdings" pitchFamily="2" charset="2"/>
              <a:buChar char="§"/>
              <a:defRPr lang="de-DE" sz="1600" kern="1200" dirty="0" smtClean="0">
                <a:solidFill>
                  <a:srgbClr val="0A0A0A"/>
                </a:solidFill>
                <a:latin typeface="Arial" pitchFamily="34" charset="0"/>
                <a:ea typeface="+mn-ea"/>
                <a:cs typeface="Arial" pitchFamily="34" charset="0"/>
              </a:defRPr>
            </a:lvl2pPr>
            <a:lvl3pPr marL="1143000" indent="-228600" algn="l" defTabSz="914400" rtl="0" eaLnBrk="1" latinLnBrk="0" hangingPunct="1">
              <a:lnSpc>
                <a:spcPct val="90000"/>
              </a:lnSpc>
              <a:spcBef>
                <a:spcPts val="400"/>
              </a:spcBef>
              <a:spcAft>
                <a:spcPts val="400"/>
              </a:spcAft>
              <a:buClr>
                <a:srgbClr val="0A0A0A"/>
              </a:buClr>
              <a:buFont typeface="Wingdings" pitchFamily="2" charset="2"/>
              <a:buChar char="§"/>
              <a:defRPr lang="de-DE" sz="1600" kern="1200" baseline="0" dirty="0" smtClean="0">
                <a:solidFill>
                  <a:srgbClr val="0A0A0A"/>
                </a:solidFill>
                <a:latin typeface="Arial" pitchFamily="34" charset="0"/>
                <a:ea typeface="+mn-ea"/>
                <a:cs typeface="Arial" pitchFamily="34" charset="0"/>
              </a:defRPr>
            </a:lvl3pPr>
            <a:lvl4pPr marL="1371600" indent="0" algn="l" defTabSz="914400" rtl="0" eaLnBrk="1" latinLnBrk="0" hangingPunct="1">
              <a:lnSpc>
                <a:spcPct val="100000"/>
              </a:lnSpc>
              <a:spcBef>
                <a:spcPts val="600"/>
              </a:spcBef>
              <a:spcAft>
                <a:spcPts val="600"/>
              </a:spcAft>
              <a:buFont typeface="Arial" pitchFamily="34" charset="0"/>
              <a:buNone/>
              <a:defRPr lang="de-DE" sz="1400" kern="1200" dirty="0" smtClean="0">
                <a:solidFill>
                  <a:srgbClr val="0A0A0A"/>
                </a:solidFill>
                <a:latin typeface="Arial" pitchFamily="34" charset="0"/>
                <a:ea typeface="+mn-ea"/>
                <a:cs typeface="Arial" pitchFamily="34" charset="0"/>
              </a:defRPr>
            </a:lvl4pPr>
            <a:lvl5pPr marL="1828800" indent="0" algn="l" defTabSz="914400" rtl="0" eaLnBrk="1" latinLnBrk="0" hangingPunct="1">
              <a:lnSpc>
                <a:spcPct val="100000"/>
              </a:lnSpc>
              <a:spcBef>
                <a:spcPts val="600"/>
              </a:spcBef>
              <a:spcAft>
                <a:spcPts val="600"/>
              </a:spcAft>
              <a:buFont typeface="Arial" pitchFamily="34" charset="0"/>
              <a:buNone/>
              <a:defRPr lang="de-DE" sz="1400" kern="1200" dirty="0" smtClean="0">
                <a:solidFill>
                  <a:srgbClr val="0A0A0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de-DE" dirty="0" err="1" smtClean="0">
                <a:solidFill>
                  <a:srgbClr val="B1C408"/>
                </a:solidFill>
              </a:rPr>
              <a:t>Grunt</a:t>
            </a:r>
            <a:r>
              <a:rPr lang="de-DE" dirty="0" smtClean="0">
                <a:solidFill>
                  <a:srgbClr val="B1C408"/>
                </a:solidFill>
              </a:rPr>
              <a:t>: Die Schaffung der Voraussetzungen</a:t>
            </a:r>
          </a:p>
          <a:p>
            <a:pPr marL="0" indent="0">
              <a:buNone/>
            </a:pPr>
            <a:r>
              <a:rPr lang="de-DE" dirty="0"/>
              <a:t>Node Modules </a:t>
            </a:r>
            <a:r>
              <a:rPr lang="de-DE" dirty="0" smtClean="0"/>
              <a:t>– der direkte Vergleich</a:t>
            </a:r>
          </a:p>
          <a:p>
            <a:pPr marL="0" indent="0">
              <a:buNone/>
            </a:pPr>
            <a:r>
              <a:rPr lang="de-DE" sz="1600" dirty="0" smtClean="0"/>
              <a:t>a</a:t>
            </a:r>
            <a:r>
              <a:rPr lang="de-DE" sz="1600" dirty="0"/>
              <a:t>.      </a:t>
            </a:r>
            <a:r>
              <a:rPr lang="de-DE" sz="1600" dirty="0" err="1" smtClean="0"/>
              <a:t>contrib-compass</a:t>
            </a:r>
            <a:r>
              <a:rPr lang="de-DE" sz="1600" dirty="0" smtClean="0"/>
              <a:t> </a:t>
            </a:r>
            <a:r>
              <a:rPr lang="de-DE" sz="1600" dirty="0"/>
              <a:t>vs. </a:t>
            </a:r>
            <a:r>
              <a:rPr lang="de-DE" sz="1600" dirty="0" err="1" smtClean="0"/>
              <a:t>bgShell</a:t>
            </a:r>
            <a:endParaRPr lang="de-DE" sz="1600" dirty="0"/>
          </a:p>
          <a:p>
            <a:pPr marL="0" indent="0">
              <a:buNone/>
            </a:pPr>
            <a:r>
              <a:rPr lang="de-DE" sz="1600" dirty="0"/>
              <a:t>b.      SVG Sprites und </a:t>
            </a:r>
            <a:r>
              <a:rPr lang="de-DE" sz="1600" dirty="0" err="1" smtClean="0"/>
              <a:t>Grunticon-Sass</a:t>
            </a:r>
            <a:r>
              <a:rPr lang="de-DE" sz="1600" dirty="0" smtClean="0"/>
              <a:t> </a:t>
            </a:r>
            <a:r>
              <a:rPr lang="de-DE" sz="1600" dirty="0" err="1" smtClean="0"/>
              <a:t>vs</a:t>
            </a:r>
            <a:r>
              <a:rPr lang="de-DE" sz="1600" dirty="0" smtClean="0"/>
              <a:t> </a:t>
            </a:r>
            <a:r>
              <a:rPr lang="de-DE" sz="1600" dirty="0" err="1" smtClean="0"/>
              <a:t>Compass</a:t>
            </a:r>
            <a:r>
              <a:rPr lang="de-DE" sz="1600" dirty="0" smtClean="0"/>
              <a:t> </a:t>
            </a:r>
            <a:endParaRPr lang="de-DE" sz="1600" dirty="0"/>
          </a:p>
          <a:p>
            <a:pPr marL="0" indent="0">
              <a:buNone/>
            </a:pPr>
            <a:r>
              <a:rPr lang="de-DE" sz="1600" dirty="0"/>
              <a:t>c.       Livereload per contrib-connect mit und ohne </a:t>
            </a:r>
            <a:r>
              <a:rPr lang="de-DE" sz="1600" dirty="0" err="1" smtClean="0"/>
              <a:t>Plugins</a:t>
            </a:r>
            <a:endParaRPr lang="de-DE" sz="1600" dirty="0" smtClean="0"/>
          </a:p>
          <a:p>
            <a:pPr marL="0" indent="0">
              <a:buNone/>
            </a:pPr>
            <a:r>
              <a:rPr lang="de-DE" sz="1600" dirty="0" smtClean="0"/>
              <a:t>d</a:t>
            </a:r>
            <a:r>
              <a:rPr lang="de-DE" sz="1600" dirty="0"/>
              <a:t>.      </a:t>
            </a:r>
            <a:r>
              <a:rPr lang="de-DE" sz="1600" dirty="0" err="1"/>
              <a:t>Assemble</a:t>
            </a:r>
            <a:r>
              <a:rPr lang="de-DE" sz="1600" dirty="0"/>
              <a:t> als </a:t>
            </a:r>
            <a:r>
              <a:rPr lang="de-DE" sz="1600" dirty="0" smtClean="0"/>
              <a:t>Template-Engine</a:t>
            </a:r>
            <a:endParaRPr lang="de-DE" sz="1600" dirty="0"/>
          </a:p>
          <a:p>
            <a:pPr marL="0" indent="0">
              <a:buNone/>
            </a:pPr>
            <a:r>
              <a:rPr lang="de-DE" sz="1600" dirty="0"/>
              <a:t>e.     </a:t>
            </a:r>
            <a:r>
              <a:rPr lang="de-DE" sz="1600" dirty="0"/>
              <a:t> Weitere nützliche </a:t>
            </a:r>
            <a:r>
              <a:rPr lang="de-DE" sz="1600" dirty="0" smtClean="0"/>
              <a:t>Module</a:t>
            </a:r>
            <a:endParaRPr lang="de-DE" sz="1600" dirty="0" smtClean="0"/>
          </a:p>
          <a:p>
            <a:pPr marL="0" indent="0">
              <a:buNone/>
            </a:pPr>
            <a:r>
              <a:rPr lang="de-DE" dirty="0" smtClean="0"/>
              <a:t>Prototype </a:t>
            </a:r>
            <a:r>
              <a:rPr lang="de-DE" dirty="0" err="1" smtClean="0"/>
              <a:t>Deluxe</a:t>
            </a:r>
            <a:endParaRPr lang="de-DE" dirty="0" smtClean="0"/>
          </a:p>
          <a:p>
            <a:pPr marL="0" indent="0">
              <a:buNone/>
            </a:pPr>
            <a:r>
              <a:rPr lang="de-DE" sz="1600" dirty="0" smtClean="0"/>
              <a:t>a</a:t>
            </a:r>
            <a:r>
              <a:rPr lang="de-DE" sz="1600" dirty="0"/>
              <a:t>.      </a:t>
            </a:r>
            <a:r>
              <a:rPr lang="de-DE" sz="1600" dirty="0" smtClean="0"/>
              <a:t>Vorstellung</a:t>
            </a:r>
            <a:endParaRPr lang="de-DE" sz="1600" dirty="0"/>
          </a:p>
          <a:p>
            <a:pPr marL="0" indent="0">
              <a:buNone/>
            </a:pPr>
            <a:r>
              <a:rPr lang="de-DE" sz="1600" dirty="0"/>
              <a:t>b.      </a:t>
            </a:r>
            <a:r>
              <a:rPr lang="de-DE" sz="1600" dirty="0" smtClean="0"/>
              <a:t>Modul- und CMS-Optionen</a:t>
            </a:r>
            <a:endParaRPr lang="de-DE" sz="1600" dirty="0"/>
          </a:p>
          <a:p>
            <a:pPr marL="0" indent="0">
              <a:buNone/>
            </a:pPr>
            <a:endParaRPr lang="de-DE" dirty="0" smtClean="0"/>
          </a:p>
        </p:txBody>
      </p:sp>
      <p:sp>
        <p:nvSpPr>
          <p:cNvPr id="8" name="Inhaltsplatzhalter 2"/>
          <p:cNvSpPr txBox="1">
            <a:spLocks/>
          </p:cNvSpPr>
          <p:nvPr/>
        </p:nvSpPr>
        <p:spPr bwMode="gray">
          <a:xfrm>
            <a:off x="370800" y="1384894"/>
            <a:ext cx="986286" cy="3960000"/>
          </a:xfrm>
          <a:prstGeom prst="rect">
            <a:avLst/>
          </a:prstGeom>
        </p:spPr>
        <p:txBody>
          <a:bodyPr/>
          <a:lstStyle>
            <a:lvl1pPr marL="269875" indent="-269875" algn="l" defTabSz="900000" rtl="0" eaLnBrk="1" latinLnBrk="0" hangingPunct="1">
              <a:lnSpc>
                <a:spcPct val="100000"/>
              </a:lnSpc>
              <a:spcBef>
                <a:spcPts val="600"/>
              </a:spcBef>
              <a:spcAft>
                <a:spcPts val="600"/>
              </a:spcAft>
              <a:buClr>
                <a:srgbClr val="0A0A0A"/>
              </a:buClr>
              <a:buFont typeface="Wingdings" pitchFamily="2" charset="2"/>
              <a:buChar char="§"/>
              <a:defRPr lang="de-DE" sz="1800" kern="1200" spc="-40" baseline="0" dirty="0" smtClean="0">
                <a:solidFill>
                  <a:srgbClr val="0A0A0A"/>
                </a:solidFill>
                <a:latin typeface="Arial" pitchFamily="34" charset="0"/>
                <a:ea typeface="+mn-ea"/>
                <a:cs typeface="Arial" pitchFamily="34" charset="0"/>
              </a:defRPr>
            </a:lvl1pPr>
            <a:lvl2pPr marL="540000" indent="-270000" algn="l" defTabSz="914400" rtl="0" eaLnBrk="1" latinLnBrk="0" hangingPunct="1">
              <a:lnSpc>
                <a:spcPct val="100000"/>
              </a:lnSpc>
              <a:spcBef>
                <a:spcPts val="200"/>
              </a:spcBef>
              <a:spcAft>
                <a:spcPts val="200"/>
              </a:spcAft>
              <a:buFont typeface="Wingdings" pitchFamily="2" charset="2"/>
              <a:buChar char="§"/>
              <a:defRPr lang="de-DE" sz="1600" kern="1200" dirty="0" smtClean="0">
                <a:solidFill>
                  <a:srgbClr val="0A0A0A"/>
                </a:solidFill>
                <a:latin typeface="Arial" pitchFamily="34" charset="0"/>
                <a:ea typeface="+mn-ea"/>
                <a:cs typeface="Arial" pitchFamily="34" charset="0"/>
              </a:defRPr>
            </a:lvl2pPr>
            <a:lvl3pPr marL="1143000" indent="-228600" algn="l" defTabSz="914400" rtl="0" eaLnBrk="1" latinLnBrk="0" hangingPunct="1">
              <a:lnSpc>
                <a:spcPct val="90000"/>
              </a:lnSpc>
              <a:spcBef>
                <a:spcPts val="400"/>
              </a:spcBef>
              <a:spcAft>
                <a:spcPts val="400"/>
              </a:spcAft>
              <a:buClr>
                <a:srgbClr val="0A0A0A"/>
              </a:buClr>
              <a:buFont typeface="Wingdings" pitchFamily="2" charset="2"/>
              <a:buChar char="§"/>
              <a:defRPr lang="de-DE" sz="1600" kern="1200" baseline="0" dirty="0" smtClean="0">
                <a:solidFill>
                  <a:srgbClr val="0A0A0A"/>
                </a:solidFill>
                <a:latin typeface="Arial" pitchFamily="34" charset="0"/>
                <a:ea typeface="+mn-ea"/>
                <a:cs typeface="Arial" pitchFamily="34" charset="0"/>
              </a:defRPr>
            </a:lvl3pPr>
            <a:lvl4pPr marL="1371600" indent="0" algn="l" defTabSz="914400" rtl="0" eaLnBrk="1" latinLnBrk="0" hangingPunct="1">
              <a:lnSpc>
                <a:spcPct val="100000"/>
              </a:lnSpc>
              <a:spcBef>
                <a:spcPts val="600"/>
              </a:spcBef>
              <a:spcAft>
                <a:spcPts val="600"/>
              </a:spcAft>
              <a:buFont typeface="Arial" pitchFamily="34" charset="0"/>
              <a:buNone/>
              <a:defRPr lang="de-DE" sz="1400" kern="1200" dirty="0" smtClean="0">
                <a:solidFill>
                  <a:srgbClr val="0A0A0A"/>
                </a:solidFill>
                <a:latin typeface="Arial" pitchFamily="34" charset="0"/>
                <a:ea typeface="+mn-ea"/>
                <a:cs typeface="Arial" pitchFamily="34" charset="0"/>
              </a:defRPr>
            </a:lvl4pPr>
            <a:lvl5pPr marL="1828800" indent="0" algn="l" defTabSz="914400" rtl="0" eaLnBrk="1" latinLnBrk="0" hangingPunct="1">
              <a:lnSpc>
                <a:spcPct val="100000"/>
              </a:lnSpc>
              <a:spcBef>
                <a:spcPts val="600"/>
              </a:spcBef>
              <a:spcAft>
                <a:spcPts val="600"/>
              </a:spcAft>
              <a:buFont typeface="Arial" pitchFamily="34" charset="0"/>
              <a:buNone/>
              <a:defRPr lang="de-DE" sz="1400" kern="1200" dirty="0" smtClean="0">
                <a:solidFill>
                  <a:srgbClr val="0A0A0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de-DE" dirty="0" smtClean="0">
                <a:solidFill>
                  <a:srgbClr val="B1C408"/>
                </a:solidFill>
                <a:latin typeface="+mj-lt"/>
              </a:rPr>
              <a:t>01</a:t>
            </a:r>
            <a:endParaRPr lang="de-DE" dirty="0" smtClean="0">
              <a:latin typeface="+mj-lt"/>
            </a:endParaRPr>
          </a:p>
          <a:p>
            <a:pPr marL="0" indent="0">
              <a:buFont typeface="Wingdings" pitchFamily="2" charset="2"/>
              <a:buNone/>
            </a:pPr>
            <a:r>
              <a:rPr lang="de-DE" dirty="0" smtClean="0">
                <a:latin typeface="+mj-lt"/>
              </a:rPr>
              <a:t>02</a:t>
            </a:r>
          </a:p>
          <a:p>
            <a:pPr marL="0" indent="0">
              <a:buFont typeface="Wingdings" pitchFamily="2" charset="2"/>
              <a:buNone/>
            </a:pPr>
            <a:endParaRPr lang="de-DE" sz="1600" dirty="0">
              <a:latin typeface="+mj-lt"/>
            </a:endParaRPr>
          </a:p>
          <a:p>
            <a:pPr marL="0" indent="0">
              <a:buFont typeface="Wingdings" pitchFamily="2" charset="2"/>
              <a:buNone/>
            </a:pPr>
            <a:endParaRPr lang="de-DE" sz="1600" dirty="0" smtClean="0">
              <a:latin typeface="+mj-lt"/>
            </a:endParaRPr>
          </a:p>
          <a:p>
            <a:pPr marL="0" indent="0">
              <a:buFont typeface="Wingdings" pitchFamily="2" charset="2"/>
              <a:buNone/>
            </a:pPr>
            <a:endParaRPr lang="de-DE" sz="1600" dirty="0">
              <a:latin typeface="+mj-lt"/>
            </a:endParaRPr>
          </a:p>
          <a:p>
            <a:pPr marL="0" indent="0">
              <a:buFont typeface="Wingdings" pitchFamily="2" charset="2"/>
              <a:buNone/>
            </a:pPr>
            <a:endParaRPr lang="de-DE" sz="1600" dirty="0" smtClean="0">
              <a:latin typeface="+mj-lt"/>
            </a:endParaRPr>
          </a:p>
          <a:p>
            <a:pPr marL="0" indent="0">
              <a:buFont typeface="Wingdings" pitchFamily="2" charset="2"/>
              <a:buNone/>
            </a:pPr>
            <a:endParaRPr lang="de-DE" sz="1600" dirty="0" smtClean="0">
              <a:latin typeface="+mj-lt"/>
            </a:endParaRPr>
          </a:p>
          <a:p>
            <a:pPr marL="0" indent="0">
              <a:buFont typeface="Wingdings" pitchFamily="2" charset="2"/>
              <a:buNone/>
            </a:pPr>
            <a:r>
              <a:rPr lang="de-DE" dirty="0" smtClean="0">
                <a:latin typeface="+mj-lt"/>
              </a:rPr>
              <a:t>03</a:t>
            </a:r>
          </a:p>
          <a:p>
            <a:pPr marL="0" indent="0">
              <a:buFont typeface="Wingdings" pitchFamily="2" charset="2"/>
              <a:buNone/>
            </a:pPr>
            <a:endParaRPr lang="de-DE" dirty="0">
              <a:latin typeface="+mj-lt"/>
            </a:endParaRPr>
          </a:p>
          <a:p>
            <a:pPr marL="0" indent="0">
              <a:buFont typeface="Wingdings" pitchFamily="2" charset="2"/>
              <a:buNone/>
            </a:pPr>
            <a:endParaRPr lang="de-DE" dirty="0" smtClean="0">
              <a:latin typeface="+mj-lt"/>
            </a:endParaRPr>
          </a:p>
          <a:p>
            <a:pPr marL="0" indent="0">
              <a:buFont typeface="Wingdings" pitchFamily="2" charset="2"/>
              <a:buNone/>
            </a:pPr>
            <a:endParaRPr lang="de-DE" dirty="0" smtClean="0">
              <a:latin typeface="+mj-lt"/>
            </a:endParaRPr>
          </a:p>
          <a:p>
            <a:pPr marL="0" indent="0">
              <a:buFont typeface="Wingdings" pitchFamily="2" charset="2"/>
              <a:buNone/>
            </a:pPr>
            <a:endParaRPr lang="de-DE" dirty="0">
              <a:latin typeface="+mj-lt"/>
            </a:endParaRPr>
          </a:p>
        </p:txBody>
      </p:sp>
      <p:sp>
        <p:nvSpPr>
          <p:cNvPr id="3" name="Fußzeilenplatzhalter 2"/>
          <p:cNvSpPr>
            <a:spLocks noGrp="1"/>
          </p:cNvSpPr>
          <p:nvPr>
            <p:ph type="ftr" sz="quarter" idx="3"/>
          </p:nvPr>
        </p:nvSpPr>
        <p:spPr/>
        <p:txBody>
          <a:bodyPr/>
          <a:lstStyle/>
          <a:p>
            <a:endParaRPr lang="de-DE" dirty="0"/>
          </a:p>
        </p:txBody>
      </p:sp>
    </p:spTree>
    <p:extLst>
      <p:ext uri="{BB962C8B-B14F-4D97-AF65-F5344CB8AC3E}">
        <p14:creationId xmlns:p14="http://schemas.microsoft.com/office/powerpoint/2010/main" val="246177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dirty="0" err="1" smtClean="0"/>
              <a:t>Grunt</a:t>
            </a:r>
            <a:endParaRPr lang="de-DE" dirty="0"/>
          </a:p>
        </p:txBody>
      </p:sp>
      <p:sp>
        <p:nvSpPr>
          <p:cNvPr id="3" name="Inhaltsplatzhalter 2"/>
          <p:cNvSpPr>
            <a:spLocks noGrp="1"/>
          </p:cNvSpPr>
          <p:nvPr>
            <p:ph idx="1"/>
          </p:nvPr>
        </p:nvSpPr>
        <p:spPr bwMode="gray">
          <a:xfrm>
            <a:off x="370800" y="1718733"/>
            <a:ext cx="7130667" cy="4495800"/>
          </a:xfrm>
        </p:spPr>
        <p:txBody>
          <a:bodyPr/>
          <a:lstStyle/>
          <a:p>
            <a:r>
              <a:rPr lang="de-DE" sz="1400" dirty="0" smtClean="0"/>
              <a:t>Installierte Software: </a:t>
            </a:r>
            <a:r>
              <a:rPr lang="de-DE" sz="1400" dirty="0" err="1" smtClean="0"/>
              <a:t>compass</a:t>
            </a:r>
            <a:r>
              <a:rPr lang="de-DE" sz="1400" dirty="0" smtClean="0"/>
              <a:t>, </a:t>
            </a:r>
            <a:r>
              <a:rPr lang="de-DE" sz="1400" dirty="0" err="1" smtClean="0"/>
              <a:t>nodejs</a:t>
            </a:r>
            <a:r>
              <a:rPr lang="de-DE" sz="1400" dirty="0" smtClean="0"/>
              <a:t>, </a:t>
            </a:r>
            <a:r>
              <a:rPr lang="de-DE" sz="1400" dirty="0" err="1" smtClean="0"/>
              <a:t>sass</a:t>
            </a:r>
            <a:r>
              <a:rPr lang="de-DE" sz="1400" dirty="0" smtClean="0"/>
              <a:t>, </a:t>
            </a:r>
            <a:r>
              <a:rPr lang="de-DE" sz="1400" dirty="0" err="1" smtClean="0"/>
              <a:t>grunt</a:t>
            </a:r>
            <a:r>
              <a:rPr lang="de-DE" sz="1400" dirty="0" smtClean="0"/>
              <a:t>, </a:t>
            </a:r>
            <a:r>
              <a:rPr lang="de-DE" sz="1400" dirty="0" err="1" smtClean="0"/>
              <a:t>git</a:t>
            </a:r>
            <a:endParaRPr lang="de-DE" sz="1400" dirty="0" smtClean="0"/>
          </a:p>
          <a:p>
            <a:r>
              <a:rPr lang="de-DE" sz="1400" dirty="0" err="1" smtClean="0"/>
              <a:t>package.json</a:t>
            </a:r>
            <a:endParaRPr lang="de-DE" sz="1400" dirty="0" smtClean="0"/>
          </a:p>
          <a:p>
            <a:pPr marL="285750" indent="-285750">
              <a:buFont typeface="Arial" panose="020B0604020202020204" pitchFamily="34" charset="0"/>
              <a:buChar char="•"/>
            </a:pPr>
            <a:r>
              <a:rPr lang="de-DE" sz="1400" dirty="0" err="1"/>
              <a:t>n</a:t>
            </a:r>
            <a:r>
              <a:rPr lang="de-DE" sz="1400" dirty="0" err="1" smtClean="0"/>
              <a:t>pm</a:t>
            </a:r>
            <a:r>
              <a:rPr lang="de-DE" sz="1400" dirty="0" smtClean="0"/>
              <a:t> </a:t>
            </a:r>
            <a:r>
              <a:rPr lang="de-DE" sz="1400" dirty="0" err="1" smtClean="0"/>
              <a:t>init</a:t>
            </a:r>
            <a:r>
              <a:rPr lang="de-DE" sz="1400" dirty="0" smtClean="0"/>
              <a:t> </a:t>
            </a:r>
            <a:r>
              <a:rPr lang="de-DE" sz="1400" dirty="0" smtClean="0">
                <a:cs typeface="Times New Roman"/>
              </a:rPr>
              <a:t>(</a:t>
            </a:r>
            <a:r>
              <a:rPr lang="de-DE" sz="1400" dirty="0">
                <a:cs typeface="Times New Roman"/>
              </a:rPr>
              <a:t>siehe lesson01</a:t>
            </a:r>
            <a:r>
              <a:rPr lang="de-DE" sz="1400" dirty="0" smtClean="0">
                <a:cs typeface="Times New Roman"/>
              </a:rPr>
              <a:t>)</a:t>
            </a:r>
            <a:endParaRPr lang="de-DE" sz="1400" dirty="0"/>
          </a:p>
          <a:p>
            <a:pPr marL="571500" lvl="1" indent="-285750">
              <a:buFont typeface="Wingdings" panose="05000000000000000000" pitchFamily="2" charset="2"/>
              <a:buChar char="Ø"/>
            </a:pPr>
            <a:r>
              <a:rPr lang="de-DE" sz="1200" dirty="0" smtClean="0"/>
              <a:t>Befolge die Schritte und alles ist gut</a:t>
            </a:r>
          </a:p>
          <a:p>
            <a:pPr marL="285750" indent="-285750">
              <a:buFont typeface="Arial" panose="020B0604020202020204" pitchFamily="34" charset="0"/>
              <a:buChar char="•"/>
            </a:pPr>
            <a:r>
              <a:rPr lang="de-DE" sz="1400" dirty="0" err="1"/>
              <a:t>n</a:t>
            </a:r>
            <a:r>
              <a:rPr lang="de-DE" sz="1400" dirty="0" err="1" smtClean="0"/>
              <a:t>pm</a:t>
            </a:r>
            <a:r>
              <a:rPr lang="de-DE" sz="1400" dirty="0" smtClean="0"/>
              <a:t> </a:t>
            </a:r>
            <a:r>
              <a:rPr lang="de-DE" sz="1400" dirty="0" err="1" smtClean="0"/>
              <a:t>install</a:t>
            </a:r>
            <a:r>
              <a:rPr lang="de-DE" sz="1400" dirty="0" smtClean="0"/>
              <a:t> </a:t>
            </a:r>
            <a:r>
              <a:rPr lang="de-DE" sz="1400" dirty="0" err="1" smtClean="0"/>
              <a:t>grunt</a:t>
            </a:r>
            <a:r>
              <a:rPr lang="de-DE" sz="1400" dirty="0" smtClean="0"/>
              <a:t> –save-</a:t>
            </a:r>
            <a:r>
              <a:rPr lang="de-DE" sz="1400" dirty="0" err="1" smtClean="0"/>
              <a:t>dev</a:t>
            </a:r>
            <a:r>
              <a:rPr lang="de-DE" sz="1400" dirty="0" smtClean="0"/>
              <a:t> </a:t>
            </a:r>
            <a:r>
              <a:rPr lang="de-DE" sz="1400" dirty="0">
                <a:cs typeface="Times New Roman"/>
              </a:rPr>
              <a:t>(siehe lesson01</a:t>
            </a:r>
            <a:r>
              <a:rPr lang="de-DE" sz="1400" dirty="0" smtClean="0">
                <a:cs typeface="Times New Roman"/>
              </a:rPr>
              <a:t>)</a:t>
            </a:r>
            <a:endParaRPr lang="de-DE" sz="1400" dirty="0"/>
          </a:p>
          <a:p>
            <a:pPr marL="571500" lvl="1" indent="-285750">
              <a:buFont typeface="Wingdings" panose="05000000000000000000" pitchFamily="2" charset="2"/>
              <a:buChar char="Ø"/>
            </a:pPr>
            <a:r>
              <a:rPr lang="de-DE" sz="1200" dirty="0" smtClean="0"/>
              <a:t>Durch das Installieren von Modulen inkl. „—save-</a:t>
            </a:r>
            <a:r>
              <a:rPr lang="de-DE" sz="1200" dirty="0" err="1" smtClean="0"/>
              <a:t>dev</a:t>
            </a:r>
            <a:r>
              <a:rPr lang="de-DE" sz="1200" dirty="0" smtClean="0"/>
              <a:t>“ fügen wir automatisch die abhängigen Module der </a:t>
            </a:r>
            <a:r>
              <a:rPr lang="de-DE" sz="1200" dirty="0" err="1" smtClean="0"/>
              <a:t>json</a:t>
            </a:r>
            <a:r>
              <a:rPr lang="de-DE" sz="1200" dirty="0" smtClean="0"/>
              <a:t>-Datei hinzu. </a:t>
            </a:r>
            <a:endParaRPr lang="de-DE" sz="1200" dirty="0"/>
          </a:p>
          <a:p>
            <a:r>
              <a:rPr lang="de-DE" sz="1400" dirty="0" smtClean="0"/>
              <a:t>Gruntfile.js</a:t>
            </a:r>
            <a:endParaRPr lang="de-DE" sz="1400" dirty="0"/>
          </a:p>
          <a:p>
            <a:pPr marL="285750" indent="-285750">
              <a:buFont typeface="Arial" panose="020B0604020202020204" pitchFamily="34" charset="0"/>
              <a:buChar char="•"/>
            </a:pPr>
            <a:r>
              <a:rPr lang="de-DE" sz="1400" dirty="0"/>
              <a:t>s</a:t>
            </a:r>
            <a:r>
              <a:rPr lang="de-DE" sz="1400" dirty="0" smtClean="0"/>
              <a:t>tandardmäßig kein </a:t>
            </a:r>
            <a:r>
              <a:rPr lang="de-DE" sz="1400" dirty="0" err="1" smtClean="0"/>
              <a:t>Scaffolding</a:t>
            </a:r>
            <a:r>
              <a:rPr lang="de-DE" sz="1400" dirty="0" smtClean="0"/>
              <a:t>-Produkt </a:t>
            </a:r>
            <a:r>
              <a:rPr lang="de-DE" sz="1400" dirty="0" smtClean="0">
                <a:latin typeface="Times New Roman"/>
                <a:cs typeface="Times New Roman"/>
              </a:rPr>
              <a:t>→ </a:t>
            </a:r>
            <a:r>
              <a:rPr lang="de-DE" sz="1400" dirty="0" err="1" smtClean="0">
                <a:latin typeface="+mn-lt"/>
                <a:cs typeface="Times New Roman"/>
              </a:rPr>
              <a:t>händisch</a:t>
            </a:r>
            <a:r>
              <a:rPr lang="de-DE" sz="1400" dirty="0" smtClean="0">
                <a:latin typeface="+mn-lt"/>
                <a:cs typeface="Times New Roman"/>
              </a:rPr>
              <a:t> anlegen (siehe lesson01)</a:t>
            </a:r>
          </a:p>
          <a:p>
            <a:pPr marL="285750" indent="-285750">
              <a:buFont typeface="Arial" panose="020B0604020202020204" pitchFamily="34" charset="0"/>
              <a:buChar char="•"/>
            </a:pPr>
            <a:r>
              <a:rPr lang="de-DE" sz="1400" dirty="0">
                <a:latin typeface="+mn-lt"/>
                <a:cs typeface="Times New Roman"/>
              </a:rPr>
              <a:t>w</a:t>
            </a:r>
            <a:r>
              <a:rPr lang="de-DE" sz="1400" dirty="0" smtClean="0">
                <a:latin typeface="+mn-lt"/>
                <a:cs typeface="Times New Roman"/>
              </a:rPr>
              <a:t>er das nicht mag, installiert </a:t>
            </a:r>
            <a:r>
              <a:rPr lang="de-DE" sz="1400" dirty="0" err="1" smtClean="0">
                <a:latin typeface="+mn-lt"/>
                <a:cs typeface="Times New Roman"/>
              </a:rPr>
              <a:t>grunt-init</a:t>
            </a:r>
            <a:r>
              <a:rPr lang="de-DE" sz="1400" dirty="0" smtClean="0">
                <a:latin typeface="+mn-lt"/>
                <a:cs typeface="Times New Roman"/>
              </a:rPr>
              <a:t> global und kopiert sich danach das </a:t>
            </a:r>
            <a:r>
              <a:rPr lang="de-DE" sz="1400" dirty="0" err="1" smtClean="0"/>
              <a:t>grunt</a:t>
            </a:r>
            <a:r>
              <a:rPr lang="de-DE" sz="1400" dirty="0" smtClean="0"/>
              <a:t>-</a:t>
            </a:r>
            <a:r>
              <a:rPr lang="de-DE" sz="1400" dirty="0" err="1" smtClean="0"/>
              <a:t>init</a:t>
            </a:r>
            <a:r>
              <a:rPr lang="de-DE" sz="1400" dirty="0" smtClean="0"/>
              <a:t>-</a:t>
            </a:r>
            <a:r>
              <a:rPr lang="de-DE" sz="1400" dirty="0" err="1" smtClean="0"/>
              <a:t>gruntfile</a:t>
            </a:r>
            <a:r>
              <a:rPr lang="de-DE" sz="1400" dirty="0" smtClean="0"/>
              <a:t>-Modul in das Root-Verzeichnis von .</a:t>
            </a:r>
            <a:r>
              <a:rPr lang="de-DE" sz="1400" dirty="0" err="1" smtClean="0"/>
              <a:t>grunt-init</a:t>
            </a:r>
            <a:r>
              <a:rPr lang="de-DE" sz="1400" dirty="0" smtClean="0"/>
              <a:t> (siehe lesson02)</a:t>
            </a:r>
            <a:endParaRPr lang="de-DE" sz="1400" dirty="0"/>
          </a:p>
          <a:p>
            <a:r>
              <a:rPr lang="de-DE" sz="1400" dirty="0" smtClean="0"/>
              <a:t>.</a:t>
            </a:r>
            <a:r>
              <a:rPr lang="de-DE" sz="1400" dirty="0" err="1" smtClean="0"/>
              <a:t>gitignore</a:t>
            </a:r>
            <a:endParaRPr lang="de-DE" sz="1400" dirty="0" smtClean="0"/>
          </a:p>
          <a:p>
            <a:pPr marL="285750" indent="-285750">
              <a:buFont typeface="Arial" panose="020B0604020202020204" pitchFamily="34" charset="0"/>
              <a:buChar char="•"/>
            </a:pPr>
            <a:r>
              <a:rPr lang="de-DE" sz="1400" dirty="0" smtClean="0"/>
              <a:t>Teamworkflow optimieren durch sinnvolles Trennen von globalen und lokalen Dateien</a:t>
            </a:r>
          </a:p>
        </p:txBody>
      </p:sp>
      <p:sp>
        <p:nvSpPr>
          <p:cNvPr id="4" name="Textplatzhalter 3"/>
          <p:cNvSpPr>
            <a:spLocks noGrp="1"/>
          </p:cNvSpPr>
          <p:nvPr>
            <p:ph type="body" sz="quarter" idx="14"/>
          </p:nvPr>
        </p:nvSpPr>
        <p:spPr bwMode="gray"/>
        <p:txBody>
          <a:bodyPr/>
          <a:lstStyle/>
          <a:p>
            <a:pPr>
              <a:spcAft>
                <a:spcPts val="0"/>
              </a:spcAft>
            </a:pPr>
            <a:r>
              <a:rPr lang="de-DE" dirty="0" smtClean="0"/>
              <a:t>Das Wichtigste vorweg … </a:t>
            </a:r>
          </a:p>
        </p:txBody>
      </p:sp>
      <p:sp>
        <p:nvSpPr>
          <p:cNvPr id="6" name="Fußzeilenplatzhalter 5"/>
          <p:cNvSpPr>
            <a:spLocks noGrp="1"/>
          </p:cNvSpPr>
          <p:nvPr>
            <p:ph type="ftr" sz="quarter" idx="3"/>
          </p:nvPr>
        </p:nvSpPr>
        <p:spPr/>
        <p:txBody>
          <a:bodyPr/>
          <a:lstStyle/>
          <a:p>
            <a:r>
              <a:rPr lang="de-DE" dirty="0" err="1" smtClean="0"/>
              <a:t>Lesson</a:t>
            </a:r>
            <a:r>
              <a:rPr lang="de-DE" dirty="0" smtClean="0"/>
              <a:t> 01/02</a:t>
            </a:r>
            <a:endParaRPr lang="de-DE" dirty="0"/>
          </a:p>
        </p:txBody>
      </p:sp>
    </p:spTree>
    <p:extLst>
      <p:ext uri="{BB962C8B-B14F-4D97-AF65-F5344CB8AC3E}">
        <p14:creationId xmlns:p14="http://schemas.microsoft.com/office/powerpoint/2010/main" val="43206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dirty="0" smtClean="0"/>
              <a:t>Die Gruntfile.js im Detail</a:t>
            </a:r>
            <a:endParaRPr lang="de-DE" dirty="0"/>
          </a:p>
        </p:txBody>
      </p:sp>
      <p:sp>
        <p:nvSpPr>
          <p:cNvPr id="3" name="Inhaltsplatzhalter 2"/>
          <p:cNvSpPr>
            <a:spLocks noGrp="1"/>
          </p:cNvSpPr>
          <p:nvPr>
            <p:ph idx="1"/>
          </p:nvPr>
        </p:nvSpPr>
        <p:spPr bwMode="gray">
          <a:xfrm>
            <a:off x="370799" y="1978793"/>
            <a:ext cx="4565267" cy="4159534"/>
          </a:xfrm>
        </p:spPr>
        <p:txBody>
          <a:bodyPr/>
          <a:lstStyle/>
          <a:p>
            <a:pPr marL="0" indent="0">
              <a:buNone/>
            </a:pPr>
            <a:r>
              <a:rPr lang="de-DE" sz="1400" dirty="0" smtClean="0"/>
              <a:t>Der Aufbau der </a:t>
            </a:r>
            <a:r>
              <a:rPr lang="de-DE" sz="1400" dirty="0" err="1" smtClean="0"/>
              <a:t>Gruntfile</a:t>
            </a:r>
            <a:r>
              <a:rPr lang="de-DE" sz="1400" dirty="0" smtClean="0"/>
              <a:t> ist wie folgt:</a:t>
            </a:r>
          </a:p>
          <a:p>
            <a:pPr marL="0" indent="0">
              <a:buNone/>
            </a:pPr>
            <a:r>
              <a:rPr lang="de-DE" sz="1400" dirty="0" smtClean="0"/>
              <a:t>1. Wrapper-Funktion</a:t>
            </a:r>
          </a:p>
          <a:p>
            <a:pPr lvl="1"/>
            <a:r>
              <a:rPr lang="de-DE" sz="1200" dirty="0"/>
              <a:t>module.exports = function(grunt) { </a:t>
            </a:r>
            <a:r>
              <a:rPr lang="de-DE" sz="1200" dirty="0" smtClean="0"/>
              <a:t>}</a:t>
            </a:r>
            <a:endParaRPr lang="de-DE" sz="1200" dirty="0"/>
          </a:p>
          <a:p>
            <a:pPr marL="0" indent="0">
              <a:buNone/>
            </a:pPr>
            <a:r>
              <a:rPr lang="de-DE" sz="1400" dirty="0" smtClean="0"/>
              <a:t>1.1 Konfigurationsobjekt</a:t>
            </a:r>
          </a:p>
          <a:p>
            <a:pPr lvl="1"/>
            <a:r>
              <a:rPr lang="de-DE" sz="1200" dirty="0"/>
              <a:t>grunt.initConfig({ </a:t>
            </a:r>
            <a:r>
              <a:rPr lang="de-DE" sz="1200" dirty="0" smtClean="0"/>
              <a:t>});</a:t>
            </a:r>
          </a:p>
          <a:p>
            <a:pPr marL="0" indent="0">
              <a:buNone/>
            </a:pPr>
            <a:r>
              <a:rPr lang="de-DE" sz="1400" dirty="0" smtClean="0"/>
              <a:t>1.1.1 Projekt-Einstellungen</a:t>
            </a:r>
          </a:p>
          <a:p>
            <a:pPr lvl="1"/>
            <a:r>
              <a:rPr lang="de-DE" sz="1200" dirty="0"/>
              <a:t>pkg: grunt.file.readJSON('</a:t>
            </a:r>
            <a:r>
              <a:rPr lang="de-DE" sz="1200" dirty="0" err="1"/>
              <a:t>package.json</a:t>
            </a:r>
            <a:r>
              <a:rPr lang="de-DE" sz="1200" dirty="0" smtClean="0"/>
              <a:t>')</a:t>
            </a:r>
          </a:p>
          <a:p>
            <a:pPr marL="0" indent="0">
              <a:buNone/>
            </a:pPr>
            <a:r>
              <a:rPr lang="de-DE" sz="1400" dirty="0" smtClean="0"/>
              <a:t>1.1.2 </a:t>
            </a:r>
            <a:r>
              <a:rPr lang="de-DE" sz="1400" dirty="0" smtClean="0"/>
              <a:t>Tasks</a:t>
            </a:r>
          </a:p>
          <a:p>
            <a:pPr lvl="1"/>
            <a:r>
              <a:rPr lang="de-DE" sz="1200" dirty="0" err="1" smtClean="0"/>
              <a:t>Bsp</a:t>
            </a:r>
            <a:r>
              <a:rPr lang="de-DE" sz="1200" dirty="0" smtClean="0"/>
              <a:t>: </a:t>
            </a:r>
            <a:r>
              <a:rPr lang="de-DE" sz="1200" dirty="0"/>
              <a:t>qunit: { files: ['test/**/*.html'] </a:t>
            </a:r>
            <a:r>
              <a:rPr lang="de-DE" sz="1200" dirty="0" smtClean="0"/>
              <a:t>}</a:t>
            </a:r>
          </a:p>
        </p:txBody>
      </p:sp>
      <p:sp>
        <p:nvSpPr>
          <p:cNvPr id="4" name="Textplatzhalter 3"/>
          <p:cNvSpPr>
            <a:spLocks noGrp="1"/>
          </p:cNvSpPr>
          <p:nvPr>
            <p:ph type="body" sz="quarter" idx="14"/>
          </p:nvPr>
        </p:nvSpPr>
        <p:spPr bwMode="gray"/>
        <p:txBody>
          <a:bodyPr/>
          <a:lstStyle/>
          <a:p>
            <a:r>
              <a:rPr lang="de-DE" dirty="0" smtClean="0"/>
              <a:t>Nur ganz grob …</a:t>
            </a:r>
            <a:endParaRPr lang="de-DE" dirty="0"/>
          </a:p>
        </p:txBody>
      </p:sp>
      <p:sp>
        <p:nvSpPr>
          <p:cNvPr id="6" name="Fußzeilenplatzhalter 5"/>
          <p:cNvSpPr>
            <a:spLocks noGrp="1"/>
          </p:cNvSpPr>
          <p:nvPr>
            <p:ph type="ftr" sz="quarter" idx="3"/>
          </p:nvPr>
        </p:nvSpPr>
        <p:spPr/>
        <p:txBody>
          <a:bodyPr/>
          <a:lstStyle/>
          <a:p>
            <a:r>
              <a:rPr lang="de-DE" dirty="0" err="1" smtClean="0"/>
              <a:t>Lesson</a:t>
            </a:r>
            <a:r>
              <a:rPr lang="de-DE" dirty="0" smtClean="0"/>
              <a:t> 02/03</a:t>
            </a:r>
            <a:endParaRPr lang="de-DE" dirty="0"/>
          </a:p>
        </p:txBody>
      </p:sp>
      <p:sp>
        <p:nvSpPr>
          <p:cNvPr id="7" name="Inhaltsplatzhalter 2"/>
          <p:cNvSpPr txBox="1">
            <a:spLocks/>
          </p:cNvSpPr>
          <p:nvPr/>
        </p:nvSpPr>
        <p:spPr bwMode="gray">
          <a:xfrm>
            <a:off x="4282399" y="1993314"/>
            <a:ext cx="4565267" cy="4159534"/>
          </a:xfrm>
          <a:prstGeom prst="rect">
            <a:avLst/>
          </a:prstGeom>
        </p:spPr>
        <p:txBody>
          <a:bodyPr vert="horz" lIns="91440" tIns="45720" rIns="91440" bIns="45720" rtlCol="0">
            <a:noAutofit/>
          </a:bodyPr>
          <a:lstStyle>
            <a:lvl1pPr marL="269875" indent="-269875" algn="l" defTabSz="900000" rtl="0" eaLnBrk="1" latinLnBrk="0" hangingPunct="1">
              <a:lnSpc>
                <a:spcPct val="100000"/>
              </a:lnSpc>
              <a:spcBef>
                <a:spcPts val="600"/>
              </a:spcBef>
              <a:spcAft>
                <a:spcPts val="600"/>
              </a:spcAft>
              <a:buClr>
                <a:srgbClr val="0A0A0A"/>
              </a:buClr>
              <a:buFont typeface="Wingdings" pitchFamily="2" charset="2"/>
              <a:buChar char="§"/>
              <a:defRPr lang="de-DE" sz="1800" kern="1200" spc="-40" baseline="0" dirty="0" smtClean="0">
                <a:solidFill>
                  <a:srgbClr val="0A0A0A"/>
                </a:solidFill>
                <a:latin typeface="Arial" pitchFamily="34" charset="0"/>
                <a:ea typeface="+mn-ea"/>
                <a:cs typeface="Arial" pitchFamily="34" charset="0"/>
              </a:defRPr>
            </a:lvl1pPr>
            <a:lvl2pPr marL="540000" indent="-270000" algn="l" defTabSz="914400" rtl="0" eaLnBrk="1" latinLnBrk="0" hangingPunct="1">
              <a:lnSpc>
                <a:spcPct val="100000"/>
              </a:lnSpc>
              <a:spcBef>
                <a:spcPts val="200"/>
              </a:spcBef>
              <a:spcAft>
                <a:spcPts val="200"/>
              </a:spcAft>
              <a:buFont typeface="Wingdings" pitchFamily="2" charset="2"/>
              <a:buChar char="§"/>
              <a:defRPr lang="de-DE" sz="1600" kern="1200" dirty="0" smtClean="0">
                <a:solidFill>
                  <a:srgbClr val="0A0A0A"/>
                </a:solidFill>
                <a:latin typeface="Arial" pitchFamily="34" charset="0"/>
                <a:ea typeface="+mn-ea"/>
                <a:cs typeface="Arial" pitchFamily="34" charset="0"/>
              </a:defRPr>
            </a:lvl2pPr>
            <a:lvl3pPr marL="1143000" indent="-228600" algn="l" defTabSz="914400" rtl="0" eaLnBrk="1" latinLnBrk="0" hangingPunct="1">
              <a:lnSpc>
                <a:spcPct val="90000"/>
              </a:lnSpc>
              <a:spcBef>
                <a:spcPts val="400"/>
              </a:spcBef>
              <a:spcAft>
                <a:spcPts val="400"/>
              </a:spcAft>
              <a:buClr>
                <a:srgbClr val="0A0A0A"/>
              </a:buClr>
              <a:buFont typeface="Wingdings" pitchFamily="2" charset="2"/>
              <a:buChar char="§"/>
              <a:defRPr lang="de-DE" sz="1600" kern="1200" baseline="0" dirty="0" smtClean="0">
                <a:solidFill>
                  <a:srgbClr val="0A0A0A"/>
                </a:solidFill>
                <a:latin typeface="Arial" pitchFamily="34" charset="0"/>
                <a:ea typeface="+mn-ea"/>
                <a:cs typeface="Arial" pitchFamily="34" charset="0"/>
              </a:defRPr>
            </a:lvl3pPr>
            <a:lvl4pPr marL="1371600" indent="0" algn="l" defTabSz="914400" rtl="0" eaLnBrk="1" latinLnBrk="0" hangingPunct="1">
              <a:lnSpc>
                <a:spcPct val="100000"/>
              </a:lnSpc>
              <a:spcBef>
                <a:spcPts val="600"/>
              </a:spcBef>
              <a:spcAft>
                <a:spcPts val="600"/>
              </a:spcAft>
              <a:buFont typeface="Arial" pitchFamily="34" charset="0"/>
              <a:buNone/>
              <a:defRPr lang="de-DE" sz="1400" kern="1200" dirty="0" smtClean="0">
                <a:solidFill>
                  <a:srgbClr val="0A0A0A"/>
                </a:solidFill>
                <a:latin typeface="Arial" pitchFamily="34" charset="0"/>
                <a:ea typeface="+mn-ea"/>
                <a:cs typeface="Arial" pitchFamily="34" charset="0"/>
              </a:defRPr>
            </a:lvl4pPr>
            <a:lvl5pPr marL="1828800" indent="0" algn="l" defTabSz="914400" rtl="0" eaLnBrk="1" latinLnBrk="0" hangingPunct="1">
              <a:lnSpc>
                <a:spcPct val="100000"/>
              </a:lnSpc>
              <a:spcBef>
                <a:spcPts val="600"/>
              </a:spcBef>
              <a:spcAft>
                <a:spcPts val="600"/>
              </a:spcAft>
              <a:buFont typeface="Arial" pitchFamily="34" charset="0"/>
              <a:buNone/>
              <a:defRPr lang="de-DE" sz="1400" kern="1200" dirty="0" smtClean="0">
                <a:solidFill>
                  <a:srgbClr val="0A0A0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None/>
            </a:pPr>
            <a:endParaRPr lang="de-DE" sz="1100" dirty="0"/>
          </a:p>
        </p:txBody>
      </p:sp>
      <p:sp>
        <p:nvSpPr>
          <p:cNvPr id="9" name="Inhaltsplatzhalter 2"/>
          <p:cNvSpPr txBox="1">
            <a:spLocks/>
          </p:cNvSpPr>
          <p:nvPr/>
        </p:nvSpPr>
        <p:spPr bwMode="gray">
          <a:xfrm>
            <a:off x="4189253" y="2342859"/>
            <a:ext cx="4565267" cy="4159534"/>
          </a:xfrm>
          <a:prstGeom prst="rect">
            <a:avLst/>
          </a:prstGeom>
        </p:spPr>
        <p:txBody>
          <a:bodyPr vert="horz" lIns="91440" tIns="45720" rIns="91440" bIns="45720" rtlCol="0">
            <a:noAutofit/>
          </a:bodyPr>
          <a:lstStyle>
            <a:lvl1pPr marL="269875" indent="-269875" algn="l" defTabSz="900000" rtl="0" eaLnBrk="1" latinLnBrk="0" hangingPunct="1">
              <a:lnSpc>
                <a:spcPct val="100000"/>
              </a:lnSpc>
              <a:spcBef>
                <a:spcPts val="600"/>
              </a:spcBef>
              <a:spcAft>
                <a:spcPts val="600"/>
              </a:spcAft>
              <a:buClr>
                <a:srgbClr val="0A0A0A"/>
              </a:buClr>
              <a:buFont typeface="Wingdings" pitchFamily="2" charset="2"/>
              <a:buChar char="§"/>
              <a:defRPr lang="de-DE" sz="1800" kern="1200" spc="-40" baseline="0" dirty="0" smtClean="0">
                <a:solidFill>
                  <a:srgbClr val="0A0A0A"/>
                </a:solidFill>
                <a:latin typeface="Arial" pitchFamily="34" charset="0"/>
                <a:ea typeface="+mn-ea"/>
                <a:cs typeface="Arial" pitchFamily="34" charset="0"/>
              </a:defRPr>
            </a:lvl1pPr>
            <a:lvl2pPr marL="540000" indent="-270000" algn="l" defTabSz="914400" rtl="0" eaLnBrk="1" latinLnBrk="0" hangingPunct="1">
              <a:lnSpc>
                <a:spcPct val="100000"/>
              </a:lnSpc>
              <a:spcBef>
                <a:spcPts val="200"/>
              </a:spcBef>
              <a:spcAft>
                <a:spcPts val="200"/>
              </a:spcAft>
              <a:buFont typeface="Wingdings" pitchFamily="2" charset="2"/>
              <a:buChar char="§"/>
              <a:defRPr lang="de-DE" sz="1600" kern="1200" dirty="0" smtClean="0">
                <a:solidFill>
                  <a:srgbClr val="0A0A0A"/>
                </a:solidFill>
                <a:latin typeface="Arial" pitchFamily="34" charset="0"/>
                <a:ea typeface="+mn-ea"/>
                <a:cs typeface="Arial" pitchFamily="34" charset="0"/>
              </a:defRPr>
            </a:lvl2pPr>
            <a:lvl3pPr marL="1143000" indent="-228600" algn="l" defTabSz="914400" rtl="0" eaLnBrk="1" latinLnBrk="0" hangingPunct="1">
              <a:lnSpc>
                <a:spcPct val="90000"/>
              </a:lnSpc>
              <a:spcBef>
                <a:spcPts val="400"/>
              </a:spcBef>
              <a:spcAft>
                <a:spcPts val="400"/>
              </a:spcAft>
              <a:buClr>
                <a:srgbClr val="0A0A0A"/>
              </a:buClr>
              <a:buFont typeface="Wingdings" pitchFamily="2" charset="2"/>
              <a:buChar char="§"/>
              <a:defRPr lang="de-DE" sz="1600" kern="1200" baseline="0" dirty="0" smtClean="0">
                <a:solidFill>
                  <a:srgbClr val="0A0A0A"/>
                </a:solidFill>
                <a:latin typeface="Arial" pitchFamily="34" charset="0"/>
                <a:ea typeface="+mn-ea"/>
                <a:cs typeface="Arial" pitchFamily="34" charset="0"/>
              </a:defRPr>
            </a:lvl3pPr>
            <a:lvl4pPr marL="1371600" indent="0" algn="l" defTabSz="914400" rtl="0" eaLnBrk="1" latinLnBrk="0" hangingPunct="1">
              <a:lnSpc>
                <a:spcPct val="100000"/>
              </a:lnSpc>
              <a:spcBef>
                <a:spcPts val="600"/>
              </a:spcBef>
              <a:spcAft>
                <a:spcPts val="600"/>
              </a:spcAft>
              <a:buFont typeface="Arial" pitchFamily="34" charset="0"/>
              <a:buNone/>
              <a:defRPr lang="de-DE" sz="1400" kern="1200" dirty="0" smtClean="0">
                <a:solidFill>
                  <a:srgbClr val="0A0A0A"/>
                </a:solidFill>
                <a:latin typeface="Arial" pitchFamily="34" charset="0"/>
                <a:ea typeface="+mn-ea"/>
                <a:cs typeface="Arial" pitchFamily="34" charset="0"/>
              </a:defRPr>
            </a:lvl4pPr>
            <a:lvl5pPr marL="1828800" indent="0" algn="l" defTabSz="914400" rtl="0" eaLnBrk="1" latinLnBrk="0" hangingPunct="1">
              <a:lnSpc>
                <a:spcPct val="100000"/>
              </a:lnSpc>
              <a:spcBef>
                <a:spcPts val="600"/>
              </a:spcBef>
              <a:spcAft>
                <a:spcPts val="600"/>
              </a:spcAft>
              <a:buFont typeface="Arial" pitchFamily="34" charset="0"/>
              <a:buNone/>
              <a:defRPr lang="de-DE" sz="1400" kern="1200" dirty="0" smtClean="0">
                <a:solidFill>
                  <a:srgbClr val="0A0A0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1400" dirty="0"/>
              <a:t>1.2 Laden der NPM-Aufgaben</a:t>
            </a:r>
          </a:p>
          <a:p>
            <a:pPr lvl="1"/>
            <a:r>
              <a:rPr lang="de-DE" sz="1200" dirty="0" err="1"/>
              <a:t>grunt.loadNpmTasks</a:t>
            </a:r>
            <a:r>
              <a:rPr lang="de-DE" sz="1200" dirty="0"/>
              <a:t>('</a:t>
            </a:r>
            <a:r>
              <a:rPr lang="de-DE" sz="1200" dirty="0" err="1"/>
              <a:t>taskname</a:t>
            </a:r>
            <a:r>
              <a:rPr lang="de-DE" sz="1200" dirty="0"/>
              <a:t>');</a:t>
            </a:r>
          </a:p>
          <a:p>
            <a:pPr marL="0" indent="0">
              <a:buNone/>
            </a:pPr>
            <a:r>
              <a:rPr lang="de-DE" sz="1400" dirty="0"/>
              <a:t>1.3 Registrierung der Aufgaben für </a:t>
            </a:r>
            <a:r>
              <a:rPr lang="de-DE" sz="1400" dirty="0" smtClean="0"/>
              <a:t>die Ausführung</a:t>
            </a:r>
            <a:endParaRPr lang="de-DE" sz="1400" dirty="0"/>
          </a:p>
          <a:p>
            <a:pPr lvl="1"/>
            <a:r>
              <a:rPr lang="de-DE" sz="1200" dirty="0" err="1"/>
              <a:t>grunt.registerTask</a:t>
            </a:r>
            <a:r>
              <a:rPr lang="de-DE" sz="1200" dirty="0"/>
              <a:t>('</a:t>
            </a:r>
            <a:r>
              <a:rPr lang="de-DE" sz="1200" dirty="0" err="1"/>
              <a:t>default</a:t>
            </a:r>
            <a:r>
              <a:rPr lang="de-DE" sz="1200" dirty="0"/>
              <a:t>', ['</a:t>
            </a:r>
            <a:r>
              <a:rPr lang="de-DE" sz="1200" dirty="0" err="1"/>
              <a:t>task</a:t>
            </a:r>
            <a:r>
              <a:rPr lang="de-DE" sz="1200" dirty="0" smtClean="0"/>
              <a:t>']);</a:t>
            </a:r>
          </a:p>
          <a:p>
            <a:pPr lvl="1"/>
            <a:r>
              <a:rPr lang="de-DE" sz="1200" dirty="0" smtClean="0"/>
              <a:t>WICHTIG: Benenne nie die registrierte Aufgabe wie den Task</a:t>
            </a:r>
            <a:endParaRPr lang="de-DE" sz="1400" dirty="0"/>
          </a:p>
          <a:p>
            <a:pPr marL="0" indent="-125">
              <a:buNone/>
            </a:pPr>
            <a:r>
              <a:rPr lang="de-DE" sz="1400" dirty="0" smtClean="0"/>
              <a:t>Wie beschaffen wir uns die wichtigsten Infos zum Konfigurieren?</a:t>
            </a:r>
          </a:p>
          <a:p>
            <a:pPr marL="285625" indent="-285750"/>
            <a:r>
              <a:rPr lang="de-DE" sz="1400" dirty="0" err="1" smtClean="0"/>
              <a:t>github</a:t>
            </a:r>
            <a:r>
              <a:rPr lang="de-DE" sz="1400" dirty="0" smtClean="0"/>
              <a:t>: Projekt-Repository</a:t>
            </a:r>
          </a:p>
          <a:p>
            <a:pPr marL="285625" indent="-285750"/>
            <a:r>
              <a:rPr lang="de-DE" sz="1400" dirty="0" smtClean="0"/>
              <a:t>Testen </a:t>
            </a:r>
            <a:r>
              <a:rPr lang="de-DE" sz="1400" dirty="0" smtClean="0"/>
              <a:t>per </a:t>
            </a:r>
            <a:r>
              <a:rPr lang="de-DE" sz="1400" dirty="0" err="1" smtClean="0"/>
              <a:t>npm</a:t>
            </a:r>
            <a:r>
              <a:rPr lang="de-DE" sz="1400" dirty="0" smtClean="0"/>
              <a:t> </a:t>
            </a:r>
            <a:r>
              <a:rPr lang="de-DE" sz="1400" dirty="0" err="1" smtClean="0"/>
              <a:t>install</a:t>
            </a:r>
            <a:r>
              <a:rPr lang="de-DE" sz="1400" dirty="0" smtClean="0"/>
              <a:t> ohne –save-</a:t>
            </a:r>
            <a:r>
              <a:rPr lang="de-DE" sz="1400" dirty="0" err="1" smtClean="0"/>
              <a:t>dev</a:t>
            </a:r>
            <a:endParaRPr lang="de-DE" sz="1400" dirty="0" smtClean="0"/>
          </a:p>
        </p:txBody>
      </p:sp>
    </p:spTree>
    <p:extLst>
      <p:ext uri="{BB962C8B-B14F-4D97-AF65-F5344CB8AC3E}">
        <p14:creationId xmlns:p14="http://schemas.microsoft.com/office/powerpoint/2010/main" val="283900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dirty="0" smtClean="0"/>
              <a:t>Wir beginnen …</a:t>
            </a:r>
            <a:endParaRPr lang="de-DE" dirty="0"/>
          </a:p>
        </p:txBody>
      </p:sp>
      <p:sp>
        <p:nvSpPr>
          <p:cNvPr id="3" name="Inhaltsplatzhalter 2"/>
          <p:cNvSpPr>
            <a:spLocks noGrp="1"/>
          </p:cNvSpPr>
          <p:nvPr>
            <p:ph idx="1"/>
          </p:nvPr>
        </p:nvSpPr>
        <p:spPr bwMode="gray">
          <a:xfrm>
            <a:off x="370800" y="1718733"/>
            <a:ext cx="7130667" cy="4495800"/>
          </a:xfrm>
        </p:spPr>
        <p:txBody>
          <a:bodyPr/>
          <a:lstStyle/>
          <a:p>
            <a:r>
              <a:rPr lang="de-DE" sz="1400" dirty="0" smtClean="0"/>
              <a:t>In Lesson04 sind für die folgenden </a:t>
            </a:r>
            <a:r>
              <a:rPr lang="de-DE" sz="1400" dirty="0" err="1" smtClean="0"/>
              <a:t>Lessons</a:t>
            </a:r>
            <a:r>
              <a:rPr lang="de-DE" sz="1400" dirty="0" smtClean="0"/>
              <a:t> der </a:t>
            </a:r>
            <a:r>
              <a:rPr lang="de-DE" sz="1400" dirty="0" err="1" smtClean="0"/>
              <a:t>Grunbaustein</a:t>
            </a:r>
            <a:r>
              <a:rPr lang="de-DE" sz="1400" dirty="0" smtClean="0"/>
              <a:t> eines Projektes abgebildet:</a:t>
            </a:r>
          </a:p>
          <a:p>
            <a:pPr marL="285750" indent="-285750">
              <a:buFont typeface="Arial" panose="020B0604020202020204" pitchFamily="34" charset="0"/>
              <a:buChar char="•"/>
            </a:pPr>
            <a:r>
              <a:rPr lang="de-DE" sz="1400" dirty="0" smtClean="0"/>
              <a:t>Gruntfile.js, </a:t>
            </a:r>
            <a:r>
              <a:rPr lang="de-DE" sz="1400" dirty="0" err="1" smtClean="0"/>
              <a:t>package.json</a:t>
            </a:r>
            <a:r>
              <a:rPr lang="de-DE" sz="1400" dirty="0" smtClean="0"/>
              <a:t>, .</a:t>
            </a:r>
            <a:r>
              <a:rPr lang="de-DE" sz="1400" dirty="0" err="1" smtClean="0"/>
              <a:t>gitignore</a:t>
            </a:r>
            <a:r>
              <a:rPr lang="de-DE" sz="1400" dirty="0" smtClean="0"/>
              <a:t> aus Lesson01</a:t>
            </a:r>
          </a:p>
          <a:p>
            <a:pPr marL="285750" indent="-285750">
              <a:buFont typeface="Arial" panose="020B0604020202020204" pitchFamily="34" charset="0"/>
              <a:buChar char="•"/>
            </a:pPr>
            <a:r>
              <a:rPr lang="de-DE" sz="1400" dirty="0" err="1" smtClean="0"/>
              <a:t>config.rb</a:t>
            </a:r>
            <a:r>
              <a:rPr lang="de-DE" sz="1400" dirty="0" smtClean="0"/>
              <a:t>, index.html, </a:t>
            </a:r>
            <a:r>
              <a:rPr lang="de-DE" sz="1400" dirty="0" err="1" smtClean="0"/>
              <a:t>scss</a:t>
            </a:r>
            <a:r>
              <a:rPr lang="de-DE" sz="1400" dirty="0" smtClean="0"/>
              <a:t>, </a:t>
            </a:r>
            <a:r>
              <a:rPr lang="de-DE" sz="1400" dirty="0" err="1" smtClean="0"/>
              <a:t>css</a:t>
            </a:r>
            <a:endParaRPr lang="de-DE" sz="1400" dirty="0" smtClean="0"/>
          </a:p>
          <a:p>
            <a:endParaRPr lang="de-DE" sz="1400" dirty="0" smtClean="0"/>
          </a:p>
          <a:p>
            <a:r>
              <a:rPr lang="de-DE" sz="1400" dirty="0" err="1" smtClean="0"/>
              <a:t>grunt-contrib-compass</a:t>
            </a:r>
            <a:endParaRPr lang="de-DE" sz="1400" dirty="0" smtClean="0"/>
          </a:p>
          <a:p>
            <a:pPr marL="285750" indent="-285750">
              <a:buFont typeface="Arial" panose="020B0604020202020204" pitchFamily="34" charset="0"/>
              <a:buChar char="•"/>
            </a:pPr>
            <a:r>
              <a:rPr lang="de-DE" sz="1400" dirty="0" smtClean="0"/>
              <a:t>Vorteile: </a:t>
            </a:r>
          </a:p>
          <a:p>
            <a:pPr marL="571500" lvl="1" indent="-285750">
              <a:buFont typeface="Arial" panose="020B0604020202020204" pitchFamily="34" charset="0"/>
              <a:buChar char="•"/>
            </a:pPr>
            <a:r>
              <a:rPr lang="de-DE" sz="1200" dirty="0" smtClean="0"/>
              <a:t>ich habe keine Ahnung ;)</a:t>
            </a:r>
            <a:endParaRPr lang="de-DE" sz="1200" dirty="0"/>
          </a:p>
          <a:p>
            <a:r>
              <a:rPr lang="de-DE" sz="1400" dirty="0" err="1" smtClean="0"/>
              <a:t>grunt-bg-shell</a:t>
            </a:r>
            <a:endParaRPr lang="de-DE" sz="1400" dirty="0"/>
          </a:p>
          <a:p>
            <a:pPr marL="285750" indent="-285750">
              <a:buFont typeface="Arial" panose="020B0604020202020204" pitchFamily="34" charset="0"/>
              <a:buChar char="•"/>
            </a:pPr>
            <a:r>
              <a:rPr lang="de-DE" sz="1400" dirty="0" smtClean="0"/>
              <a:t>Vorteile:</a:t>
            </a:r>
          </a:p>
          <a:p>
            <a:pPr marL="571500" lvl="1" indent="-285750">
              <a:buFont typeface="Arial" panose="020B0604020202020204" pitchFamily="34" charset="0"/>
              <a:buChar char="•"/>
            </a:pPr>
            <a:r>
              <a:rPr lang="de-DE" sz="1200" dirty="0" smtClean="0">
                <a:latin typeface="+mn-lt"/>
                <a:cs typeface="Times New Roman"/>
              </a:rPr>
              <a:t>Geschwindigkeit</a:t>
            </a:r>
          </a:p>
          <a:p>
            <a:pPr marL="571500" lvl="1" indent="-285750">
              <a:buFont typeface="Arial" panose="020B0604020202020204" pitchFamily="34" charset="0"/>
              <a:buChar char="•"/>
            </a:pPr>
            <a:r>
              <a:rPr lang="de-DE" sz="1200" dirty="0" smtClean="0">
                <a:latin typeface="+mn-lt"/>
                <a:cs typeface="Times New Roman"/>
              </a:rPr>
              <a:t>Ausführen eines parallelen Tasks im </a:t>
            </a:r>
            <a:r>
              <a:rPr lang="de-DE" sz="1200" dirty="0" smtClean="0">
                <a:latin typeface="+mn-lt"/>
                <a:cs typeface="Times New Roman"/>
              </a:rPr>
              <a:t>Hintergrund (das können auch mehrere sein)</a:t>
            </a:r>
            <a:endParaRPr lang="de-DE" sz="1200" dirty="0" smtClean="0">
              <a:latin typeface="+mn-lt"/>
              <a:cs typeface="Times New Roman"/>
            </a:endParaRPr>
          </a:p>
          <a:p>
            <a:pPr marL="571500" lvl="1" indent="-285750">
              <a:buFont typeface="Arial" panose="020B0604020202020204" pitchFamily="34" charset="0"/>
              <a:buChar char="•"/>
            </a:pPr>
            <a:r>
              <a:rPr lang="de-DE" sz="1200" dirty="0" err="1" smtClean="0">
                <a:latin typeface="+mn-lt"/>
                <a:cs typeface="Times New Roman"/>
              </a:rPr>
              <a:t>Sourcemaps</a:t>
            </a:r>
            <a:endParaRPr lang="de-DE" sz="1200" dirty="0" smtClean="0">
              <a:latin typeface="+mn-lt"/>
              <a:cs typeface="Times New Roman"/>
            </a:endParaRPr>
          </a:p>
          <a:p>
            <a:pPr marL="571500" lvl="1" indent="-285750">
              <a:buFont typeface="Arial" panose="020B0604020202020204" pitchFamily="34" charset="0"/>
              <a:buChar char="•"/>
            </a:pPr>
            <a:endParaRPr lang="de-DE" sz="1200" dirty="0" smtClean="0">
              <a:latin typeface="+mn-lt"/>
              <a:cs typeface="Times New Roman"/>
            </a:endParaRPr>
          </a:p>
        </p:txBody>
      </p:sp>
      <p:sp>
        <p:nvSpPr>
          <p:cNvPr id="4" name="Textplatzhalter 3"/>
          <p:cNvSpPr>
            <a:spLocks noGrp="1"/>
          </p:cNvSpPr>
          <p:nvPr>
            <p:ph type="body" sz="quarter" idx="14"/>
          </p:nvPr>
        </p:nvSpPr>
        <p:spPr bwMode="gray"/>
        <p:txBody>
          <a:bodyPr/>
          <a:lstStyle/>
          <a:p>
            <a:pPr>
              <a:spcAft>
                <a:spcPts val="0"/>
              </a:spcAft>
            </a:pPr>
            <a:r>
              <a:rPr lang="de-DE" dirty="0" smtClean="0"/>
              <a:t>… und vergleichen</a:t>
            </a:r>
          </a:p>
        </p:txBody>
      </p:sp>
      <p:sp>
        <p:nvSpPr>
          <p:cNvPr id="6" name="Fußzeilenplatzhalter 5"/>
          <p:cNvSpPr>
            <a:spLocks noGrp="1"/>
          </p:cNvSpPr>
          <p:nvPr>
            <p:ph type="ftr" sz="quarter" idx="3"/>
          </p:nvPr>
        </p:nvSpPr>
        <p:spPr/>
        <p:txBody>
          <a:bodyPr/>
          <a:lstStyle/>
          <a:p>
            <a:r>
              <a:rPr lang="de-DE" dirty="0" err="1" smtClean="0"/>
              <a:t>Lesson</a:t>
            </a:r>
            <a:r>
              <a:rPr lang="de-DE" dirty="0" smtClean="0"/>
              <a:t> 04</a:t>
            </a:r>
            <a:endParaRPr lang="de-DE" dirty="0"/>
          </a:p>
        </p:txBody>
      </p:sp>
    </p:spTree>
    <p:extLst>
      <p:ext uri="{BB962C8B-B14F-4D97-AF65-F5344CB8AC3E}">
        <p14:creationId xmlns:p14="http://schemas.microsoft.com/office/powerpoint/2010/main" val="398545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dirty="0" smtClean="0"/>
              <a:t>Wir </a:t>
            </a:r>
            <a:r>
              <a:rPr lang="de-DE" dirty="0" err="1" smtClean="0"/>
              <a:t>iconisieren</a:t>
            </a:r>
            <a:r>
              <a:rPr lang="de-DE" dirty="0" smtClean="0"/>
              <a:t> …</a:t>
            </a:r>
            <a:endParaRPr lang="de-DE" dirty="0"/>
          </a:p>
        </p:txBody>
      </p:sp>
      <p:sp>
        <p:nvSpPr>
          <p:cNvPr id="3" name="Inhaltsplatzhalter 2"/>
          <p:cNvSpPr>
            <a:spLocks noGrp="1"/>
          </p:cNvSpPr>
          <p:nvPr>
            <p:ph idx="1"/>
          </p:nvPr>
        </p:nvSpPr>
        <p:spPr bwMode="gray">
          <a:xfrm>
            <a:off x="370800" y="1718733"/>
            <a:ext cx="7130667" cy="4495800"/>
          </a:xfrm>
        </p:spPr>
        <p:txBody>
          <a:bodyPr/>
          <a:lstStyle/>
          <a:p>
            <a:r>
              <a:rPr lang="de-DE" sz="1400" dirty="0" smtClean="0"/>
              <a:t>In Lesson05 kommt der Ordner </a:t>
            </a:r>
            <a:r>
              <a:rPr lang="de-DE" sz="1400" dirty="0" err="1" smtClean="0"/>
              <a:t>icons</a:t>
            </a:r>
            <a:r>
              <a:rPr lang="de-DE" sz="1400" dirty="0" smtClean="0"/>
              <a:t> hinzu. Ziel ist es, Möglichkeiten der </a:t>
            </a:r>
            <a:r>
              <a:rPr lang="de-DE" sz="1400" dirty="0" err="1" smtClean="0"/>
              <a:t>Implentierung</a:t>
            </a:r>
            <a:r>
              <a:rPr lang="de-DE" sz="1400" dirty="0" smtClean="0"/>
              <a:t> aufzuzeigen</a:t>
            </a:r>
            <a:r>
              <a:rPr lang="de-DE" sz="1400" dirty="0" smtClean="0"/>
              <a:t>.</a:t>
            </a:r>
            <a:endParaRPr lang="de-DE" sz="1400" dirty="0" smtClean="0"/>
          </a:p>
          <a:p>
            <a:r>
              <a:rPr lang="de-DE" sz="1400" dirty="0" err="1" smtClean="0"/>
              <a:t>grunticon-sass</a:t>
            </a:r>
            <a:endParaRPr lang="de-DE" sz="1400" dirty="0" smtClean="0"/>
          </a:p>
          <a:p>
            <a:pPr marL="285750" indent="-285750">
              <a:buFont typeface="Arial" panose="020B0604020202020204" pitchFamily="34" charset="0"/>
              <a:buChar char="•"/>
            </a:pPr>
            <a:r>
              <a:rPr lang="de-DE" sz="1400" dirty="0" smtClean="0"/>
              <a:t>URIs mit PNG-Fallbacks (sogar sehr sauber mit phantom.js 1.9.2) - SASS</a:t>
            </a:r>
            <a:endParaRPr lang="de-DE" sz="1400" dirty="0"/>
          </a:p>
          <a:p>
            <a:r>
              <a:rPr lang="de-DE" sz="1400" dirty="0" err="1"/>
              <a:t>dr</a:t>
            </a:r>
            <a:r>
              <a:rPr lang="de-DE" sz="1400" dirty="0"/>
              <a:t>-</a:t>
            </a:r>
            <a:r>
              <a:rPr lang="de-DE" sz="1400" dirty="0" err="1"/>
              <a:t>grunt</a:t>
            </a:r>
            <a:r>
              <a:rPr lang="de-DE" sz="1400" dirty="0"/>
              <a:t>-</a:t>
            </a:r>
            <a:r>
              <a:rPr lang="de-DE" sz="1400" dirty="0" err="1"/>
              <a:t>svg</a:t>
            </a:r>
            <a:r>
              <a:rPr lang="de-DE" sz="1400" dirty="0"/>
              <a:t>-sprites</a:t>
            </a:r>
          </a:p>
          <a:p>
            <a:pPr marL="285750" indent="-285750">
              <a:buFont typeface="Arial" panose="020B0604020202020204" pitchFamily="34" charset="0"/>
              <a:buChar char="•"/>
            </a:pPr>
            <a:r>
              <a:rPr lang="de-DE" sz="1400" dirty="0" smtClean="0"/>
              <a:t>SVG Sprites mit PNG-Sprite-Fallbacks - CSS</a:t>
            </a:r>
            <a:endParaRPr lang="de-DE" sz="1200" dirty="0" smtClean="0">
              <a:latin typeface="+mn-lt"/>
              <a:cs typeface="Times New Roman"/>
            </a:endParaRPr>
          </a:p>
          <a:p>
            <a:r>
              <a:rPr lang="de-DE" sz="1400" dirty="0" err="1" smtClean="0">
                <a:latin typeface="+mn-lt"/>
                <a:cs typeface="Times New Roman"/>
              </a:rPr>
              <a:t>Compass</a:t>
            </a:r>
            <a:endParaRPr lang="de-DE" sz="1400" dirty="0" smtClean="0">
              <a:latin typeface="+mn-lt"/>
              <a:cs typeface="Times New Roman"/>
            </a:endParaRPr>
          </a:p>
          <a:p>
            <a:pPr marL="285750" indent="-285750">
              <a:buFont typeface="Arial" panose="020B0604020202020204" pitchFamily="34" charset="0"/>
              <a:buChar char="•"/>
            </a:pPr>
            <a:r>
              <a:rPr lang="de-DE" sz="1400" dirty="0" err="1" smtClean="0">
                <a:latin typeface="+mn-lt"/>
                <a:cs typeface="Times New Roman"/>
              </a:rPr>
              <a:t>Compass</a:t>
            </a:r>
            <a:r>
              <a:rPr lang="de-DE" sz="1400" dirty="0" smtClean="0">
                <a:latin typeface="+mn-lt"/>
                <a:cs typeface="Times New Roman"/>
              </a:rPr>
              <a:t>-interne URI-Konvertierung - SASS</a:t>
            </a:r>
          </a:p>
          <a:p>
            <a:endParaRPr lang="de-DE" sz="1400" dirty="0" smtClean="0">
              <a:latin typeface="+mn-lt"/>
              <a:cs typeface="Times New Roman"/>
            </a:endParaRPr>
          </a:p>
        </p:txBody>
      </p:sp>
      <p:sp>
        <p:nvSpPr>
          <p:cNvPr id="4" name="Textplatzhalter 3"/>
          <p:cNvSpPr>
            <a:spLocks noGrp="1"/>
          </p:cNvSpPr>
          <p:nvPr>
            <p:ph type="body" sz="quarter" idx="14"/>
          </p:nvPr>
        </p:nvSpPr>
        <p:spPr bwMode="gray"/>
        <p:txBody>
          <a:bodyPr/>
          <a:lstStyle/>
          <a:p>
            <a:pPr>
              <a:spcAft>
                <a:spcPts val="0"/>
              </a:spcAft>
            </a:pPr>
            <a:r>
              <a:rPr lang="de-DE" dirty="0" smtClean="0"/>
              <a:t>… und </a:t>
            </a:r>
            <a:r>
              <a:rPr lang="de-DE" dirty="0" err="1" smtClean="0"/>
              <a:t>spriten</a:t>
            </a:r>
            <a:endParaRPr lang="de-DE" dirty="0" smtClean="0"/>
          </a:p>
        </p:txBody>
      </p:sp>
      <p:sp>
        <p:nvSpPr>
          <p:cNvPr id="6" name="Fußzeilenplatzhalter 5"/>
          <p:cNvSpPr>
            <a:spLocks noGrp="1"/>
          </p:cNvSpPr>
          <p:nvPr>
            <p:ph type="ftr" sz="quarter" idx="3"/>
          </p:nvPr>
        </p:nvSpPr>
        <p:spPr/>
        <p:txBody>
          <a:bodyPr/>
          <a:lstStyle/>
          <a:p>
            <a:r>
              <a:rPr lang="de-DE" dirty="0" err="1" smtClean="0"/>
              <a:t>Lesson</a:t>
            </a:r>
            <a:r>
              <a:rPr lang="de-DE" dirty="0" smtClean="0"/>
              <a:t> 05</a:t>
            </a:r>
            <a:endParaRPr lang="de-DE" dirty="0"/>
          </a:p>
        </p:txBody>
      </p:sp>
    </p:spTree>
    <p:extLst>
      <p:ext uri="{BB962C8B-B14F-4D97-AF65-F5344CB8AC3E}">
        <p14:creationId xmlns:p14="http://schemas.microsoft.com/office/powerpoint/2010/main" val="198067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dirty="0" smtClean="0"/>
              <a:t>Wir verbinden …</a:t>
            </a:r>
            <a:endParaRPr lang="de-DE" dirty="0"/>
          </a:p>
        </p:txBody>
      </p:sp>
      <p:sp>
        <p:nvSpPr>
          <p:cNvPr id="3" name="Inhaltsplatzhalter 2"/>
          <p:cNvSpPr>
            <a:spLocks noGrp="1"/>
          </p:cNvSpPr>
          <p:nvPr>
            <p:ph idx="1"/>
          </p:nvPr>
        </p:nvSpPr>
        <p:spPr bwMode="gray">
          <a:xfrm>
            <a:off x="370800" y="1718733"/>
            <a:ext cx="7130667" cy="4495800"/>
          </a:xfrm>
        </p:spPr>
        <p:txBody>
          <a:bodyPr/>
          <a:lstStyle/>
          <a:p>
            <a:r>
              <a:rPr lang="de-DE" sz="1400" dirty="0" smtClean="0"/>
              <a:t>In Lesson06 widmen wir uns </a:t>
            </a:r>
            <a:r>
              <a:rPr lang="de-DE" sz="1400" dirty="0" smtClean="0"/>
              <a:t>dem lokalen Server und </a:t>
            </a:r>
            <a:r>
              <a:rPr lang="de-DE" sz="1400" dirty="0" err="1" smtClean="0"/>
              <a:t>Livereload</a:t>
            </a:r>
            <a:r>
              <a:rPr lang="de-DE" sz="1400" dirty="0" smtClean="0"/>
              <a:t> </a:t>
            </a:r>
            <a:r>
              <a:rPr lang="de-DE" sz="1400" dirty="0" smtClean="0"/>
              <a:t>in </a:t>
            </a:r>
            <a:r>
              <a:rPr lang="de-DE" sz="1400" dirty="0" err="1" smtClean="0"/>
              <a:t>Grunt</a:t>
            </a:r>
            <a:r>
              <a:rPr lang="de-DE" sz="1400" dirty="0"/>
              <a:t>. </a:t>
            </a:r>
            <a:r>
              <a:rPr lang="de-DE" sz="1400" dirty="0" err="1"/>
              <a:t>Livereload</a:t>
            </a:r>
            <a:r>
              <a:rPr lang="de-DE" sz="1400" dirty="0"/>
              <a:t> ist eines der großen der Vorteile in </a:t>
            </a:r>
            <a:r>
              <a:rPr lang="de-DE" sz="1400" dirty="0" err="1"/>
              <a:t>Grunt</a:t>
            </a:r>
            <a:r>
              <a:rPr lang="de-DE" sz="1400" dirty="0"/>
              <a:t>. Nach Abspeichern einer Datei wird im Browser die Seite neugeladen. </a:t>
            </a:r>
            <a:endParaRPr lang="de-DE" sz="1400" dirty="0" smtClean="0"/>
          </a:p>
          <a:p>
            <a:r>
              <a:rPr lang="de-DE" sz="1400" dirty="0" err="1"/>
              <a:t>grunt-contrib-connect</a:t>
            </a:r>
            <a:endParaRPr lang="de-DE" sz="1400" dirty="0" smtClean="0"/>
          </a:p>
          <a:p>
            <a:pPr marL="285750" indent="-285750">
              <a:buFont typeface="Arial" panose="020B0604020202020204" pitchFamily="34" charset="0"/>
              <a:buChar char="•"/>
            </a:pPr>
            <a:r>
              <a:rPr lang="de-DE" sz="1400" dirty="0"/>
              <a:t>sehr einfach zu </a:t>
            </a:r>
            <a:r>
              <a:rPr lang="de-DE" sz="1400" dirty="0" err="1"/>
              <a:t>implentieren</a:t>
            </a:r>
            <a:endParaRPr lang="de-DE" sz="1400" dirty="0"/>
          </a:p>
          <a:p>
            <a:pPr marL="285750" indent="-285750">
              <a:buFont typeface="Arial" panose="020B0604020202020204" pitchFamily="34" charset="0"/>
              <a:buChar char="•"/>
            </a:pPr>
            <a:r>
              <a:rPr lang="de-DE" sz="1400" dirty="0"/>
              <a:t>interner Server</a:t>
            </a:r>
          </a:p>
          <a:p>
            <a:pPr marL="285750" indent="-285750">
              <a:buFont typeface="Arial" panose="020B0604020202020204" pitchFamily="34" charset="0"/>
              <a:buChar char="•"/>
            </a:pPr>
            <a:r>
              <a:rPr lang="de-DE" sz="1400" dirty="0"/>
              <a:t>eigene Portangaben</a:t>
            </a:r>
          </a:p>
          <a:p>
            <a:pPr marL="285750" indent="-285750">
              <a:buFont typeface="Arial" panose="020B0604020202020204" pitchFamily="34" charset="0"/>
              <a:buChar char="•"/>
            </a:pPr>
            <a:r>
              <a:rPr lang="de-DE" sz="1400" dirty="0"/>
              <a:t>mit </a:t>
            </a:r>
            <a:r>
              <a:rPr lang="de-DE" sz="1400" dirty="0" smtClean="0"/>
              <a:t>Browser-</a:t>
            </a:r>
            <a:r>
              <a:rPr lang="de-DE" sz="1400" dirty="0" err="1" smtClean="0"/>
              <a:t>Plugin</a:t>
            </a:r>
            <a:r>
              <a:rPr lang="de-DE" sz="1400" dirty="0" smtClean="0"/>
              <a:t> ist </a:t>
            </a:r>
            <a:r>
              <a:rPr lang="de-DE" sz="1400" dirty="0" err="1" smtClean="0"/>
              <a:t>Livereload</a:t>
            </a:r>
            <a:r>
              <a:rPr lang="de-DE" sz="1400" dirty="0" smtClean="0"/>
              <a:t> auch </a:t>
            </a:r>
            <a:r>
              <a:rPr lang="de-DE" sz="1400" dirty="0"/>
              <a:t>über andere lokale Server (</a:t>
            </a:r>
            <a:r>
              <a:rPr lang="de-DE" sz="1400" dirty="0" err="1"/>
              <a:t>xampp</a:t>
            </a:r>
            <a:r>
              <a:rPr lang="de-DE" sz="1400" dirty="0"/>
              <a:t>) </a:t>
            </a:r>
            <a:r>
              <a:rPr lang="de-DE" sz="1400" dirty="0" smtClean="0"/>
              <a:t>möglich</a:t>
            </a:r>
          </a:p>
          <a:p>
            <a:r>
              <a:rPr lang="de-DE" sz="1400" dirty="0" err="1">
                <a:latin typeface="+mn-lt"/>
                <a:cs typeface="Times New Roman"/>
              </a:rPr>
              <a:t>grunt</a:t>
            </a:r>
            <a:r>
              <a:rPr lang="de-DE" sz="1400" dirty="0">
                <a:latin typeface="+mn-lt"/>
                <a:cs typeface="Times New Roman"/>
              </a:rPr>
              <a:t>-browser-</a:t>
            </a:r>
            <a:r>
              <a:rPr lang="de-DE" sz="1400" dirty="0" err="1">
                <a:latin typeface="+mn-lt"/>
                <a:cs typeface="Times New Roman"/>
              </a:rPr>
              <a:t>sync</a:t>
            </a:r>
            <a:endParaRPr lang="de-DE" sz="1400" dirty="0">
              <a:latin typeface="+mn-lt"/>
              <a:cs typeface="Times New Roman"/>
            </a:endParaRPr>
          </a:p>
          <a:p>
            <a:pPr marL="285750" indent="-285750">
              <a:buFont typeface="Arial" panose="020B0604020202020204" pitchFamily="34" charset="0"/>
              <a:buChar char="•"/>
            </a:pPr>
            <a:r>
              <a:rPr lang="de-DE" sz="1400" dirty="0">
                <a:latin typeface="+mn-lt"/>
                <a:cs typeface="Times New Roman"/>
              </a:rPr>
              <a:t>sehr mächtiges Tool, dass die Seite auf allen Devices synchronisiert</a:t>
            </a:r>
          </a:p>
          <a:p>
            <a:pPr marL="285750" indent="-285750">
              <a:buFont typeface="Arial" panose="020B0604020202020204" pitchFamily="34" charset="0"/>
              <a:buChar char="•"/>
            </a:pPr>
            <a:r>
              <a:rPr lang="de-DE" sz="1400" dirty="0">
                <a:latin typeface="+mn-lt"/>
                <a:cs typeface="Times New Roman"/>
              </a:rPr>
              <a:t>Scroll-Position, das Ausfüllen von Formularen und vieles mehr kann synchron über verschiedene Endgeräte geschehen</a:t>
            </a:r>
          </a:p>
          <a:p>
            <a:pPr marL="285750" indent="-285750">
              <a:buFont typeface="Arial" panose="020B0604020202020204" pitchFamily="34" charset="0"/>
              <a:buChar char="•"/>
            </a:pPr>
            <a:r>
              <a:rPr lang="de-DE" sz="1400" dirty="0">
                <a:latin typeface="+mn-lt"/>
                <a:cs typeface="Times New Roman"/>
              </a:rPr>
              <a:t>CSS-</a:t>
            </a:r>
            <a:r>
              <a:rPr lang="de-DE" sz="1400" dirty="0" err="1">
                <a:latin typeface="+mn-lt"/>
                <a:cs typeface="Times New Roman"/>
              </a:rPr>
              <a:t>Injection</a:t>
            </a:r>
            <a:r>
              <a:rPr lang="de-DE" sz="1400" dirty="0">
                <a:latin typeface="+mn-lt"/>
                <a:cs typeface="Times New Roman"/>
              </a:rPr>
              <a:t> (also nicht mal </a:t>
            </a:r>
            <a:r>
              <a:rPr lang="de-DE" sz="1400" dirty="0" err="1">
                <a:latin typeface="+mn-lt"/>
                <a:cs typeface="Times New Roman"/>
              </a:rPr>
              <a:t>Reload</a:t>
            </a:r>
            <a:r>
              <a:rPr lang="de-DE" sz="1400" dirty="0">
                <a:latin typeface="+mn-lt"/>
                <a:cs typeface="Times New Roman"/>
              </a:rPr>
              <a:t> der Seite)</a:t>
            </a:r>
            <a:endParaRPr lang="de-DE" sz="1400" dirty="0" smtClean="0">
              <a:latin typeface="+mn-lt"/>
              <a:cs typeface="Times New Roman"/>
            </a:endParaRPr>
          </a:p>
        </p:txBody>
      </p:sp>
      <p:sp>
        <p:nvSpPr>
          <p:cNvPr id="4" name="Textplatzhalter 3"/>
          <p:cNvSpPr>
            <a:spLocks noGrp="1"/>
          </p:cNvSpPr>
          <p:nvPr>
            <p:ph type="body" sz="quarter" idx="14"/>
          </p:nvPr>
        </p:nvSpPr>
        <p:spPr bwMode="gray"/>
        <p:txBody>
          <a:bodyPr/>
          <a:lstStyle/>
          <a:p>
            <a:pPr>
              <a:spcAft>
                <a:spcPts val="0"/>
              </a:spcAft>
            </a:pPr>
            <a:r>
              <a:rPr lang="de-DE" dirty="0" smtClean="0"/>
              <a:t>… </a:t>
            </a:r>
            <a:r>
              <a:rPr lang="de-DE" dirty="0" smtClean="0"/>
              <a:t>und müssen nicht </a:t>
            </a:r>
            <a:r>
              <a:rPr lang="de-DE" dirty="0" err="1" smtClean="0"/>
              <a:t>neuladen</a:t>
            </a:r>
            <a:endParaRPr lang="de-DE" dirty="0" smtClean="0"/>
          </a:p>
        </p:txBody>
      </p:sp>
      <p:sp>
        <p:nvSpPr>
          <p:cNvPr id="6" name="Fußzeilenplatzhalter 5"/>
          <p:cNvSpPr>
            <a:spLocks noGrp="1"/>
          </p:cNvSpPr>
          <p:nvPr>
            <p:ph type="ftr" sz="quarter" idx="3"/>
          </p:nvPr>
        </p:nvSpPr>
        <p:spPr/>
        <p:txBody>
          <a:bodyPr/>
          <a:lstStyle/>
          <a:p>
            <a:r>
              <a:rPr lang="de-DE" dirty="0" err="1" smtClean="0"/>
              <a:t>Lesson</a:t>
            </a:r>
            <a:r>
              <a:rPr lang="de-DE" dirty="0" smtClean="0"/>
              <a:t> </a:t>
            </a:r>
            <a:r>
              <a:rPr lang="de-DE" dirty="0" smtClean="0"/>
              <a:t>06</a:t>
            </a:r>
            <a:endParaRPr lang="de-DE" dirty="0"/>
          </a:p>
        </p:txBody>
      </p:sp>
    </p:spTree>
    <p:extLst>
      <p:ext uri="{BB962C8B-B14F-4D97-AF65-F5344CB8AC3E}">
        <p14:creationId xmlns:p14="http://schemas.microsoft.com/office/powerpoint/2010/main" val="81065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dirty="0" smtClean="0"/>
              <a:t>Wir verbinden …</a:t>
            </a:r>
            <a:endParaRPr lang="de-DE" dirty="0"/>
          </a:p>
        </p:txBody>
      </p:sp>
      <p:sp>
        <p:nvSpPr>
          <p:cNvPr id="3" name="Inhaltsplatzhalter 2"/>
          <p:cNvSpPr>
            <a:spLocks noGrp="1"/>
          </p:cNvSpPr>
          <p:nvPr>
            <p:ph idx="1"/>
          </p:nvPr>
        </p:nvSpPr>
        <p:spPr bwMode="gray">
          <a:xfrm>
            <a:off x="370800" y="1718733"/>
            <a:ext cx="7130667" cy="4495800"/>
          </a:xfrm>
        </p:spPr>
        <p:txBody>
          <a:bodyPr/>
          <a:lstStyle/>
          <a:p>
            <a:r>
              <a:rPr lang="de-DE" sz="1400" dirty="0" err="1" smtClean="0"/>
              <a:t>Livereload</a:t>
            </a:r>
            <a:r>
              <a:rPr lang="de-DE" sz="1400" dirty="0" smtClean="0"/>
              <a:t> dagegen ist ein Modul, dass bei </a:t>
            </a:r>
            <a:r>
              <a:rPr lang="de-DE" sz="1400" dirty="0" err="1" smtClean="0"/>
              <a:t>grunt-contrib-watch</a:t>
            </a:r>
            <a:r>
              <a:rPr lang="de-DE" sz="1400" dirty="0" smtClean="0"/>
              <a:t> und </a:t>
            </a:r>
            <a:r>
              <a:rPr lang="de-DE" sz="1400" dirty="0" err="1" smtClean="0"/>
              <a:t>grunt-contrib-connect</a:t>
            </a:r>
            <a:r>
              <a:rPr lang="de-DE" sz="1400" dirty="0" smtClean="0"/>
              <a:t> enthalten ist und somit in die Tasks integriert werden kann.</a:t>
            </a:r>
          </a:p>
          <a:p>
            <a:r>
              <a:rPr lang="de-DE" sz="1400" dirty="0" smtClean="0"/>
              <a:t>Weiterhin macht </a:t>
            </a:r>
            <a:r>
              <a:rPr lang="de-DE" sz="1400" dirty="0"/>
              <a:t>d</a:t>
            </a:r>
            <a:r>
              <a:rPr lang="de-DE" sz="1400" dirty="0" smtClean="0"/>
              <a:t>ie </a:t>
            </a:r>
            <a:r>
              <a:rPr lang="de-DE" sz="1400" dirty="0"/>
              <a:t>Integration eines Browser-</a:t>
            </a:r>
            <a:r>
              <a:rPr lang="de-DE" sz="1400" dirty="0" err="1"/>
              <a:t>Plugins</a:t>
            </a:r>
            <a:r>
              <a:rPr lang="de-DE" sz="1400" dirty="0"/>
              <a:t> </a:t>
            </a:r>
            <a:r>
              <a:rPr lang="de-DE" sz="1400" dirty="0" err="1" smtClean="0"/>
              <a:t>Livereload</a:t>
            </a:r>
            <a:r>
              <a:rPr lang="de-DE" sz="1400" dirty="0" smtClean="0"/>
              <a:t> </a:t>
            </a:r>
            <a:r>
              <a:rPr lang="de-DE" sz="1400" dirty="0"/>
              <a:t>unabhängig von der URL. </a:t>
            </a:r>
            <a:r>
              <a:rPr lang="de-DE" sz="1400" dirty="0"/>
              <a:t>So kann man beispielsweise xampp nutzen und das Plugin</a:t>
            </a:r>
            <a:r>
              <a:rPr lang="de-DE" sz="1400" dirty="0"/>
              <a:t> aktivieren. </a:t>
            </a:r>
            <a:endParaRPr lang="de-DE" sz="1400" dirty="0" smtClean="0"/>
          </a:p>
          <a:p>
            <a:r>
              <a:rPr lang="de-DE" sz="1400" dirty="0" err="1" smtClean="0"/>
              <a:t>Livereload</a:t>
            </a:r>
            <a:r>
              <a:rPr lang="de-DE" sz="1400" dirty="0" smtClean="0"/>
              <a:t>: </a:t>
            </a:r>
            <a:br>
              <a:rPr lang="de-DE" sz="1400" dirty="0" smtClean="0"/>
            </a:br>
            <a:r>
              <a:rPr lang="de-DE" sz="1400" dirty="0" smtClean="0">
                <a:hlinkClick r:id="rId2"/>
              </a:rPr>
              <a:t>http</a:t>
            </a:r>
            <a:r>
              <a:rPr lang="de-DE" sz="1400" dirty="0">
                <a:hlinkClick r:id="rId2"/>
              </a:rPr>
              <a:t>://feedback.livereload.com/knowledgebase/articles/67441-how-do-i-start-using-livereload-</a:t>
            </a:r>
            <a:endParaRPr lang="de-DE" sz="1400" dirty="0"/>
          </a:p>
          <a:p>
            <a:r>
              <a:rPr lang="de-DE" sz="1400" dirty="0" smtClean="0"/>
              <a:t>Chrome: </a:t>
            </a:r>
            <a:r>
              <a:rPr lang="de-DE" sz="1400" dirty="0" smtClean="0">
                <a:hlinkClick r:id="rId3"/>
              </a:rPr>
              <a:t>https</a:t>
            </a:r>
            <a:r>
              <a:rPr lang="de-DE" sz="1400" dirty="0">
                <a:hlinkClick r:id="rId3"/>
              </a:rPr>
              <a:t>://chrome.google.com/webstore/detail/livereload/jnihajbhpnppcggbcgedagnkighmdlei</a:t>
            </a:r>
            <a:endParaRPr lang="de-DE" sz="1400" dirty="0"/>
          </a:p>
          <a:p>
            <a:r>
              <a:rPr lang="de-DE" sz="1400" dirty="0"/>
              <a:t>Firefox: 	</a:t>
            </a:r>
            <a:r>
              <a:rPr lang="de-DE" sz="1400" dirty="0" smtClean="0"/>
              <a:t/>
            </a:r>
            <a:br>
              <a:rPr lang="de-DE" sz="1400" dirty="0" smtClean="0"/>
            </a:br>
            <a:r>
              <a:rPr lang="de-DE" sz="1400" dirty="0">
                <a:hlinkClick r:id="rId4"/>
              </a:rPr>
              <a:t>http://</a:t>
            </a:r>
            <a:r>
              <a:rPr lang="de-DE" sz="1400" dirty="0" smtClean="0">
                <a:hlinkClick r:id="rId4"/>
              </a:rPr>
              <a:t>feedback.livereload.com/knowledgebase/articles/86242-how-do-i-install-and-use-the-browser-extensions-</a:t>
            </a:r>
            <a:endParaRPr lang="de-DE" sz="1400" dirty="0" smtClean="0"/>
          </a:p>
          <a:p>
            <a:r>
              <a:rPr lang="de-DE" sz="1400" dirty="0" smtClean="0">
                <a:latin typeface="+mn-lt"/>
                <a:cs typeface="Times New Roman"/>
              </a:rPr>
              <a:t>Die </a:t>
            </a:r>
            <a:r>
              <a:rPr lang="de-DE" sz="1400" dirty="0" err="1" smtClean="0">
                <a:latin typeface="+mn-lt"/>
                <a:cs typeface="Times New Roman"/>
              </a:rPr>
              <a:t>Extensions</a:t>
            </a:r>
            <a:r>
              <a:rPr lang="de-DE" sz="1400" dirty="0" smtClean="0">
                <a:latin typeface="+mn-lt"/>
                <a:cs typeface="Times New Roman"/>
              </a:rPr>
              <a:t> reichen für unsere Zwecke aus. </a:t>
            </a:r>
          </a:p>
          <a:p>
            <a:r>
              <a:rPr lang="de-DE" sz="1400" dirty="0" smtClean="0">
                <a:latin typeface="+mn-lt"/>
                <a:cs typeface="Times New Roman"/>
              </a:rPr>
              <a:t>Leider ist </a:t>
            </a:r>
            <a:r>
              <a:rPr lang="de-DE" sz="1400" dirty="0" err="1" smtClean="0">
                <a:latin typeface="+mn-lt"/>
                <a:cs typeface="Times New Roman"/>
              </a:rPr>
              <a:t>livereload</a:t>
            </a:r>
            <a:r>
              <a:rPr lang="de-DE" sz="1400" dirty="0" smtClean="0">
                <a:latin typeface="+mn-lt"/>
                <a:cs typeface="Times New Roman"/>
              </a:rPr>
              <a:t> in der Konfiguration etwas undurchsichtig, aber leicht verständlich, wenn man weiß wie. </a:t>
            </a:r>
            <a:endParaRPr lang="de-DE" sz="1400" dirty="0">
              <a:latin typeface="+mn-lt"/>
              <a:cs typeface="Times New Roman"/>
            </a:endParaRPr>
          </a:p>
        </p:txBody>
      </p:sp>
      <p:sp>
        <p:nvSpPr>
          <p:cNvPr id="4" name="Textplatzhalter 3"/>
          <p:cNvSpPr>
            <a:spLocks noGrp="1"/>
          </p:cNvSpPr>
          <p:nvPr>
            <p:ph type="body" sz="quarter" idx="14"/>
          </p:nvPr>
        </p:nvSpPr>
        <p:spPr bwMode="gray"/>
        <p:txBody>
          <a:bodyPr/>
          <a:lstStyle/>
          <a:p>
            <a:r>
              <a:rPr lang="de-DE" dirty="0"/>
              <a:t>… und müssen nicht </a:t>
            </a:r>
            <a:r>
              <a:rPr lang="de-DE" dirty="0" err="1"/>
              <a:t>neuladen</a:t>
            </a:r>
            <a:endParaRPr lang="de-DE" dirty="0"/>
          </a:p>
        </p:txBody>
      </p:sp>
      <p:sp>
        <p:nvSpPr>
          <p:cNvPr id="6" name="Fußzeilenplatzhalter 5"/>
          <p:cNvSpPr>
            <a:spLocks noGrp="1"/>
          </p:cNvSpPr>
          <p:nvPr>
            <p:ph type="ftr" sz="quarter" idx="3"/>
          </p:nvPr>
        </p:nvSpPr>
        <p:spPr/>
        <p:txBody>
          <a:bodyPr/>
          <a:lstStyle/>
          <a:p>
            <a:r>
              <a:rPr lang="de-DE" dirty="0" err="1" smtClean="0"/>
              <a:t>Lesson</a:t>
            </a:r>
            <a:r>
              <a:rPr lang="de-DE" dirty="0" smtClean="0"/>
              <a:t> </a:t>
            </a:r>
            <a:r>
              <a:rPr lang="de-DE" dirty="0" smtClean="0"/>
              <a:t>06</a:t>
            </a:r>
            <a:endParaRPr lang="de-DE" dirty="0"/>
          </a:p>
        </p:txBody>
      </p:sp>
    </p:spTree>
    <p:extLst>
      <p:ext uri="{BB962C8B-B14F-4D97-AF65-F5344CB8AC3E}">
        <p14:creationId xmlns:p14="http://schemas.microsoft.com/office/powerpoint/2010/main" val="283025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dirty="0" smtClean="0"/>
              <a:t>Wir </a:t>
            </a:r>
            <a:r>
              <a:rPr lang="de-DE" dirty="0" smtClean="0"/>
              <a:t>codieren …</a:t>
            </a:r>
            <a:endParaRPr lang="de-DE" dirty="0"/>
          </a:p>
        </p:txBody>
      </p:sp>
      <p:sp>
        <p:nvSpPr>
          <p:cNvPr id="3" name="Inhaltsplatzhalter 2"/>
          <p:cNvSpPr>
            <a:spLocks noGrp="1"/>
          </p:cNvSpPr>
          <p:nvPr>
            <p:ph idx="1"/>
          </p:nvPr>
        </p:nvSpPr>
        <p:spPr bwMode="gray">
          <a:xfrm>
            <a:off x="370800" y="1718733"/>
            <a:ext cx="7130667" cy="4495800"/>
          </a:xfrm>
        </p:spPr>
        <p:txBody>
          <a:bodyPr/>
          <a:lstStyle/>
          <a:p>
            <a:r>
              <a:rPr lang="de-DE" sz="1400" dirty="0"/>
              <a:t>Assemble ist ein Framework auf grunt-Basis. Es ermöglicht das Dynamisieren von HTML-Seiten durch die Verwendung von Handlebars. </a:t>
            </a:r>
          </a:p>
          <a:p>
            <a:r>
              <a:rPr lang="de-DE" sz="1400" dirty="0"/>
              <a:t>D.h. im Klartext, wir können HTML-Dateien in Templates, Inhalte und Partials</a:t>
            </a:r>
            <a:r>
              <a:rPr lang="de-DE" sz="1400" dirty="0"/>
              <a:t> trennen und unabhängig voneinander modifizieren. </a:t>
            </a:r>
          </a:p>
          <a:p>
            <a:r>
              <a:rPr lang="de-DE" sz="1400" dirty="0"/>
              <a:t>Vorteil:</a:t>
            </a:r>
          </a:p>
          <a:p>
            <a:pPr marL="285750" indent="-285750">
              <a:buFont typeface="Arial" panose="020B0604020202020204" pitchFamily="34" charset="0"/>
              <a:buChar char="•"/>
            </a:pPr>
            <a:r>
              <a:rPr lang="de-DE" sz="1400" dirty="0"/>
              <a:t>Eine Source für multiple Dateien</a:t>
            </a:r>
          </a:p>
          <a:p>
            <a:pPr marL="285750" indent="-285750">
              <a:buFont typeface="Arial" panose="020B0604020202020204" pitchFamily="34" charset="0"/>
              <a:buChar char="•"/>
            </a:pPr>
            <a:r>
              <a:rPr lang="de-DE" sz="1400" dirty="0" err="1" smtClean="0"/>
              <a:t>if-else-Konstrukte</a:t>
            </a:r>
            <a:r>
              <a:rPr lang="de-DE" sz="1400" dirty="0" smtClean="0"/>
              <a:t> und viele weitere Helper-Funktionen</a:t>
            </a:r>
            <a:endParaRPr lang="de-DE" sz="1400" dirty="0"/>
          </a:p>
          <a:p>
            <a:r>
              <a:rPr lang="de-DE" sz="1400" dirty="0"/>
              <a:t>Nachteil:</a:t>
            </a:r>
          </a:p>
          <a:p>
            <a:pPr marL="285750" indent="-285750">
              <a:buFont typeface="Arial" panose="020B0604020202020204" pitchFamily="34" charset="0"/>
              <a:buChar char="•"/>
            </a:pPr>
            <a:r>
              <a:rPr lang="de-DE" sz="1400" dirty="0" smtClean="0"/>
              <a:t>Einarbeitung</a:t>
            </a:r>
            <a:endParaRPr lang="de-DE" sz="1400" dirty="0">
              <a:latin typeface="+mn-lt"/>
              <a:cs typeface="Times New Roman"/>
            </a:endParaRPr>
          </a:p>
          <a:p>
            <a:r>
              <a:rPr lang="de-DE" sz="1400" dirty="0"/>
              <a:t>Voraussetzung für ein optimales Arbeiten ist die IDE-Syntax-Unterstützung von Mustache/Handlebars.</a:t>
            </a:r>
          </a:p>
          <a:p>
            <a:r>
              <a:rPr lang="de-DE" sz="1400" dirty="0"/>
              <a:t>WebStorm</a:t>
            </a:r>
            <a:r>
              <a:rPr lang="de-DE" sz="1400" dirty="0"/>
              <a:t>: </a:t>
            </a:r>
            <a:r>
              <a:rPr lang="de-DE" sz="1400" dirty="0">
                <a:hlinkClick r:id="rId2"/>
              </a:rPr>
              <a:t>http://plugins.jetbrains.com/plugin/6884</a:t>
            </a:r>
            <a:endParaRPr lang="de-DE" sz="1400" dirty="0"/>
          </a:p>
        </p:txBody>
      </p:sp>
      <p:sp>
        <p:nvSpPr>
          <p:cNvPr id="4" name="Textplatzhalter 3"/>
          <p:cNvSpPr>
            <a:spLocks noGrp="1"/>
          </p:cNvSpPr>
          <p:nvPr>
            <p:ph type="body" sz="quarter" idx="14"/>
          </p:nvPr>
        </p:nvSpPr>
        <p:spPr bwMode="gray"/>
        <p:txBody>
          <a:bodyPr/>
          <a:lstStyle/>
          <a:p>
            <a:r>
              <a:rPr lang="de-DE" dirty="0" smtClean="0"/>
              <a:t>… und strukturieren</a:t>
            </a:r>
            <a:endParaRPr lang="de-DE" dirty="0"/>
          </a:p>
          <a:p>
            <a:endParaRPr lang="de-DE" dirty="0"/>
          </a:p>
        </p:txBody>
      </p:sp>
      <p:sp>
        <p:nvSpPr>
          <p:cNvPr id="6" name="Fußzeilenplatzhalter 5"/>
          <p:cNvSpPr>
            <a:spLocks noGrp="1"/>
          </p:cNvSpPr>
          <p:nvPr>
            <p:ph type="ftr" sz="quarter" idx="3"/>
          </p:nvPr>
        </p:nvSpPr>
        <p:spPr/>
        <p:txBody>
          <a:bodyPr/>
          <a:lstStyle/>
          <a:p>
            <a:r>
              <a:rPr lang="de-DE" dirty="0" err="1" smtClean="0"/>
              <a:t>Lesson</a:t>
            </a:r>
            <a:r>
              <a:rPr lang="de-DE" dirty="0" smtClean="0"/>
              <a:t> </a:t>
            </a:r>
            <a:r>
              <a:rPr lang="de-DE" dirty="0" smtClean="0"/>
              <a:t>07</a:t>
            </a:r>
            <a:endParaRPr lang="de-DE" dirty="0"/>
          </a:p>
        </p:txBody>
      </p:sp>
    </p:spTree>
    <p:extLst>
      <p:ext uri="{BB962C8B-B14F-4D97-AF65-F5344CB8AC3E}">
        <p14:creationId xmlns:p14="http://schemas.microsoft.com/office/powerpoint/2010/main" val="60508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aperto">
      <a:dk1>
        <a:srgbClr val="000000"/>
      </a:dk1>
      <a:lt1>
        <a:srgbClr val="FFFFFF"/>
      </a:lt1>
      <a:dk2>
        <a:srgbClr val="000000"/>
      </a:dk2>
      <a:lt2>
        <a:srgbClr val="FFFFFF"/>
      </a:lt2>
      <a:accent1>
        <a:srgbClr val="484848"/>
      </a:accent1>
      <a:accent2>
        <a:srgbClr val="666666"/>
      </a:accent2>
      <a:accent3>
        <a:srgbClr val="BECC00"/>
      </a:accent3>
      <a:accent4>
        <a:srgbClr val="0099CC"/>
      </a:accent4>
      <a:accent5>
        <a:srgbClr val="FF6600"/>
      </a:accent5>
      <a:accent6>
        <a:srgbClr val="850066"/>
      </a:accent6>
      <a:hlink>
        <a:srgbClr val="000000"/>
      </a:hlink>
      <a:folHlink>
        <a:srgbClr val="666666"/>
      </a:folHlink>
    </a:clrScheme>
    <a:fontScheme name="Aperto">
      <a:majorFont>
        <a:latin typeface="Arial Black"/>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a:noFill/>
        </a:ln>
        <a:effectLst/>
      </a:spPr>
      <a:bodyPr rtlCol="0" anchor="ctr"/>
      <a:lstStyle>
        <a:defPPr marL="36000">
          <a:lnSpc>
            <a:spcPct val="80000"/>
          </a:lnSpc>
          <a:buClr>
            <a:schemeClr val="tx1"/>
          </a:buClr>
          <a:defRPr sz="1400" dirty="0">
            <a:solidFill>
              <a:srgbClr val="FFFFFF"/>
            </a:solidFill>
            <a:latin typeface="Arial"/>
            <a:cs typeface="Aria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1">
              <a:lumMod val="65000"/>
            </a:schemeClr>
          </a:solidFill>
          <a:prstDash val="sysDot"/>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766</Words>
  <Application>Microsoft Office PowerPoint</Application>
  <PresentationFormat>Bildschirmpräsentation (4:3)</PresentationFormat>
  <Paragraphs>161</Paragraphs>
  <Slides>14</Slides>
  <Notes>0</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14</vt:i4>
      </vt:variant>
    </vt:vector>
  </HeadingPairs>
  <TitlesOfParts>
    <vt:vector size="16" baseType="lpstr">
      <vt:lpstr>Blank</vt:lpstr>
      <vt:lpstr>think-cell Folie</vt:lpstr>
      <vt:lpstr>Grunt und Co.</vt:lpstr>
      <vt:lpstr>Inhalte </vt:lpstr>
      <vt:lpstr>Grunt</vt:lpstr>
      <vt:lpstr>Die Gruntfile.js im Detail</vt:lpstr>
      <vt:lpstr>Wir beginnen …</vt:lpstr>
      <vt:lpstr>Wir iconisieren …</vt:lpstr>
      <vt:lpstr>Wir verbinden …</vt:lpstr>
      <vt:lpstr>Wir verbinden …</vt:lpstr>
      <vt:lpstr>Wir codieren …</vt:lpstr>
      <vt:lpstr>Wir codieren …</vt:lpstr>
      <vt:lpstr>Wir codieren …</vt:lpstr>
      <vt:lpstr>Wir erweitern …</vt:lpstr>
      <vt:lpstr>Ausblicke</vt:lpstr>
      <vt:lpstr>Dank</vt:lpstr>
    </vt:vector>
  </TitlesOfParts>
  <Company>Aperto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Aperto 9,6x22,6 für Kunde Z-Abs. 0,9 für Kunde</dc:title>
  <dc:creator>Fitzner, Sebastian</dc:creator>
  <cp:lastModifiedBy>Sebastian Fitzner</cp:lastModifiedBy>
  <cp:revision>119</cp:revision>
  <cp:lastPrinted>2013-02-13T14:26:18Z</cp:lastPrinted>
  <dcterms:created xsi:type="dcterms:W3CDTF">2013-11-06T18:41:03Z</dcterms:created>
  <dcterms:modified xsi:type="dcterms:W3CDTF">2013-12-03T13:11:30Z</dcterms:modified>
</cp:coreProperties>
</file>