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147483071" r:id="rId2"/>
    <p:sldId id="2147483086" r:id="rId3"/>
    <p:sldId id="2147483084" r:id="rId4"/>
    <p:sldId id="2147483081" r:id="rId5"/>
    <p:sldId id="2147483072" r:id="rId6"/>
    <p:sldId id="277" r:id="rId7"/>
    <p:sldId id="2147480629" r:id="rId8"/>
    <p:sldId id="263" r:id="rId9"/>
    <p:sldId id="2147472114" r:id="rId10"/>
    <p:sldId id="2147472112" r:id="rId11"/>
    <p:sldId id="2147472117" r:id="rId12"/>
    <p:sldId id="2147472118" r:id="rId13"/>
    <p:sldId id="2147472116" r:id="rId14"/>
    <p:sldId id="2147472119" r:id="rId15"/>
    <p:sldId id="2147472115" r:id="rId16"/>
    <p:sldId id="21474721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3DA549-E957-4895-9AF5-90457E9D9291}" v="44" dt="2025-02-19T08:27:55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CHHANI VISHAL" userId="2d9a5a7e-e419-4379-af29-fdc935646ccf" providerId="ADAL" clId="{9A3DA549-E957-4895-9AF5-90457E9D9291}"/>
    <pc:docChg chg="undo redo custSel addSld delSld modSld sldOrd delMainMaster">
      <pc:chgData name="VACHHANI VISHAL" userId="2d9a5a7e-e419-4379-af29-fdc935646ccf" providerId="ADAL" clId="{9A3DA549-E957-4895-9AF5-90457E9D9291}" dt="2025-02-19T08:48:36.006" v="3768" actId="113"/>
      <pc:docMkLst>
        <pc:docMk/>
      </pc:docMkLst>
      <pc:sldChg chg="modSp add del mod">
        <pc:chgData name="VACHHANI VISHAL" userId="2d9a5a7e-e419-4379-af29-fdc935646ccf" providerId="ADAL" clId="{9A3DA549-E957-4895-9AF5-90457E9D9291}" dt="2025-02-19T07:03:17.570" v="2538" actId="47"/>
        <pc:sldMkLst>
          <pc:docMk/>
          <pc:sldMk cId="1955878351" sldId="260"/>
        </pc:sldMkLst>
        <pc:spChg chg="mod">
          <ac:chgData name="VACHHANI VISHAL" userId="2d9a5a7e-e419-4379-af29-fdc935646ccf" providerId="ADAL" clId="{9A3DA549-E957-4895-9AF5-90457E9D9291}" dt="2025-02-19T05:19:07.051" v="1044" actId="27636"/>
          <ac:spMkLst>
            <pc:docMk/>
            <pc:sldMk cId="1955878351" sldId="260"/>
            <ac:spMk id="5" creationId="{C332C78C-D3C9-DDCF-1943-2BD8A8FDC49F}"/>
          </ac:spMkLst>
        </pc:spChg>
      </pc:sldChg>
      <pc:sldChg chg="add">
        <pc:chgData name="VACHHANI VISHAL" userId="2d9a5a7e-e419-4379-af29-fdc935646ccf" providerId="ADAL" clId="{9A3DA549-E957-4895-9AF5-90457E9D9291}" dt="2025-02-19T05:17:21.357" v="1039"/>
        <pc:sldMkLst>
          <pc:docMk/>
          <pc:sldMk cId="1103338587" sldId="263"/>
        </pc:sldMkLst>
      </pc:sldChg>
      <pc:sldChg chg="add">
        <pc:chgData name="VACHHANI VISHAL" userId="2d9a5a7e-e419-4379-af29-fdc935646ccf" providerId="ADAL" clId="{9A3DA549-E957-4895-9AF5-90457E9D9291}" dt="2025-02-19T05:17:21.357" v="1039"/>
        <pc:sldMkLst>
          <pc:docMk/>
          <pc:sldMk cId="3605002250" sldId="277"/>
        </pc:sldMkLst>
      </pc:sldChg>
      <pc:sldChg chg="add">
        <pc:chgData name="VACHHANI VISHAL" userId="2d9a5a7e-e419-4379-af29-fdc935646ccf" providerId="ADAL" clId="{9A3DA549-E957-4895-9AF5-90457E9D9291}" dt="2025-02-18T06:55:37.317" v="800"/>
        <pc:sldMkLst>
          <pc:docMk/>
          <pc:sldMk cId="1874972123" sldId="2147472105"/>
        </pc:sldMkLst>
      </pc:sldChg>
      <pc:sldChg chg="modSp add del mod">
        <pc:chgData name="VACHHANI VISHAL" userId="2d9a5a7e-e419-4379-af29-fdc935646ccf" providerId="ADAL" clId="{9A3DA549-E957-4895-9AF5-90457E9D9291}" dt="2025-02-19T07:21:01.014" v="2686" actId="47"/>
        <pc:sldMkLst>
          <pc:docMk/>
          <pc:sldMk cId="2723069550" sldId="2147472107"/>
        </pc:sldMkLst>
        <pc:spChg chg="mod">
          <ac:chgData name="VACHHANI VISHAL" userId="2d9a5a7e-e419-4379-af29-fdc935646ccf" providerId="ADAL" clId="{9A3DA549-E957-4895-9AF5-90457E9D9291}" dt="2025-02-18T08:12:26.179" v="806" actId="20577"/>
          <ac:spMkLst>
            <pc:docMk/>
            <pc:sldMk cId="2723069550" sldId="2147472107"/>
            <ac:spMk id="3" creationId="{1827D947-A5EA-FABB-3B01-53D035D7E6FF}"/>
          </ac:spMkLst>
        </pc:spChg>
        <pc:spChg chg="mod">
          <ac:chgData name="VACHHANI VISHAL" userId="2d9a5a7e-e419-4379-af29-fdc935646ccf" providerId="ADAL" clId="{9A3DA549-E957-4895-9AF5-90457E9D9291}" dt="2025-02-18T06:56:52.702" v="801"/>
          <ac:spMkLst>
            <pc:docMk/>
            <pc:sldMk cId="2723069550" sldId="2147472107"/>
            <ac:spMk id="4" creationId="{1FFDFA97-A1C1-2035-00BE-FDE56446BE4B}"/>
          </ac:spMkLst>
        </pc:spChg>
      </pc:sldChg>
      <pc:sldChg chg="delSp modSp add mod">
        <pc:chgData name="VACHHANI VISHAL" userId="2d9a5a7e-e419-4379-af29-fdc935646ccf" providerId="ADAL" clId="{9A3DA549-E957-4895-9AF5-90457E9D9291}" dt="2025-02-19T08:24:25.164" v="3692" actId="1076"/>
        <pc:sldMkLst>
          <pc:docMk/>
          <pc:sldMk cId="1706415382" sldId="2147472112"/>
        </pc:sldMkLst>
        <pc:spChg chg="mod">
          <ac:chgData name="VACHHANI VISHAL" userId="2d9a5a7e-e419-4379-af29-fdc935646ccf" providerId="ADAL" clId="{9A3DA549-E957-4895-9AF5-90457E9D9291}" dt="2025-02-19T08:24:15.310" v="3689" actId="20577"/>
          <ac:spMkLst>
            <pc:docMk/>
            <pc:sldMk cId="1706415382" sldId="2147472112"/>
            <ac:spMk id="2" creationId="{5B8549BB-016C-C3C2-39CE-BB65FC2F66EC}"/>
          </ac:spMkLst>
        </pc:spChg>
        <pc:spChg chg="del mod">
          <ac:chgData name="VACHHANI VISHAL" userId="2d9a5a7e-e419-4379-af29-fdc935646ccf" providerId="ADAL" clId="{9A3DA549-E957-4895-9AF5-90457E9D9291}" dt="2025-02-19T08:24:18.965" v="3690" actId="478"/>
          <ac:spMkLst>
            <pc:docMk/>
            <pc:sldMk cId="1706415382" sldId="2147472112"/>
            <ac:spMk id="8" creationId="{DF731CC2-18F8-EEFB-6CCE-0C3F7502C37C}"/>
          </ac:spMkLst>
        </pc:spChg>
        <pc:spChg chg="mod">
          <ac:chgData name="VACHHANI VISHAL" userId="2d9a5a7e-e419-4379-af29-fdc935646ccf" providerId="ADAL" clId="{9A3DA549-E957-4895-9AF5-90457E9D9291}" dt="2025-02-19T08:24:22.723" v="3691" actId="1076"/>
          <ac:spMkLst>
            <pc:docMk/>
            <pc:sldMk cId="1706415382" sldId="2147472112"/>
            <ac:spMk id="32" creationId="{E3C65310-6DDD-8B7E-F421-37C93856AA0B}"/>
          </ac:spMkLst>
        </pc:spChg>
        <pc:picChg chg="mod">
          <ac:chgData name="VACHHANI VISHAL" userId="2d9a5a7e-e419-4379-af29-fdc935646ccf" providerId="ADAL" clId="{9A3DA549-E957-4895-9AF5-90457E9D9291}" dt="2025-02-19T08:24:25.164" v="3692" actId="1076"/>
          <ac:picMkLst>
            <pc:docMk/>
            <pc:sldMk cId="1706415382" sldId="2147472112"/>
            <ac:picMk id="29" creationId="{CA07592E-FC7C-94DB-12D5-0ACB12AD5AEE}"/>
          </ac:picMkLst>
        </pc:picChg>
      </pc:sldChg>
      <pc:sldChg chg="add">
        <pc:chgData name="VACHHANI VISHAL" userId="2d9a5a7e-e419-4379-af29-fdc935646ccf" providerId="ADAL" clId="{9A3DA549-E957-4895-9AF5-90457E9D9291}" dt="2025-02-18T06:55:37.317" v="800"/>
        <pc:sldMkLst>
          <pc:docMk/>
          <pc:sldMk cId="3529186279" sldId="2147472114"/>
        </pc:sldMkLst>
      </pc:sldChg>
      <pc:sldChg chg="add">
        <pc:chgData name="VACHHANI VISHAL" userId="2d9a5a7e-e419-4379-af29-fdc935646ccf" providerId="ADAL" clId="{9A3DA549-E957-4895-9AF5-90457E9D9291}" dt="2025-02-18T06:55:37.317" v="800"/>
        <pc:sldMkLst>
          <pc:docMk/>
          <pc:sldMk cId="984198113" sldId="2147472115"/>
        </pc:sldMkLst>
      </pc:sldChg>
      <pc:sldChg chg="add">
        <pc:chgData name="VACHHANI VISHAL" userId="2d9a5a7e-e419-4379-af29-fdc935646ccf" providerId="ADAL" clId="{9A3DA549-E957-4895-9AF5-90457E9D9291}" dt="2025-02-18T06:55:37.317" v="800"/>
        <pc:sldMkLst>
          <pc:docMk/>
          <pc:sldMk cId="405892024" sldId="2147472116"/>
        </pc:sldMkLst>
      </pc:sldChg>
      <pc:sldChg chg="add">
        <pc:chgData name="VACHHANI VISHAL" userId="2d9a5a7e-e419-4379-af29-fdc935646ccf" providerId="ADAL" clId="{9A3DA549-E957-4895-9AF5-90457E9D9291}" dt="2025-02-18T06:55:37.317" v="800"/>
        <pc:sldMkLst>
          <pc:docMk/>
          <pc:sldMk cId="4223986247" sldId="2147472117"/>
        </pc:sldMkLst>
      </pc:sldChg>
      <pc:sldChg chg="add">
        <pc:chgData name="VACHHANI VISHAL" userId="2d9a5a7e-e419-4379-af29-fdc935646ccf" providerId="ADAL" clId="{9A3DA549-E957-4895-9AF5-90457E9D9291}" dt="2025-02-18T06:55:37.317" v="800"/>
        <pc:sldMkLst>
          <pc:docMk/>
          <pc:sldMk cId="788387232" sldId="2147472118"/>
        </pc:sldMkLst>
      </pc:sldChg>
      <pc:sldChg chg="add">
        <pc:chgData name="VACHHANI VISHAL" userId="2d9a5a7e-e419-4379-af29-fdc935646ccf" providerId="ADAL" clId="{9A3DA549-E957-4895-9AF5-90457E9D9291}" dt="2025-02-18T06:55:37.317" v="800"/>
        <pc:sldMkLst>
          <pc:docMk/>
          <pc:sldMk cId="2902985696" sldId="2147472119"/>
        </pc:sldMkLst>
      </pc:sldChg>
      <pc:sldChg chg="add del">
        <pc:chgData name="VACHHANI VISHAL" userId="2d9a5a7e-e419-4379-af29-fdc935646ccf" providerId="ADAL" clId="{9A3DA549-E957-4895-9AF5-90457E9D9291}" dt="2025-02-19T05:19:39.380" v="1045" actId="47"/>
        <pc:sldMkLst>
          <pc:docMk/>
          <pc:sldMk cId="153047501" sldId="2147480607"/>
        </pc:sldMkLst>
      </pc:sldChg>
      <pc:sldChg chg="add">
        <pc:chgData name="VACHHANI VISHAL" userId="2d9a5a7e-e419-4379-af29-fdc935646ccf" providerId="ADAL" clId="{9A3DA549-E957-4895-9AF5-90457E9D9291}" dt="2025-02-19T05:41:32.042" v="1047"/>
        <pc:sldMkLst>
          <pc:docMk/>
          <pc:sldMk cId="1208621258" sldId="2147480629"/>
        </pc:sldMkLst>
      </pc:sldChg>
      <pc:sldChg chg="addSp delSp modSp add mod">
        <pc:chgData name="VACHHANI VISHAL" userId="2d9a5a7e-e419-4379-af29-fdc935646ccf" providerId="ADAL" clId="{9A3DA549-E957-4895-9AF5-90457E9D9291}" dt="2025-02-19T08:40:48.052" v="3702" actId="20577"/>
        <pc:sldMkLst>
          <pc:docMk/>
          <pc:sldMk cId="2239160291" sldId="2147483072"/>
        </pc:sldMkLst>
        <pc:spChg chg="add del mod">
          <ac:chgData name="VACHHANI VISHAL" userId="2d9a5a7e-e419-4379-af29-fdc935646ccf" providerId="ADAL" clId="{9A3DA549-E957-4895-9AF5-90457E9D9291}" dt="2025-02-19T07:18:42.641" v="2683" actId="478"/>
          <ac:spMkLst>
            <pc:docMk/>
            <pc:sldMk cId="2239160291" sldId="2147483072"/>
            <ac:spMk id="3" creationId="{733C2F86-5BC0-ECBA-04B3-25AECE326134}"/>
          </ac:spMkLst>
        </pc:spChg>
        <pc:spChg chg="mod">
          <ac:chgData name="VACHHANI VISHAL" userId="2d9a5a7e-e419-4379-af29-fdc935646ccf" providerId="ADAL" clId="{9A3DA549-E957-4895-9AF5-90457E9D9291}" dt="2025-02-19T08:17:50.341" v="3480" actId="20577"/>
          <ac:spMkLst>
            <pc:docMk/>
            <pc:sldMk cId="2239160291" sldId="2147483072"/>
            <ac:spMk id="5" creationId="{EC6B9C65-DABE-FCFA-0ED9-0D2270EE14C9}"/>
          </ac:spMkLst>
        </pc:spChg>
        <pc:spChg chg="del mod">
          <ac:chgData name="VACHHANI VISHAL" userId="2d9a5a7e-e419-4379-af29-fdc935646ccf" providerId="ADAL" clId="{9A3DA549-E957-4895-9AF5-90457E9D9291}" dt="2025-02-19T08:17:17.292" v="3458" actId="478"/>
          <ac:spMkLst>
            <pc:docMk/>
            <pc:sldMk cId="2239160291" sldId="2147483072"/>
            <ac:spMk id="8" creationId="{A2BAF6A6-1274-7687-B6A6-4597A265B27D}"/>
          </ac:spMkLst>
        </pc:spChg>
        <pc:spChg chg="mod">
          <ac:chgData name="VACHHANI VISHAL" userId="2d9a5a7e-e419-4379-af29-fdc935646ccf" providerId="ADAL" clId="{9A3DA549-E957-4895-9AF5-90457E9D9291}" dt="2025-02-19T07:18:38.322" v="2682" actId="1076"/>
          <ac:spMkLst>
            <pc:docMk/>
            <pc:sldMk cId="2239160291" sldId="2147483072"/>
            <ac:spMk id="19" creationId="{DE0FF293-144D-1021-C7B5-182B3571BD68}"/>
          </ac:spMkLst>
        </pc:spChg>
        <pc:graphicFrameChg chg="add del mod modGraphic">
          <ac:chgData name="VACHHANI VISHAL" userId="2d9a5a7e-e419-4379-af29-fdc935646ccf" providerId="ADAL" clId="{9A3DA549-E957-4895-9AF5-90457E9D9291}" dt="2025-02-19T08:40:48.052" v="3702" actId="20577"/>
          <ac:graphicFrameMkLst>
            <pc:docMk/>
            <pc:sldMk cId="2239160291" sldId="2147483072"/>
            <ac:graphicFrameMk id="9" creationId="{104ED523-BAF1-6CE1-3A3A-999131A1E66F}"/>
          </ac:graphicFrameMkLst>
        </pc:graphicFrameChg>
        <pc:cxnChg chg="del mod">
          <ac:chgData name="VACHHANI VISHAL" userId="2d9a5a7e-e419-4379-af29-fdc935646ccf" providerId="ADAL" clId="{9A3DA549-E957-4895-9AF5-90457E9D9291}" dt="2025-02-19T08:17:30.322" v="3462" actId="478"/>
          <ac:cxnSpMkLst>
            <pc:docMk/>
            <pc:sldMk cId="2239160291" sldId="2147483072"/>
            <ac:cxnSpMk id="2" creationId="{BF01FC7E-6F2E-7167-DAA5-5F8C32406E29}"/>
          </ac:cxnSpMkLst>
        </pc:cxnChg>
        <pc:cxnChg chg="add del mod">
          <ac:chgData name="VACHHANI VISHAL" userId="2d9a5a7e-e419-4379-af29-fdc935646ccf" providerId="ADAL" clId="{9A3DA549-E957-4895-9AF5-90457E9D9291}" dt="2025-02-19T07:18:42.641" v="2683" actId="478"/>
          <ac:cxnSpMkLst>
            <pc:docMk/>
            <pc:sldMk cId="2239160291" sldId="2147483072"/>
            <ac:cxnSpMk id="4" creationId="{5895ED88-B181-CA57-5C02-C7A428F5C5BD}"/>
          </ac:cxnSpMkLst>
        </pc:cxnChg>
      </pc:sldChg>
      <pc:sldChg chg="addSp delSp modSp add mod">
        <pc:chgData name="VACHHANI VISHAL" userId="2d9a5a7e-e419-4379-af29-fdc935646ccf" providerId="ADAL" clId="{9A3DA549-E957-4895-9AF5-90457E9D9291}" dt="2025-02-19T08:48:36.006" v="3768" actId="113"/>
        <pc:sldMkLst>
          <pc:docMk/>
          <pc:sldMk cId="1551947842" sldId="2147483081"/>
        </pc:sldMkLst>
        <pc:spChg chg="mod">
          <ac:chgData name="VACHHANI VISHAL" userId="2d9a5a7e-e419-4379-af29-fdc935646ccf" providerId="ADAL" clId="{9A3DA549-E957-4895-9AF5-90457E9D9291}" dt="2025-02-19T08:13:51.486" v="3376" actId="1076"/>
          <ac:spMkLst>
            <pc:docMk/>
            <pc:sldMk cId="1551947842" sldId="2147483081"/>
            <ac:spMk id="2" creationId="{EAAB600A-80A8-0971-D231-6D055F189F4D}"/>
          </ac:spMkLst>
        </pc:spChg>
        <pc:spChg chg="mod">
          <ac:chgData name="VACHHANI VISHAL" userId="2d9a5a7e-e419-4379-af29-fdc935646ccf" providerId="ADAL" clId="{9A3DA549-E957-4895-9AF5-90457E9D9291}" dt="2025-02-19T07:37:46.023" v="3152" actId="164"/>
          <ac:spMkLst>
            <pc:docMk/>
            <pc:sldMk cId="1551947842" sldId="2147483081"/>
            <ac:spMk id="3" creationId="{CB726102-8760-DE59-4D0C-65CDF0898C20}"/>
          </ac:spMkLst>
        </pc:spChg>
        <pc:spChg chg="mod">
          <ac:chgData name="VACHHANI VISHAL" userId="2d9a5a7e-e419-4379-af29-fdc935646ccf" providerId="ADAL" clId="{9A3DA549-E957-4895-9AF5-90457E9D9291}" dt="2025-02-19T07:37:46.023" v="3152" actId="164"/>
          <ac:spMkLst>
            <pc:docMk/>
            <pc:sldMk cId="1551947842" sldId="2147483081"/>
            <ac:spMk id="4" creationId="{8D7A5EA8-DFF6-018A-BC74-D98C70D86D92}"/>
          </ac:spMkLst>
        </pc:spChg>
        <pc:spChg chg="del">
          <ac:chgData name="VACHHANI VISHAL" userId="2d9a5a7e-e419-4379-af29-fdc935646ccf" providerId="ADAL" clId="{9A3DA549-E957-4895-9AF5-90457E9D9291}" dt="2025-02-19T07:23:49.496" v="2717" actId="478"/>
          <ac:spMkLst>
            <pc:docMk/>
            <pc:sldMk cId="1551947842" sldId="2147483081"/>
            <ac:spMk id="6" creationId="{4C4C81B0-D162-2EC3-27A1-E3B4B2C33C11}"/>
          </ac:spMkLst>
        </pc:spChg>
        <pc:spChg chg="del">
          <ac:chgData name="VACHHANI VISHAL" userId="2d9a5a7e-e419-4379-af29-fdc935646ccf" providerId="ADAL" clId="{9A3DA549-E957-4895-9AF5-90457E9D9291}" dt="2025-02-19T07:23:42.161" v="2714" actId="478"/>
          <ac:spMkLst>
            <pc:docMk/>
            <pc:sldMk cId="1551947842" sldId="2147483081"/>
            <ac:spMk id="7" creationId="{0417D3FD-ED36-219D-C435-FBD376DFA633}"/>
          </ac:spMkLst>
        </pc:spChg>
        <pc:spChg chg="del">
          <ac:chgData name="VACHHANI VISHAL" userId="2d9a5a7e-e419-4379-af29-fdc935646ccf" providerId="ADAL" clId="{9A3DA549-E957-4895-9AF5-90457E9D9291}" dt="2025-02-19T07:23:27.203" v="2711" actId="478"/>
          <ac:spMkLst>
            <pc:docMk/>
            <pc:sldMk cId="1551947842" sldId="2147483081"/>
            <ac:spMk id="8" creationId="{D28AB16E-EB44-C946-689D-A978FDCCBA94}"/>
          </ac:spMkLst>
        </pc:spChg>
        <pc:spChg chg="mod">
          <ac:chgData name="VACHHANI VISHAL" userId="2d9a5a7e-e419-4379-af29-fdc935646ccf" providerId="ADAL" clId="{9A3DA549-E957-4895-9AF5-90457E9D9291}" dt="2025-02-19T08:45:33.343" v="3722" actId="20577"/>
          <ac:spMkLst>
            <pc:docMk/>
            <pc:sldMk cId="1551947842" sldId="2147483081"/>
            <ac:spMk id="9" creationId="{65D8D78A-F950-98D6-57D0-2F3CCCD41ECB}"/>
          </ac:spMkLst>
        </pc:spChg>
        <pc:spChg chg="mod">
          <ac:chgData name="VACHHANI VISHAL" userId="2d9a5a7e-e419-4379-af29-fdc935646ccf" providerId="ADAL" clId="{9A3DA549-E957-4895-9AF5-90457E9D9291}" dt="2025-02-19T08:45:50.960" v="3744" actId="1076"/>
          <ac:spMkLst>
            <pc:docMk/>
            <pc:sldMk cId="1551947842" sldId="2147483081"/>
            <ac:spMk id="10" creationId="{A1877015-B621-ECA4-2B7D-EFABE2712E37}"/>
          </ac:spMkLst>
        </pc:spChg>
        <pc:spChg chg="del">
          <ac:chgData name="VACHHANI VISHAL" userId="2d9a5a7e-e419-4379-af29-fdc935646ccf" providerId="ADAL" clId="{9A3DA549-E957-4895-9AF5-90457E9D9291}" dt="2025-02-19T07:23:47.488" v="2716" actId="478"/>
          <ac:spMkLst>
            <pc:docMk/>
            <pc:sldMk cId="1551947842" sldId="2147483081"/>
            <ac:spMk id="11" creationId="{23A4AEA4-0F5B-A73F-6CB3-188360835604}"/>
          </ac:spMkLst>
        </pc:spChg>
        <pc:spChg chg="del">
          <ac:chgData name="VACHHANI VISHAL" userId="2d9a5a7e-e419-4379-af29-fdc935646ccf" providerId="ADAL" clId="{9A3DA549-E957-4895-9AF5-90457E9D9291}" dt="2025-02-19T07:23:39.797" v="2713" actId="478"/>
          <ac:spMkLst>
            <pc:docMk/>
            <pc:sldMk cId="1551947842" sldId="2147483081"/>
            <ac:spMk id="12" creationId="{B7BF8102-8A1C-C838-E98F-63CB68E1FD95}"/>
          </ac:spMkLst>
        </pc:spChg>
        <pc:spChg chg="del">
          <ac:chgData name="VACHHANI VISHAL" userId="2d9a5a7e-e419-4379-af29-fdc935646ccf" providerId="ADAL" clId="{9A3DA549-E957-4895-9AF5-90457E9D9291}" dt="2025-02-19T07:23:31.042" v="2712" actId="478"/>
          <ac:spMkLst>
            <pc:docMk/>
            <pc:sldMk cId="1551947842" sldId="2147483081"/>
            <ac:spMk id="15" creationId="{2F29AF97-9B84-39D6-D75B-DC105234E2C9}"/>
          </ac:spMkLst>
        </pc:spChg>
        <pc:spChg chg="del">
          <ac:chgData name="VACHHANI VISHAL" userId="2d9a5a7e-e419-4379-af29-fdc935646ccf" providerId="ADAL" clId="{9A3DA549-E957-4895-9AF5-90457E9D9291}" dt="2025-02-19T07:26:43.151" v="2865" actId="478"/>
          <ac:spMkLst>
            <pc:docMk/>
            <pc:sldMk cId="1551947842" sldId="2147483081"/>
            <ac:spMk id="23" creationId="{C08B80F2-1B14-C7B6-26D8-32390EC29EBC}"/>
          </ac:spMkLst>
        </pc:spChg>
        <pc:spChg chg="mod">
          <ac:chgData name="VACHHANI VISHAL" userId="2d9a5a7e-e419-4379-af29-fdc935646ccf" providerId="ADAL" clId="{9A3DA549-E957-4895-9AF5-90457E9D9291}" dt="2025-02-19T07:37:46.023" v="3152" actId="164"/>
          <ac:spMkLst>
            <pc:docMk/>
            <pc:sldMk cId="1551947842" sldId="2147483081"/>
            <ac:spMk id="25" creationId="{48BC949D-6808-6BEF-0A1B-5E4F373D712B}"/>
          </ac:spMkLst>
        </pc:spChg>
        <pc:spChg chg="add mod">
          <ac:chgData name="VACHHANI VISHAL" userId="2d9a5a7e-e419-4379-af29-fdc935646ccf" providerId="ADAL" clId="{9A3DA549-E957-4895-9AF5-90457E9D9291}" dt="2025-02-19T08:48:33.439" v="3767" actId="113"/>
          <ac:spMkLst>
            <pc:docMk/>
            <pc:sldMk cId="1551947842" sldId="2147483081"/>
            <ac:spMk id="26" creationId="{A40CF817-D3EF-7E15-E579-7E0B2C2C80E1}"/>
          </ac:spMkLst>
        </pc:spChg>
        <pc:spChg chg="add mod">
          <ac:chgData name="VACHHANI VISHAL" userId="2d9a5a7e-e419-4379-af29-fdc935646ccf" providerId="ADAL" clId="{9A3DA549-E957-4895-9AF5-90457E9D9291}" dt="2025-02-19T08:48:36.006" v="3768" actId="113"/>
          <ac:spMkLst>
            <pc:docMk/>
            <pc:sldMk cId="1551947842" sldId="2147483081"/>
            <ac:spMk id="27" creationId="{9DE2C524-5D78-7EEA-632C-F413CDF2A52E}"/>
          </ac:spMkLst>
        </pc:spChg>
        <pc:spChg chg="mod">
          <ac:chgData name="VACHHANI VISHAL" userId="2d9a5a7e-e419-4379-af29-fdc935646ccf" providerId="ADAL" clId="{9A3DA549-E957-4895-9AF5-90457E9D9291}" dt="2025-02-19T07:34:17.918" v="3121" actId="12"/>
          <ac:spMkLst>
            <pc:docMk/>
            <pc:sldMk cId="1551947842" sldId="2147483081"/>
            <ac:spMk id="28" creationId="{B19FBD4B-CAA2-83D8-3C5D-612A13E49C1C}"/>
          </ac:spMkLst>
        </pc:spChg>
        <pc:spChg chg="add mod">
          <ac:chgData name="VACHHANI VISHAL" userId="2d9a5a7e-e419-4379-af29-fdc935646ccf" providerId="ADAL" clId="{9A3DA549-E957-4895-9AF5-90457E9D9291}" dt="2025-02-19T08:13:37.436" v="3374" actId="1036"/>
          <ac:spMkLst>
            <pc:docMk/>
            <pc:sldMk cId="1551947842" sldId="2147483081"/>
            <ac:spMk id="29" creationId="{FB26CB72-CF86-CDBD-1CAF-F8573480866E}"/>
          </ac:spMkLst>
        </pc:spChg>
        <pc:spChg chg="mod">
          <ac:chgData name="VACHHANI VISHAL" userId="2d9a5a7e-e419-4379-af29-fdc935646ccf" providerId="ADAL" clId="{9A3DA549-E957-4895-9AF5-90457E9D9291}" dt="2025-02-19T07:37:46.023" v="3152" actId="164"/>
          <ac:spMkLst>
            <pc:docMk/>
            <pc:sldMk cId="1551947842" sldId="2147483081"/>
            <ac:spMk id="31" creationId="{6232407F-D92C-F472-A290-5677D503BABA}"/>
          </ac:spMkLst>
        </pc:spChg>
        <pc:spChg chg="mod">
          <ac:chgData name="VACHHANI VISHAL" userId="2d9a5a7e-e419-4379-af29-fdc935646ccf" providerId="ADAL" clId="{9A3DA549-E957-4895-9AF5-90457E9D9291}" dt="2025-02-19T07:37:46.023" v="3152" actId="164"/>
          <ac:spMkLst>
            <pc:docMk/>
            <pc:sldMk cId="1551947842" sldId="2147483081"/>
            <ac:spMk id="34" creationId="{1EDCE754-7814-0177-1244-9A21A6515A3D}"/>
          </ac:spMkLst>
        </pc:spChg>
        <pc:spChg chg="del">
          <ac:chgData name="VACHHANI VISHAL" userId="2d9a5a7e-e419-4379-af29-fdc935646ccf" providerId="ADAL" clId="{9A3DA549-E957-4895-9AF5-90457E9D9291}" dt="2025-02-19T07:25:20.476" v="2820" actId="478"/>
          <ac:spMkLst>
            <pc:docMk/>
            <pc:sldMk cId="1551947842" sldId="2147483081"/>
            <ac:spMk id="35" creationId="{DD4E9E2E-659C-9249-2E9D-0BF1E7B1C6CB}"/>
          </ac:spMkLst>
        </pc:spChg>
        <pc:spChg chg="del">
          <ac:chgData name="VACHHANI VISHAL" userId="2d9a5a7e-e419-4379-af29-fdc935646ccf" providerId="ADAL" clId="{9A3DA549-E957-4895-9AF5-90457E9D9291}" dt="2025-02-19T07:25:16.933" v="2819" actId="478"/>
          <ac:spMkLst>
            <pc:docMk/>
            <pc:sldMk cId="1551947842" sldId="2147483081"/>
            <ac:spMk id="36" creationId="{AA5E9BE4-7C86-8D8A-8C3B-AAF7E15CEE5B}"/>
          </ac:spMkLst>
        </pc:spChg>
        <pc:spChg chg="del">
          <ac:chgData name="VACHHANI VISHAL" userId="2d9a5a7e-e419-4379-af29-fdc935646ccf" providerId="ADAL" clId="{9A3DA549-E957-4895-9AF5-90457E9D9291}" dt="2025-02-19T07:25:13.193" v="2818" actId="478"/>
          <ac:spMkLst>
            <pc:docMk/>
            <pc:sldMk cId="1551947842" sldId="2147483081"/>
            <ac:spMk id="37" creationId="{9808EE97-8784-0F40-A900-10C826A6DA0D}"/>
          </ac:spMkLst>
        </pc:spChg>
        <pc:spChg chg="mod">
          <ac:chgData name="VACHHANI VISHAL" userId="2d9a5a7e-e419-4379-af29-fdc935646ccf" providerId="ADAL" clId="{9A3DA549-E957-4895-9AF5-90457E9D9291}" dt="2025-02-19T07:37:46.023" v="3152" actId="164"/>
          <ac:spMkLst>
            <pc:docMk/>
            <pc:sldMk cId="1551947842" sldId="2147483081"/>
            <ac:spMk id="39" creationId="{835B7790-19BB-472B-B1D0-AB4E35DB9CF3}"/>
          </ac:spMkLst>
        </pc:spChg>
        <pc:spChg chg="mod">
          <ac:chgData name="VACHHANI VISHAL" userId="2d9a5a7e-e419-4379-af29-fdc935646ccf" providerId="ADAL" clId="{9A3DA549-E957-4895-9AF5-90457E9D9291}" dt="2025-02-19T08:43:54.081" v="3704" actId="207"/>
          <ac:spMkLst>
            <pc:docMk/>
            <pc:sldMk cId="1551947842" sldId="2147483081"/>
            <ac:spMk id="40" creationId="{0B705A4D-FDA3-616B-22BE-519A26B399AA}"/>
          </ac:spMkLst>
        </pc:spChg>
        <pc:spChg chg="mod">
          <ac:chgData name="VACHHANI VISHAL" userId="2d9a5a7e-e419-4379-af29-fdc935646ccf" providerId="ADAL" clId="{9A3DA549-E957-4895-9AF5-90457E9D9291}" dt="2025-02-19T07:37:46.023" v="3152" actId="164"/>
          <ac:spMkLst>
            <pc:docMk/>
            <pc:sldMk cId="1551947842" sldId="2147483081"/>
            <ac:spMk id="41" creationId="{2EEA2A35-A098-95CC-97B4-95A7D3B96320}"/>
          </ac:spMkLst>
        </pc:spChg>
        <pc:spChg chg="mod">
          <ac:chgData name="VACHHANI VISHAL" userId="2d9a5a7e-e419-4379-af29-fdc935646ccf" providerId="ADAL" clId="{9A3DA549-E957-4895-9AF5-90457E9D9291}" dt="2025-02-19T08:44:05.920" v="3705" actId="207"/>
          <ac:spMkLst>
            <pc:docMk/>
            <pc:sldMk cId="1551947842" sldId="2147483081"/>
            <ac:spMk id="42" creationId="{474003CE-FAA7-6142-7910-A2BA620FB327}"/>
          </ac:spMkLst>
        </pc:spChg>
        <pc:grpChg chg="mod">
          <ac:chgData name="VACHHANI VISHAL" userId="2d9a5a7e-e419-4379-af29-fdc935646ccf" providerId="ADAL" clId="{9A3DA549-E957-4895-9AF5-90457E9D9291}" dt="2025-02-19T07:38:03.666" v="3168" actId="14100"/>
          <ac:grpSpMkLst>
            <pc:docMk/>
            <pc:sldMk cId="1551947842" sldId="2147483081"/>
            <ac:grpSpMk id="24" creationId="{0DB23339-9D24-9739-9341-C5B661DFE24C}"/>
          </ac:grpSpMkLst>
        </pc:grpChg>
        <pc:graphicFrameChg chg="add mod">
          <ac:chgData name="VACHHANI VISHAL" userId="2d9a5a7e-e419-4379-af29-fdc935646ccf" providerId="ADAL" clId="{9A3DA549-E957-4895-9AF5-90457E9D9291}" dt="2025-02-19T07:29:42.459" v="3049"/>
          <ac:graphicFrameMkLst>
            <pc:docMk/>
            <pc:sldMk cId="1551947842" sldId="2147483081"/>
            <ac:graphicFrameMk id="14" creationId="{28736B97-568B-D0B8-AD39-94A2270F9F6A}"/>
          </ac:graphicFrameMkLst>
        </pc:graphicFrameChg>
        <pc:graphicFrameChg chg="add mod">
          <ac:chgData name="VACHHANI VISHAL" userId="2d9a5a7e-e419-4379-af29-fdc935646ccf" providerId="ADAL" clId="{9A3DA549-E957-4895-9AF5-90457E9D9291}" dt="2025-02-19T07:29:54.690" v="3050"/>
          <ac:graphicFrameMkLst>
            <pc:docMk/>
            <pc:sldMk cId="1551947842" sldId="2147483081"/>
            <ac:graphicFrameMk id="16" creationId="{6DFCA3BA-0BBF-0354-4C84-50F2505BFCED}"/>
          </ac:graphicFrameMkLst>
        </pc:graphicFrameChg>
        <pc:graphicFrameChg chg="add mod">
          <ac:chgData name="VACHHANI VISHAL" userId="2d9a5a7e-e419-4379-af29-fdc935646ccf" providerId="ADAL" clId="{9A3DA549-E957-4895-9AF5-90457E9D9291}" dt="2025-02-19T07:34:33.480" v="3122"/>
          <ac:graphicFrameMkLst>
            <pc:docMk/>
            <pc:sldMk cId="1551947842" sldId="2147483081"/>
            <ac:graphicFrameMk id="22" creationId="{EAFE1033-A4BD-9737-FCCF-A1842FFEAC62}"/>
          </ac:graphicFrameMkLst>
        </pc:graphicFrameChg>
        <pc:cxnChg chg="mod">
          <ac:chgData name="VACHHANI VISHAL" userId="2d9a5a7e-e419-4379-af29-fdc935646ccf" providerId="ADAL" clId="{9A3DA549-E957-4895-9AF5-90457E9D9291}" dt="2025-02-19T08:46:25.390" v="3756" actId="692"/>
          <ac:cxnSpMkLst>
            <pc:docMk/>
            <pc:sldMk cId="1551947842" sldId="2147483081"/>
            <ac:cxnSpMk id="17" creationId="{F34A622D-95C3-94B8-35AD-663A84328342}"/>
          </ac:cxnSpMkLst>
        </pc:cxnChg>
        <pc:cxnChg chg="mod">
          <ac:chgData name="VACHHANI VISHAL" userId="2d9a5a7e-e419-4379-af29-fdc935646ccf" providerId="ADAL" clId="{9A3DA549-E957-4895-9AF5-90457E9D9291}" dt="2025-02-19T08:46:55.203" v="3766" actId="14100"/>
          <ac:cxnSpMkLst>
            <pc:docMk/>
            <pc:sldMk cId="1551947842" sldId="2147483081"/>
            <ac:cxnSpMk id="18" creationId="{EFE37CB5-FF51-B6D5-1F68-C08EE44CBC24}"/>
          </ac:cxnSpMkLst>
        </pc:cxnChg>
        <pc:cxnChg chg="del">
          <ac:chgData name="VACHHANI VISHAL" userId="2d9a5a7e-e419-4379-af29-fdc935646ccf" providerId="ADAL" clId="{9A3DA549-E957-4895-9AF5-90457E9D9291}" dt="2025-02-19T07:23:51.709" v="2718" actId="478"/>
          <ac:cxnSpMkLst>
            <pc:docMk/>
            <pc:sldMk cId="1551947842" sldId="2147483081"/>
            <ac:cxnSpMk id="19" creationId="{3FB16444-FBB5-D8B8-D829-0AD30908E43D}"/>
          </ac:cxnSpMkLst>
        </pc:cxnChg>
        <pc:cxnChg chg="del">
          <ac:chgData name="VACHHANI VISHAL" userId="2d9a5a7e-e419-4379-af29-fdc935646ccf" providerId="ADAL" clId="{9A3DA549-E957-4895-9AF5-90457E9D9291}" dt="2025-02-19T07:23:44.341" v="2715" actId="478"/>
          <ac:cxnSpMkLst>
            <pc:docMk/>
            <pc:sldMk cId="1551947842" sldId="2147483081"/>
            <ac:cxnSpMk id="20" creationId="{80BDEA1B-9E6A-E280-E117-145EE89ED0E1}"/>
          </ac:cxnSpMkLst>
        </pc:cxnChg>
        <pc:cxnChg chg="del">
          <ac:chgData name="VACHHANI VISHAL" userId="2d9a5a7e-e419-4379-af29-fdc935646ccf" providerId="ADAL" clId="{9A3DA549-E957-4895-9AF5-90457E9D9291}" dt="2025-02-19T07:23:31.042" v="2712" actId="478"/>
          <ac:cxnSpMkLst>
            <pc:docMk/>
            <pc:sldMk cId="1551947842" sldId="2147483081"/>
            <ac:cxnSpMk id="21" creationId="{2533BC27-8CC4-1BAC-A6E2-50D2788CA432}"/>
          </ac:cxnSpMkLst>
        </pc:cxnChg>
      </pc:sldChg>
      <pc:sldChg chg="addSp delSp modSp add mod">
        <pc:chgData name="VACHHANI VISHAL" userId="2d9a5a7e-e419-4379-af29-fdc935646ccf" providerId="ADAL" clId="{9A3DA549-E957-4895-9AF5-90457E9D9291}" dt="2025-02-19T07:17:29.802" v="2657" actId="208"/>
        <pc:sldMkLst>
          <pc:docMk/>
          <pc:sldMk cId="2899321017" sldId="2147483084"/>
        </pc:sldMkLst>
        <pc:spChg chg="mod">
          <ac:chgData name="VACHHANI VISHAL" userId="2d9a5a7e-e419-4379-af29-fdc935646ccf" providerId="ADAL" clId="{9A3DA549-E957-4895-9AF5-90457E9D9291}" dt="2025-02-18T06:50:00.057" v="653" actId="1076"/>
          <ac:spMkLst>
            <pc:docMk/>
            <pc:sldMk cId="2899321017" sldId="2147483084"/>
            <ac:spMk id="2" creationId="{2E945C7E-3B16-4C6A-7E82-1B502D2ECFF8}"/>
          </ac:spMkLst>
        </pc:spChg>
        <pc:spChg chg="mod">
          <ac:chgData name="VACHHANI VISHAL" userId="2d9a5a7e-e419-4379-af29-fdc935646ccf" providerId="ADAL" clId="{9A3DA549-E957-4895-9AF5-90457E9D9291}" dt="2025-02-18T06:52:17.938" v="736" actId="14100"/>
          <ac:spMkLst>
            <pc:docMk/>
            <pc:sldMk cId="2899321017" sldId="2147483084"/>
            <ac:spMk id="3" creationId="{1600FDE1-35F2-8DCC-3CFE-1344D6E7AB9D}"/>
          </ac:spMkLst>
        </pc:spChg>
        <pc:spChg chg="mod">
          <ac:chgData name="VACHHANI VISHAL" userId="2d9a5a7e-e419-4379-af29-fdc935646ccf" providerId="ADAL" clId="{9A3DA549-E957-4895-9AF5-90457E9D9291}" dt="2025-02-18T06:52:39.021" v="739" actId="1076"/>
          <ac:spMkLst>
            <pc:docMk/>
            <pc:sldMk cId="2899321017" sldId="2147483084"/>
            <ac:spMk id="5" creationId="{25062E0C-8BF8-082C-5E36-0BF2CAB046E0}"/>
          </ac:spMkLst>
        </pc:spChg>
        <pc:spChg chg="del">
          <ac:chgData name="VACHHANI VISHAL" userId="2d9a5a7e-e419-4379-af29-fdc935646ccf" providerId="ADAL" clId="{9A3DA549-E957-4895-9AF5-90457E9D9291}" dt="2025-02-18T05:51:45.567" v="157" actId="478"/>
          <ac:spMkLst>
            <pc:docMk/>
            <pc:sldMk cId="2899321017" sldId="2147483084"/>
            <ac:spMk id="8" creationId="{0F3F07B5-64FF-97A6-CF27-AF2EC0F32CB7}"/>
          </ac:spMkLst>
        </pc:spChg>
        <pc:spChg chg="del">
          <ac:chgData name="VACHHANI VISHAL" userId="2d9a5a7e-e419-4379-af29-fdc935646ccf" providerId="ADAL" clId="{9A3DA549-E957-4895-9AF5-90457E9D9291}" dt="2025-02-18T05:51:51.807" v="158" actId="478"/>
          <ac:spMkLst>
            <pc:docMk/>
            <pc:sldMk cId="2899321017" sldId="2147483084"/>
            <ac:spMk id="9" creationId="{4650427B-982A-B348-7A96-F9DE173F7930}"/>
          </ac:spMkLst>
        </pc:spChg>
        <pc:spChg chg="del">
          <ac:chgData name="VACHHANI VISHAL" userId="2d9a5a7e-e419-4379-af29-fdc935646ccf" providerId="ADAL" clId="{9A3DA549-E957-4895-9AF5-90457E9D9291}" dt="2025-02-18T05:51:51.807" v="158" actId="478"/>
          <ac:spMkLst>
            <pc:docMk/>
            <pc:sldMk cId="2899321017" sldId="2147483084"/>
            <ac:spMk id="11" creationId="{7973FE33-03D4-25A6-ACF4-18203FFC91A9}"/>
          </ac:spMkLst>
        </pc:spChg>
        <pc:spChg chg="del">
          <ac:chgData name="VACHHANI VISHAL" userId="2d9a5a7e-e419-4379-af29-fdc935646ccf" providerId="ADAL" clId="{9A3DA549-E957-4895-9AF5-90457E9D9291}" dt="2025-02-18T05:51:51.807" v="158" actId="478"/>
          <ac:spMkLst>
            <pc:docMk/>
            <pc:sldMk cId="2899321017" sldId="2147483084"/>
            <ac:spMk id="12" creationId="{68DE066E-0058-7C51-6C1A-1AE05E1738A7}"/>
          </ac:spMkLst>
        </pc:spChg>
        <pc:spChg chg="add mod">
          <ac:chgData name="VACHHANI VISHAL" userId="2d9a5a7e-e419-4379-af29-fdc935646ccf" providerId="ADAL" clId="{9A3DA549-E957-4895-9AF5-90457E9D9291}" dt="2025-02-18T10:24:05.206" v="868" actId="1036"/>
          <ac:spMkLst>
            <pc:docMk/>
            <pc:sldMk cId="2899321017" sldId="2147483084"/>
            <ac:spMk id="16" creationId="{6FE51264-DFDD-F3AC-FE05-F7C483E5827E}"/>
          </ac:spMkLst>
        </pc:spChg>
        <pc:spChg chg="add mod">
          <ac:chgData name="VACHHANI VISHAL" userId="2d9a5a7e-e419-4379-af29-fdc935646ccf" providerId="ADAL" clId="{9A3DA549-E957-4895-9AF5-90457E9D9291}" dt="2025-02-18T10:24:05.206" v="868" actId="1036"/>
          <ac:spMkLst>
            <pc:docMk/>
            <pc:sldMk cId="2899321017" sldId="2147483084"/>
            <ac:spMk id="17" creationId="{B86B7F3E-B5E4-92B8-CAC5-F51CC7BF804A}"/>
          </ac:spMkLst>
        </pc:spChg>
        <pc:spChg chg="mod">
          <ac:chgData name="VACHHANI VISHAL" userId="2d9a5a7e-e419-4379-af29-fdc935646ccf" providerId="ADAL" clId="{9A3DA549-E957-4895-9AF5-90457E9D9291}" dt="2025-02-18T06:51:48.331" v="733" actId="255"/>
          <ac:spMkLst>
            <pc:docMk/>
            <pc:sldMk cId="2899321017" sldId="2147483084"/>
            <ac:spMk id="19" creationId="{C4F5E4B7-C29C-1688-F3F7-96D3F5A20FED}"/>
          </ac:spMkLst>
        </pc:spChg>
        <pc:spChg chg="mod">
          <ac:chgData name="VACHHANI VISHAL" userId="2d9a5a7e-e419-4379-af29-fdc935646ccf" providerId="ADAL" clId="{9A3DA549-E957-4895-9AF5-90457E9D9291}" dt="2025-02-18T06:51:52.673" v="734" actId="255"/>
          <ac:spMkLst>
            <pc:docMk/>
            <pc:sldMk cId="2899321017" sldId="2147483084"/>
            <ac:spMk id="20" creationId="{A69C455E-393A-512C-EA6D-0A49AD7A3C1C}"/>
          </ac:spMkLst>
        </pc:spChg>
        <pc:spChg chg="mod">
          <ac:chgData name="VACHHANI VISHAL" userId="2d9a5a7e-e419-4379-af29-fdc935646ccf" providerId="ADAL" clId="{9A3DA549-E957-4895-9AF5-90457E9D9291}" dt="2025-02-18T06:51:57.283" v="735" actId="255"/>
          <ac:spMkLst>
            <pc:docMk/>
            <pc:sldMk cId="2899321017" sldId="2147483084"/>
            <ac:spMk id="21" creationId="{2757646B-B356-24B1-1B4E-5211781ACEDF}"/>
          </ac:spMkLst>
        </pc:spChg>
        <pc:spChg chg="add mod">
          <ac:chgData name="VACHHANI VISHAL" userId="2d9a5a7e-e419-4379-af29-fdc935646ccf" providerId="ADAL" clId="{9A3DA549-E957-4895-9AF5-90457E9D9291}" dt="2025-02-18T10:24:05.206" v="868" actId="1036"/>
          <ac:spMkLst>
            <pc:docMk/>
            <pc:sldMk cId="2899321017" sldId="2147483084"/>
            <ac:spMk id="24" creationId="{3E7BF600-FE16-481D-B53C-75A99704CD30}"/>
          </ac:spMkLst>
        </pc:spChg>
        <pc:spChg chg="add mod">
          <ac:chgData name="VACHHANI VISHAL" userId="2d9a5a7e-e419-4379-af29-fdc935646ccf" providerId="ADAL" clId="{9A3DA549-E957-4895-9AF5-90457E9D9291}" dt="2025-02-18T10:24:05.206" v="868" actId="1036"/>
          <ac:spMkLst>
            <pc:docMk/>
            <pc:sldMk cId="2899321017" sldId="2147483084"/>
            <ac:spMk id="25" creationId="{416D7F0A-9E56-0138-7477-5E68A8284E70}"/>
          </ac:spMkLst>
        </pc:spChg>
        <pc:spChg chg="add mod">
          <ac:chgData name="VACHHANI VISHAL" userId="2d9a5a7e-e419-4379-af29-fdc935646ccf" providerId="ADAL" clId="{9A3DA549-E957-4895-9AF5-90457E9D9291}" dt="2025-02-18T10:24:05.206" v="868" actId="1036"/>
          <ac:spMkLst>
            <pc:docMk/>
            <pc:sldMk cId="2899321017" sldId="2147483084"/>
            <ac:spMk id="26" creationId="{FBF316FB-D2DD-9BF4-2FB0-B51DE06225C5}"/>
          </ac:spMkLst>
        </pc:spChg>
        <pc:spChg chg="add mod">
          <ac:chgData name="VACHHANI VISHAL" userId="2d9a5a7e-e419-4379-af29-fdc935646ccf" providerId="ADAL" clId="{9A3DA549-E957-4895-9AF5-90457E9D9291}" dt="2025-02-18T10:24:05.206" v="868" actId="1036"/>
          <ac:spMkLst>
            <pc:docMk/>
            <pc:sldMk cId="2899321017" sldId="2147483084"/>
            <ac:spMk id="29" creationId="{C241155D-F78C-1AB3-E40E-58A91DA0AC0F}"/>
          </ac:spMkLst>
        </pc:spChg>
        <pc:spChg chg="add mod">
          <ac:chgData name="VACHHANI VISHAL" userId="2d9a5a7e-e419-4379-af29-fdc935646ccf" providerId="ADAL" clId="{9A3DA549-E957-4895-9AF5-90457E9D9291}" dt="2025-02-18T10:24:05.206" v="868" actId="1036"/>
          <ac:spMkLst>
            <pc:docMk/>
            <pc:sldMk cId="2899321017" sldId="2147483084"/>
            <ac:spMk id="30" creationId="{CFCC4F94-9C2E-A7C4-DE13-09FE9A2EA493}"/>
          </ac:spMkLst>
        </pc:spChg>
        <pc:spChg chg="add mod">
          <ac:chgData name="VACHHANI VISHAL" userId="2d9a5a7e-e419-4379-af29-fdc935646ccf" providerId="ADAL" clId="{9A3DA549-E957-4895-9AF5-90457E9D9291}" dt="2025-02-18T10:24:05.206" v="868" actId="1036"/>
          <ac:spMkLst>
            <pc:docMk/>
            <pc:sldMk cId="2899321017" sldId="2147483084"/>
            <ac:spMk id="32" creationId="{715AF0F3-9D33-7746-4353-5F641DECAA0A}"/>
          </ac:spMkLst>
        </pc:spChg>
        <pc:spChg chg="add mod">
          <ac:chgData name="VACHHANI VISHAL" userId="2d9a5a7e-e419-4379-af29-fdc935646ccf" providerId="ADAL" clId="{9A3DA549-E957-4895-9AF5-90457E9D9291}" dt="2025-02-18T10:24:05.206" v="868" actId="1036"/>
          <ac:spMkLst>
            <pc:docMk/>
            <pc:sldMk cId="2899321017" sldId="2147483084"/>
            <ac:spMk id="33" creationId="{3B06B874-82D1-DAB4-7B7E-6A084E451FD2}"/>
          </ac:spMkLst>
        </pc:spChg>
        <pc:spChg chg="add mod">
          <ac:chgData name="VACHHANI VISHAL" userId="2d9a5a7e-e419-4379-af29-fdc935646ccf" providerId="ADAL" clId="{9A3DA549-E957-4895-9AF5-90457E9D9291}" dt="2025-02-18T10:24:05.206" v="868" actId="1036"/>
          <ac:spMkLst>
            <pc:docMk/>
            <pc:sldMk cId="2899321017" sldId="2147483084"/>
            <ac:spMk id="34" creationId="{61889D1D-EFF2-2DCC-79C7-992A844FE33A}"/>
          </ac:spMkLst>
        </pc:spChg>
        <pc:spChg chg="add mod">
          <ac:chgData name="VACHHANI VISHAL" userId="2d9a5a7e-e419-4379-af29-fdc935646ccf" providerId="ADAL" clId="{9A3DA549-E957-4895-9AF5-90457E9D9291}" dt="2025-02-19T07:16:06.242" v="2645" actId="1076"/>
          <ac:spMkLst>
            <pc:docMk/>
            <pc:sldMk cId="2899321017" sldId="2147483084"/>
            <ac:spMk id="42" creationId="{F643303B-1ED4-4819-0871-25CD3B2764DF}"/>
          </ac:spMkLst>
        </pc:spChg>
        <pc:spChg chg="add mod">
          <ac:chgData name="VACHHANI VISHAL" userId="2d9a5a7e-e419-4379-af29-fdc935646ccf" providerId="ADAL" clId="{9A3DA549-E957-4895-9AF5-90457E9D9291}" dt="2025-02-19T07:17:29.802" v="2657" actId="208"/>
          <ac:spMkLst>
            <pc:docMk/>
            <pc:sldMk cId="2899321017" sldId="2147483084"/>
            <ac:spMk id="43" creationId="{39296AE1-B4DD-D85F-4DE9-DB05F7C0AACC}"/>
          </ac:spMkLst>
        </pc:spChg>
        <pc:picChg chg="add mod">
          <ac:chgData name="VACHHANI VISHAL" userId="2d9a5a7e-e419-4379-af29-fdc935646ccf" providerId="ADAL" clId="{9A3DA549-E957-4895-9AF5-90457E9D9291}" dt="2025-02-19T07:16:57.532" v="2653" actId="1076"/>
          <ac:picMkLst>
            <pc:docMk/>
            <pc:sldMk cId="2899321017" sldId="2147483084"/>
            <ac:picMk id="1026" creationId="{40C2FB22-97DE-4AD3-269B-C2C1D8AE26C5}"/>
          </ac:picMkLst>
        </pc:picChg>
        <pc:cxnChg chg="mod">
          <ac:chgData name="VACHHANI VISHAL" userId="2d9a5a7e-e419-4379-af29-fdc935646ccf" providerId="ADAL" clId="{9A3DA549-E957-4895-9AF5-90457E9D9291}" dt="2025-02-18T06:50:08.068" v="670" actId="1035"/>
          <ac:cxnSpMkLst>
            <pc:docMk/>
            <pc:sldMk cId="2899321017" sldId="2147483084"/>
            <ac:cxnSpMk id="6" creationId="{4C12DB60-70E0-5289-57EC-28163CAF7DD5}"/>
          </ac:cxnSpMkLst>
        </pc:cxnChg>
        <pc:cxnChg chg="del">
          <ac:chgData name="VACHHANI VISHAL" userId="2d9a5a7e-e419-4379-af29-fdc935646ccf" providerId="ADAL" clId="{9A3DA549-E957-4895-9AF5-90457E9D9291}" dt="2025-02-18T05:51:51.807" v="158" actId="478"/>
          <ac:cxnSpMkLst>
            <pc:docMk/>
            <pc:sldMk cId="2899321017" sldId="2147483084"/>
            <ac:cxnSpMk id="10" creationId="{1C17EEFD-4EC6-A9CC-5C50-E77268E029F1}"/>
          </ac:cxnSpMkLst>
        </pc:cxnChg>
        <pc:cxnChg chg="del">
          <ac:chgData name="VACHHANI VISHAL" userId="2d9a5a7e-e419-4379-af29-fdc935646ccf" providerId="ADAL" clId="{9A3DA549-E957-4895-9AF5-90457E9D9291}" dt="2025-02-18T05:51:51.807" v="158" actId="478"/>
          <ac:cxnSpMkLst>
            <pc:docMk/>
            <pc:sldMk cId="2899321017" sldId="2147483084"/>
            <ac:cxnSpMk id="15" creationId="{CCD8D425-1879-E364-B8A1-571B352D12DE}"/>
          </ac:cxnSpMkLst>
        </pc:cxnChg>
        <pc:cxnChg chg="add mod">
          <ac:chgData name="VACHHANI VISHAL" userId="2d9a5a7e-e419-4379-af29-fdc935646ccf" providerId="ADAL" clId="{9A3DA549-E957-4895-9AF5-90457E9D9291}" dt="2025-02-18T06:50:16.154" v="694" actId="1036"/>
          <ac:cxnSpMkLst>
            <pc:docMk/>
            <pc:sldMk cId="2899321017" sldId="2147483084"/>
            <ac:cxnSpMk id="18" creationId="{ADA68CD7-AC12-4698-F13E-194DA330C516}"/>
          </ac:cxnSpMkLst>
        </pc:cxnChg>
        <pc:cxnChg chg="mod">
          <ac:chgData name="VACHHANI VISHAL" userId="2d9a5a7e-e419-4379-af29-fdc935646ccf" providerId="ADAL" clId="{9A3DA549-E957-4895-9AF5-90457E9D9291}" dt="2025-02-18T06:50:08.068" v="670" actId="1035"/>
          <ac:cxnSpMkLst>
            <pc:docMk/>
            <pc:sldMk cId="2899321017" sldId="2147483084"/>
            <ac:cxnSpMk id="22" creationId="{B378FFAD-8C22-D2ED-EC45-60267ACC5869}"/>
          </ac:cxnSpMkLst>
        </pc:cxnChg>
        <pc:cxnChg chg="mod">
          <ac:chgData name="VACHHANI VISHAL" userId="2d9a5a7e-e419-4379-af29-fdc935646ccf" providerId="ADAL" clId="{9A3DA549-E957-4895-9AF5-90457E9D9291}" dt="2025-02-18T06:50:08.068" v="670" actId="1035"/>
          <ac:cxnSpMkLst>
            <pc:docMk/>
            <pc:sldMk cId="2899321017" sldId="2147483084"/>
            <ac:cxnSpMk id="23" creationId="{623FE41C-6251-6DCD-31C7-E4449D81C52C}"/>
          </ac:cxnSpMkLst>
        </pc:cxnChg>
        <pc:cxnChg chg="add mod">
          <ac:chgData name="VACHHANI VISHAL" userId="2d9a5a7e-e419-4379-af29-fdc935646ccf" providerId="ADAL" clId="{9A3DA549-E957-4895-9AF5-90457E9D9291}" dt="2025-02-18T06:53:19.146" v="745" actId="1076"/>
          <ac:cxnSpMkLst>
            <pc:docMk/>
            <pc:sldMk cId="2899321017" sldId="2147483084"/>
            <ac:cxnSpMk id="27" creationId="{0ED5F044-B9CF-9162-8560-340EE0B38556}"/>
          </ac:cxnSpMkLst>
        </pc:cxnChg>
        <pc:cxnChg chg="add mod">
          <ac:chgData name="VACHHANI VISHAL" userId="2d9a5a7e-e419-4379-af29-fdc935646ccf" providerId="ADAL" clId="{9A3DA549-E957-4895-9AF5-90457E9D9291}" dt="2025-02-18T06:50:16.154" v="694" actId="1036"/>
          <ac:cxnSpMkLst>
            <pc:docMk/>
            <pc:sldMk cId="2899321017" sldId="2147483084"/>
            <ac:cxnSpMk id="28" creationId="{FC1D97DC-2C6E-D07D-11CD-0EBA1F78FD56}"/>
          </ac:cxnSpMkLst>
        </pc:cxnChg>
        <pc:cxnChg chg="add mod">
          <ac:chgData name="VACHHANI VISHAL" userId="2d9a5a7e-e419-4379-af29-fdc935646ccf" providerId="ADAL" clId="{9A3DA549-E957-4895-9AF5-90457E9D9291}" dt="2025-02-18T08:24:25.687" v="838" actId="1038"/>
          <ac:cxnSpMkLst>
            <pc:docMk/>
            <pc:sldMk cId="2899321017" sldId="2147483084"/>
            <ac:cxnSpMk id="31" creationId="{7198E29B-5B3A-E8B4-3914-15638A2DE8DF}"/>
          </ac:cxnSpMkLst>
        </pc:cxnChg>
        <pc:cxnChg chg="add mod">
          <ac:chgData name="VACHHANI VISHAL" userId="2d9a5a7e-e419-4379-af29-fdc935646ccf" providerId="ADAL" clId="{9A3DA549-E957-4895-9AF5-90457E9D9291}" dt="2025-02-18T06:53:11.224" v="744" actId="1076"/>
          <ac:cxnSpMkLst>
            <pc:docMk/>
            <pc:sldMk cId="2899321017" sldId="2147483084"/>
            <ac:cxnSpMk id="35" creationId="{970553B2-3B7E-42A9-8B0E-FFF4300A32E0}"/>
          </ac:cxnSpMkLst>
        </pc:cxnChg>
        <pc:cxnChg chg="add mod">
          <ac:chgData name="VACHHANI VISHAL" userId="2d9a5a7e-e419-4379-af29-fdc935646ccf" providerId="ADAL" clId="{9A3DA549-E957-4895-9AF5-90457E9D9291}" dt="2025-02-18T06:50:23.870" v="707" actId="1038"/>
          <ac:cxnSpMkLst>
            <pc:docMk/>
            <pc:sldMk cId="2899321017" sldId="2147483084"/>
            <ac:cxnSpMk id="36" creationId="{C0AF19F1-CA9D-AB36-4DD2-D6CCD5F054C0}"/>
          </ac:cxnSpMkLst>
        </pc:cxnChg>
      </pc:sldChg>
      <pc:sldChg chg="addSp delSp modSp new mod ord modClrScheme chgLayout">
        <pc:chgData name="VACHHANI VISHAL" userId="2d9a5a7e-e419-4379-af29-fdc935646ccf" providerId="ADAL" clId="{9A3DA549-E957-4895-9AF5-90457E9D9291}" dt="2025-02-19T08:14:47.078" v="3379" actId="6549"/>
        <pc:sldMkLst>
          <pc:docMk/>
          <pc:sldMk cId="3774754225" sldId="2147483085"/>
        </pc:sldMkLst>
        <pc:spChg chg="mod">
          <ac:chgData name="VACHHANI VISHAL" userId="2d9a5a7e-e419-4379-af29-fdc935646ccf" providerId="ADAL" clId="{9A3DA549-E957-4895-9AF5-90457E9D9291}" dt="2025-02-19T08:14:47.078" v="3379" actId="6549"/>
          <ac:spMkLst>
            <pc:docMk/>
            <pc:sldMk cId="3774754225" sldId="2147483085"/>
            <ac:spMk id="2" creationId="{B4D282A6-52B8-52EA-7158-5E5CD0B213E0}"/>
          </ac:spMkLst>
        </pc:spChg>
        <pc:spChg chg="del">
          <ac:chgData name="VACHHANI VISHAL" userId="2d9a5a7e-e419-4379-af29-fdc935646ccf" providerId="ADAL" clId="{9A3DA549-E957-4895-9AF5-90457E9D9291}" dt="2025-02-19T07:21:17.107" v="2706" actId="478"/>
          <ac:spMkLst>
            <pc:docMk/>
            <pc:sldMk cId="3774754225" sldId="2147483085"/>
            <ac:spMk id="3" creationId="{2179061D-0D9C-8366-1B85-59ADC7563246}"/>
          </ac:spMkLst>
        </pc:spChg>
        <pc:graphicFrameChg chg="add mod modGraphic">
          <ac:chgData name="VACHHANI VISHAL" userId="2d9a5a7e-e419-4379-af29-fdc935646ccf" providerId="ADAL" clId="{9A3DA549-E957-4895-9AF5-90457E9D9291}" dt="2025-02-19T07:21:35.861" v="2709" actId="26606"/>
          <ac:graphicFrameMkLst>
            <pc:docMk/>
            <pc:sldMk cId="3774754225" sldId="2147483085"/>
            <ac:graphicFrameMk id="4" creationId="{A8BC7C78-350C-5F18-3F3D-D2416E3A9D8C}"/>
          </ac:graphicFrameMkLst>
        </pc:graphicFrameChg>
      </pc:sldChg>
      <pc:sldChg chg="addSp delSp modSp add mod">
        <pc:chgData name="VACHHANI VISHAL" userId="2d9a5a7e-e419-4379-af29-fdc935646ccf" providerId="ADAL" clId="{9A3DA549-E957-4895-9AF5-90457E9D9291}" dt="2025-02-19T08:23:23" v="3648" actId="1036"/>
        <pc:sldMkLst>
          <pc:docMk/>
          <pc:sldMk cId="672542678" sldId="2147483086"/>
        </pc:sldMkLst>
        <pc:spChg chg="del">
          <ac:chgData name="VACHHANI VISHAL" userId="2d9a5a7e-e419-4379-af29-fdc935646ccf" providerId="ADAL" clId="{9A3DA549-E957-4895-9AF5-90457E9D9291}" dt="2025-02-19T06:24:50.325" v="1057" actId="478"/>
          <ac:spMkLst>
            <pc:docMk/>
            <pc:sldMk cId="672542678" sldId="2147483086"/>
            <ac:spMk id="3" creationId="{60EEBDAE-2A4E-AC4D-CFE1-12EDDDCB56C5}"/>
          </ac:spMkLst>
        </pc:spChg>
        <pc:spChg chg="mod">
          <ac:chgData name="VACHHANI VISHAL" userId="2d9a5a7e-e419-4379-af29-fdc935646ccf" providerId="ADAL" clId="{9A3DA549-E957-4895-9AF5-90457E9D9291}" dt="2025-02-19T08:14:58.980" v="3380" actId="1076"/>
          <ac:spMkLst>
            <pc:docMk/>
            <pc:sldMk cId="672542678" sldId="2147483086"/>
            <ac:spMk id="5" creationId="{6B1AFF21-B6C7-150D-0F7E-855B6ABAA9B4}"/>
          </ac:spMkLst>
        </pc:spChg>
        <pc:spChg chg="del">
          <ac:chgData name="VACHHANI VISHAL" userId="2d9a5a7e-e419-4379-af29-fdc935646ccf" providerId="ADAL" clId="{9A3DA549-E957-4895-9AF5-90457E9D9291}" dt="2025-02-19T06:24:50.325" v="1057" actId="478"/>
          <ac:spMkLst>
            <pc:docMk/>
            <pc:sldMk cId="672542678" sldId="2147483086"/>
            <ac:spMk id="8" creationId="{60FB07DC-2099-287E-69B1-11CB9F39D884}"/>
          </ac:spMkLst>
        </pc:spChg>
        <pc:spChg chg="add mod">
          <ac:chgData name="VACHHANI VISHAL" userId="2d9a5a7e-e419-4379-af29-fdc935646ccf" providerId="ADAL" clId="{9A3DA549-E957-4895-9AF5-90457E9D9291}" dt="2025-02-19T06:25:09.912" v="1059"/>
          <ac:spMkLst>
            <pc:docMk/>
            <pc:sldMk cId="672542678" sldId="2147483086"/>
            <ac:spMk id="10" creationId="{A1FEA18B-09CC-87D7-CE4A-44B2191DB908}"/>
          </ac:spMkLst>
        </pc:spChg>
        <pc:spChg chg="add mod">
          <ac:chgData name="VACHHANI VISHAL" userId="2d9a5a7e-e419-4379-af29-fdc935646ccf" providerId="ADAL" clId="{9A3DA549-E957-4895-9AF5-90457E9D9291}" dt="2025-02-19T06:25:09.912" v="1059"/>
          <ac:spMkLst>
            <pc:docMk/>
            <pc:sldMk cId="672542678" sldId="2147483086"/>
            <ac:spMk id="14" creationId="{BB28604F-EADE-1127-1395-969ECC5E3FFB}"/>
          </ac:spMkLst>
        </pc:spChg>
        <pc:spChg chg="add mod">
          <ac:chgData name="VACHHANI VISHAL" userId="2d9a5a7e-e419-4379-af29-fdc935646ccf" providerId="ADAL" clId="{9A3DA549-E957-4895-9AF5-90457E9D9291}" dt="2025-02-19T06:25:09.912" v="1059"/>
          <ac:spMkLst>
            <pc:docMk/>
            <pc:sldMk cId="672542678" sldId="2147483086"/>
            <ac:spMk id="15" creationId="{3DE62ACD-56C7-FD0E-9BFA-9393C6FBCD86}"/>
          </ac:spMkLst>
        </pc:spChg>
        <pc:spChg chg="add mod">
          <ac:chgData name="VACHHANI VISHAL" userId="2d9a5a7e-e419-4379-af29-fdc935646ccf" providerId="ADAL" clId="{9A3DA549-E957-4895-9AF5-90457E9D9291}" dt="2025-02-19T06:25:09.912" v="1059"/>
          <ac:spMkLst>
            <pc:docMk/>
            <pc:sldMk cId="672542678" sldId="2147483086"/>
            <ac:spMk id="16" creationId="{479859A1-F784-FDBD-5D74-D6A176E8D508}"/>
          </ac:spMkLst>
        </pc:spChg>
        <pc:spChg chg="add mod">
          <ac:chgData name="VACHHANI VISHAL" userId="2d9a5a7e-e419-4379-af29-fdc935646ccf" providerId="ADAL" clId="{9A3DA549-E957-4895-9AF5-90457E9D9291}" dt="2025-02-19T06:25:09.912" v="1059"/>
          <ac:spMkLst>
            <pc:docMk/>
            <pc:sldMk cId="672542678" sldId="2147483086"/>
            <ac:spMk id="18" creationId="{B63B6FD9-E25C-77BE-AF89-B3489DBEA514}"/>
          </ac:spMkLst>
        </pc:spChg>
        <pc:spChg chg="add mod">
          <ac:chgData name="VACHHANI VISHAL" userId="2d9a5a7e-e419-4379-af29-fdc935646ccf" providerId="ADAL" clId="{9A3DA549-E957-4895-9AF5-90457E9D9291}" dt="2025-02-19T06:25:09.912" v="1059"/>
          <ac:spMkLst>
            <pc:docMk/>
            <pc:sldMk cId="672542678" sldId="2147483086"/>
            <ac:spMk id="22" creationId="{546C2060-55C1-B606-25ED-B1A42AA1B48B}"/>
          </ac:spMkLst>
        </pc:spChg>
        <pc:spChg chg="add mod">
          <ac:chgData name="VACHHANI VISHAL" userId="2d9a5a7e-e419-4379-af29-fdc935646ccf" providerId="ADAL" clId="{9A3DA549-E957-4895-9AF5-90457E9D9291}" dt="2025-02-19T06:25:09.912" v="1059"/>
          <ac:spMkLst>
            <pc:docMk/>
            <pc:sldMk cId="672542678" sldId="2147483086"/>
            <ac:spMk id="24" creationId="{76E62E09-F120-7E11-AEC5-4760B47E0B33}"/>
          </ac:spMkLst>
        </pc:spChg>
        <pc:spChg chg="add mod">
          <ac:chgData name="VACHHANI VISHAL" userId="2d9a5a7e-e419-4379-af29-fdc935646ccf" providerId="ADAL" clId="{9A3DA549-E957-4895-9AF5-90457E9D9291}" dt="2025-02-19T06:25:09.912" v="1059"/>
          <ac:spMkLst>
            <pc:docMk/>
            <pc:sldMk cId="672542678" sldId="2147483086"/>
            <ac:spMk id="26" creationId="{1B011724-9C56-AF9B-09AD-1F904D9066E8}"/>
          </ac:spMkLst>
        </pc:spChg>
        <pc:spChg chg="add mod">
          <ac:chgData name="VACHHANI VISHAL" userId="2d9a5a7e-e419-4379-af29-fdc935646ccf" providerId="ADAL" clId="{9A3DA549-E957-4895-9AF5-90457E9D9291}" dt="2025-02-19T06:25:09.912" v="1059"/>
          <ac:spMkLst>
            <pc:docMk/>
            <pc:sldMk cId="672542678" sldId="2147483086"/>
            <ac:spMk id="30" creationId="{B998CBC2-25D1-9466-128E-B2D6DBD6756D}"/>
          </ac:spMkLst>
        </pc:spChg>
        <pc:spChg chg="add mod">
          <ac:chgData name="VACHHANI VISHAL" userId="2d9a5a7e-e419-4379-af29-fdc935646ccf" providerId="ADAL" clId="{9A3DA549-E957-4895-9AF5-90457E9D9291}" dt="2025-02-19T06:25:09.912" v="1059"/>
          <ac:spMkLst>
            <pc:docMk/>
            <pc:sldMk cId="672542678" sldId="2147483086"/>
            <ac:spMk id="31" creationId="{3ECA393F-5325-4ABC-B03C-B2E9C335CC96}"/>
          </ac:spMkLst>
        </pc:spChg>
        <pc:spChg chg="mod">
          <ac:chgData name="VACHHANI VISHAL" userId="2d9a5a7e-e419-4379-af29-fdc935646ccf" providerId="ADAL" clId="{9A3DA549-E957-4895-9AF5-90457E9D9291}" dt="2025-02-19T08:23:23" v="3648" actId="1036"/>
          <ac:spMkLst>
            <pc:docMk/>
            <pc:sldMk cId="672542678" sldId="2147483086"/>
            <ac:spMk id="34" creationId="{BF9A5774-8DF4-64E9-FA0E-29998F73F1B9}"/>
          </ac:spMkLst>
        </pc:spChg>
        <pc:spChg chg="del mod">
          <ac:chgData name="VACHHANI VISHAL" userId="2d9a5a7e-e419-4379-af29-fdc935646ccf" providerId="ADAL" clId="{9A3DA549-E957-4895-9AF5-90457E9D9291}" dt="2025-02-19T06:27:34.985" v="1067" actId="478"/>
          <ac:spMkLst>
            <pc:docMk/>
            <pc:sldMk cId="672542678" sldId="2147483086"/>
            <ac:spMk id="35" creationId="{81FFDB6A-2C4D-FCEC-50D7-3F901AD8DF3D}"/>
          </ac:spMkLst>
        </pc:spChg>
        <pc:spChg chg="mod">
          <ac:chgData name="VACHHANI VISHAL" userId="2d9a5a7e-e419-4379-af29-fdc935646ccf" providerId="ADAL" clId="{9A3DA549-E957-4895-9AF5-90457E9D9291}" dt="2025-02-19T08:23:23" v="3648" actId="1036"/>
          <ac:spMkLst>
            <pc:docMk/>
            <pc:sldMk cId="672542678" sldId="2147483086"/>
            <ac:spMk id="36" creationId="{3787BD1F-57EB-FCAD-E04F-EEFA0739EAB5}"/>
          </ac:spMkLst>
        </pc:spChg>
        <pc:spChg chg="mod">
          <ac:chgData name="VACHHANI VISHAL" userId="2d9a5a7e-e419-4379-af29-fdc935646ccf" providerId="ADAL" clId="{9A3DA549-E957-4895-9AF5-90457E9D9291}" dt="2025-02-19T07:18:24.317" v="2680" actId="1036"/>
          <ac:spMkLst>
            <pc:docMk/>
            <pc:sldMk cId="672542678" sldId="2147483086"/>
            <ac:spMk id="38" creationId="{4BABB4CF-C66D-77E7-98DD-CCD6F26BD479}"/>
          </ac:spMkLst>
        </pc:spChg>
        <pc:spChg chg="add mod">
          <ac:chgData name="VACHHANI VISHAL" userId="2d9a5a7e-e419-4379-af29-fdc935646ccf" providerId="ADAL" clId="{9A3DA549-E957-4895-9AF5-90457E9D9291}" dt="2025-02-19T08:23:23" v="3648" actId="1036"/>
          <ac:spMkLst>
            <pc:docMk/>
            <pc:sldMk cId="672542678" sldId="2147483086"/>
            <ac:spMk id="39" creationId="{79E7B107-6D56-F459-BDED-DC96FD01877C}"/>
          </ac:spMkLst>
        </pc:spChg>
        <pc:spChg chg="add del mod">
          <ac:chgData name="VACHHANI VISHAL" userId="2d9a5a7e-e419-4379-af29-fdc935646ccf" providerId="ADAL" clId="{9A3DA549-E957-4895-9AF5-90457E9D9291}" dt="2025-02-19T06:27:34.985" v="1067" actId="478"/>
          <ac:spMkLst>
            <pc:docMk/>
            <pc:sldMk cId="672542678" sldId="2147483086"/>
            <ac:spMk id="40" creationId="{919E09B4-066A-4C87-4AB5-0ADA224F9F96}"/>
          </ac:spMkLst>
        </pc:spChg>
        <pc:spChg chg="mod">
          <ac:chgData name="VACHHANI VISHAL" userId="2d9a5a7e-e419-4379-af29-fdc935646ccf" providerId="ADAL" clId="{9A3DA549-E957-4895-9AF5-90457E9D9291}" dt="2025-02-19T06:48:47.426" v="1890" actId="1035"/>
          <ac:spMkLst>
            <pc:docMk/>
            <pc:sldMk cId="672542678" sldId="2147483086"/>
            <ac:spMk id="41" creationId="{40944487-6D29-8DAD-9246-37963376D850}"/>
          </ac:spMkLst>
        </pc:spChg>
        <pc:spChg chg="mod">
          <ac:chgData name="VACHHANI VISHAL" userId="2d9a5a7e-e419-4379-af29-fdc935646ccf" providerId="ADAL" clId="{9A3DA549-E957-4895-9AF5-90457E9D9291}" dt="2025-02-19T08:23:23" v="3648" actId="1036"/>
          <ac:spMkLst>
            <pc:docMk/>
            <pc:sldMk cId="672542678" sldId="2147483086"/>
            <ac:spMk id="42" creationId="{9F7640EC-346B-25B6-FB51-1E719AA02C8D}"/>
          </ac:spMkLst>
        </pc:spChg>
        <pc:spChg chg="mod">
          <ac:chgData name="VACHHANI VISHAL" userId="2d9a5a7e-e419-4379-af29-fdc935646ccf" providerId="ADAL" clId="{9A3DA549-E957-4895-9AF5-90457E9D9291}" dt="2025-02-19T06:49:32.623" v="1891" actId="14100"/>
          <ac:spMkLst>
            <pc:docMk/>
            <pc:sldMk cId="672542678" sldId="2147483086"/>
            <ac:spMk id="44" creationId="{96F4CBDF-2B52-1D35-6D4B-8772D4904EEA}"/>
          </ac:spMkLst>
        </pc:spChg>
        <pc:spChg chg="add del mod">
          <ac:chgData name="VACHHANI VISHAL" userId="2d9a5a7e-e419-4379-af29-fdc935646ccf" providerId="ADAL" clId="{9A3DA549-E957-4895-9AF5-90457E9D9291}" dt="2025-02-19T06:27:34.985" v="1067" actId="478"/>
          <ac:spMkLst>
            <pc:docMk/>
            <pc:sldMk cId="672542678" sldId="2147483086"/>
            <ac:spMk id="45" creationId="{A605575E-3769-7BC6-B7A7-7E6DA4498BB8}"/>
          </ac:spMkLst>
        </pc:spChg>
        <pc:spChg chg="add mod">
          <ac:chgData name="VACHHANI VISHAL" userId="2d9a5a7e-e419-4379-af29-fdc935646ccf" providerId="ADAL" clId="{9A3DA549-E957-4895-9AF5-90457E9D9291}" dt="2025-02-19T08:23:23" v="3648" actId="1036"/>
          <ac:spMkLst>
            <pc:docMk/>
            <pc:sldMk cId="672542678" sldId="2147483086"/>
            <ac:spMk id="46" creationId="{637551AC-1C65-64C5-057F-C2341CA5E5A8}"/>
          </ac:spMkLst>
        </pc:spChg>
        <pc:spChg chg="add mod">
          <ac:chgData name="VACHHANI VISHAL" userId="2d9a5a7e-e419-4379-af29-fdc935646ccf" providerId="ADAL" clId="{9A3DA549-E957-4895-9AF5-90457E9D9291}" dt="2025-02-19T07:02:41.900" v="2535" actId="20577"/>
          <ac:spMkLst>
            <pc:docMk/>
            <pc:sldMk cId="672542678" sldId="2147483086"/>
            <ac:spMk id="47" creationId="{FAD6EF2E-058A-4E02-9410-E91C042A5301}"/>
          </ac:spMkLst>
        </pc:spChg>
        <pc:spChg chg="mod">
          <ac:chgData name="VACHHANI VISHAL" userId="2d9a5a7e-e419-4379-af29-fdc935646ccf" providerId="ADAL" clId="{9A3DA549-E957-4895-9AF5-90457E9D9291}" dt="2025-02-19T08:23:23" v="3648" actId="1036"/>
          <ac:spMkLst>
            <pc:docMk/>
            <pc:sldMk cId="672542678" sldId="2147483086"/>
            <ac:spMk id="49" creationId="{4904234C-75EC-1310-DE64-68511A2EE64A}"/>
          </ac:spMkLst>
        </pc:spChg>
        <pc:spChg chg="add del mod">
          <ac:chgData name="VACHHANI VISHAL" userId="2d9a5a7e-e419-4379-af29-fdc935646ccf" providerId="ADAL" clId="{9A3DA549-E957-4895-9AF5-90457E9D9291}" dt="2025-02-19T06:27:34.985" v="1067" actId="478"/>
          <ac:spMkLst>
            <pc:docMk/>
            <pc:sldMk cId="672542678" sldId="2147483086"/>
            <ac:spMk id="50" creationId="{55CD93D7-6706-2E2B-1011-CC798F37C528}"/>
          </ac:spMkLst>
        </pc:spChg>
        <pc:spChg chg="mod">
          <ac:chgData name="VACHHANI VISHAL" userId="2d9a5a7e-e419-4379-af29-fdc935646ccf" providerId="ADAL" clId="{9A3DA549-E957-4895-9AF5-90457E9D9291}" dt="2025-02-19T06:54:41.584" v="2332" actId="20577"/>
          <ac:spMkLst>
            <pc:docMk/>
            <pc:sldMk cId="672542678" sldId="2147483086"/>
            <ac:spMk id="51" creationId="{B3CCA089-1F5C-3D10-79F0-3337F5D18169}"/>
          </ac:spMkLst>
        </pc:spChg>
        <pc:spChg chg="add mod">
          <ac:chgData name="VACHHANI VISHAL" userId="2d9a5a7e-e419-4379-af29-fdc935646ccf" providerId="ADAL" clId="{9A3DA549-E957-4895-9AF5-90457E9D9291}" dt="2025-02-19T08:23:23" v="3648" actId="1036"/>
          <ac:spMkLst>
            <pc:docMk/>
            <pc:sldMk cId="672542678" sldId="2147483086"/>
            <ac:spMk id="52" creationId="{CA6C0602-21F0-FCC9-A707-A09A3E8745C5}"/>
          </ac:spMkLst>
        </pc:spChg>
        <pc:spChg chg="add mod">
          <ac:chgData name="VACHHANI VISHAL" userId="2d9a5a7e-e419-4379-af29-fdc935646ccf" providerId="ADAL" clId="{9A3DA549-E957-4895-9AF5-90457E9D9291}" dt="2025-02-19T07:18:24.317" v="2680" actId="1036"/>
          <ac:spMkLst>
            <pc:docMk/>
            <pc:sldMk cId="672542678" sldId="2147483086"/>
            <ac:spMk id="54" creationId="{AF258371-B025-BEE8-84CC-C089B310EEF4}"/>
          </ac:spMkLst>
        </pc:spChg>
        <pc:spChg chg="add del mod">
          <ac:chgData name="VACHHANI VISHAL" userId="2d9a5a7e-e419-4379-af29-fdc935646ccf" providerId="ADAL" clId="{9A3DA549-E957-4895-9AF5-90457E9D9291}" dt="2025-02-19T06:27:44.728" v="1068" actId="478"/>
          <ac:spMkLst>
            <pc:docMk/>
            <pc:sldMk cId="672542678" sldId="2147483086"/>
            <ac:spMk id="55" creationId="{30A6EABF-239A-287C-A8B0-D10D09F4E4E4}"/>
          </ac:spMkLst>
        </pc:spChg>
        <pc:spChg chg="mod">
          <ac:chgData name="VACHHANI VISHAL" userId="2d9a5a7e-e419-4379-af29-fdc935646ccf" providerId="ADAL" clId="{9A3DA549-E957-4895-9AF5-90457E9D9291}" dt="2025-02-19T08:23:23" v="3648" actId="1036"/>
          <ac:spMkLst>
            <pc:docMk/>
            <pc:sldMk cId="672542678" sldId="2147483086"/>
            <ac:spMk id="56" creationId="{AE96DE5A-9F7D-6092-D934-F1911A1EDC33}"/>
          </ac:spMkLst>
        </pc:spChg>
        <pc:spChg chg="add mod">
          <ac:chgData name="VACHHANI VISHAL" userId="2d9a5a7e-e419-4379-af29-fdc935646ccf" providerId="ADAL" clId="{9A3DA549-E957-4895-9AF5-90457E9D9291}" dt="2025-02-19T08:23:23" v="3648" actId="1036"/>
          <ac:spMkLst>
            <pc:docMk/>
            <pc:sldMk cId="672542678" sldId="2147483086"/>
            <ac:spMk id="57" creationId="{029769FE-3908-394E-52E7-BBE05AB575CB}"/>
          </ac:spMkLst>
        </pc:spChg>
        <pc:spChg chg="add mod">
          <ac:chgData name="VACHHANI VISHAL" userId="2d9a5a7e-e419-4379-af29-fdc935646ccf" providerId="ADAL" clId="{9A3DA549-E957-4895-9AF5-90457E9D9291}" dt="2025-02-19T08:23:23" v="3648" actId="1036"/>
          <ac:spMkLst>
            <pc:docMk/>
            <pc:sldMk cId="672542678" sldId="2147483086"/>
            <ac:spMk id="59" creationId="{A74762CB-9835-AD6F-2720-302AC513986B}"/>
          </ac:spMkLst>
        </pc:spChg>
        <pc:spChg chg="add del mod">
          <ac:chgData name="VACHHANI VISHAL" userId="2d9a5a7e-e419-4379-af29-fdc935646ccf" providerId="ADAL" clId="{9A3DA549-E957-4895-9AF5-90457E9D9291}" dt="2025-02-19T06:59:11.857" v="2528"/>
          <ac:spMkLst>
            <pc:docMk/>
            <pc:sldMk cId="672542678" sldId="2147483086"/>
            <ac:spMk id="62" creationId="{C8C9CD67-81C1-4D76-347B-B0950AC35651}"/>
          </ac:spMkLst>
        </pc:spChg>
        <pc:spChg chg="add del mod">
          <ac:chgData name="VACHHANI VISHAL" userId="2d9a5a7e-e419-4379-af29-fdc935646ccf" providerId="ADAL" clId="{9A3DA549-E957-4895-9AF5-90457E9D9291}" dt="2025-02-19T07:14:55.676" v="2635" actId="478"/>
          <ac:spMkLst>
            <pc:docMk/>
            <pc:sldMk cId="672542678" sldId="2147483086"/>
            <ac:spMk id="63" creationId="{1B75757B-EA7E-A5BE-C274-ACB4415966C1}"/>
          </ac:spMkLst>
        </pc:spChg>
        <pc:graphicFrameChg chg="del">
          <ac:chgData name="VACHHANI VISHAL" userId="2d9a5a7e-e419-4379-af29-fdc935646ccf" providerId="ADAL" clId="{9A3DA549-E957-4895-9AF5-90457E9D9291}" dt="2025-02-19T06:24:54.146" v="1058" actId="478"/>
          <ac:graphicFrameMkLst>
            <pc:docMk/>
            <pc:sldMk cId="672542678" sldId="2147483086"/>
            <ac:graphicFrameMk id="9" creationId="{AC901623-583B-E089-2D8B-D1BA10AEEE6B}"/>
          </ac:graphicFrameMkLst>
        </pc:graphicFrameChg>
        <pc:picChg chg="del">
          <ac:chgData name="VACHHANI VISHAL" userId="2d9a5a7e-e419-4379-af29-fdc935646ccf" providerId="ADAL" clId="{9A3DA549-E957-4895-9AF5-90457E9D9291}" dt="2025-02-19T06:28:04.565" v="1069" actId="478"/>
          <ac:picMkLst>
            <pc:docMk/>
            <pc:sldMk cId="672542678" sldId="2147483086"/>
            <ac:picMk id="37" creationId="{30092873-EC40-49A2-0ADC-2B1B6C161111}"/>
          </ac:picMkLst>
        </pc:picChg>
        <pc:picChg chg="del">
          <ac:chgData name="VACHHANI VISHAL" userId="2d9a5a7e-e419-4379-af29-fdc935646ccf" providerId="ADAL" clId="{9A3DA549-E957-4895-9AF5-90457E9D9291}" dt="2025-02-19T06:28:10.710" v="1070" actId="478"/>
          <ac:picMkLst>
            <pc:docMk/>
            <pc:sldMk cId="672542678" sldId="2147483086"/>
            <ac:picMk id="43" creationId="{59F0B847-AC9D-2AA2-5011-4BA4877D48A5}"/>
          </ac:picMkLst>
        </pc:picChg>
        <pc:picChg chg="del">
          <ac:chgData name="VACHHANI VISHAL" userId="2d9a5a7e-e419-4379-af29-fdc935646ccf" providerId="ADAL" clId="{9A3DA549-E957-4895-9AF5-90457E9D9291}" dt="2025-02-19T06:27:34.985" v="1067" actId="478"/>
          <ac:picMkLst>
            <pc:docMk/>
            <pc:sldMk cId="672542678" sldId="2147483086"/>
            <ac:picMk id="48" creationId="{9C8D57F9-AEF7-0E45-E424-6A803DC45B21}"/>
          </ac:picMkLst>
        </pc:picChg>
        <pc:picChg chg="del">
          <ac:chgData name="VACHHANI VISHAL" userId="2d9a5a7e-e419-4379-af29-fdc935646ccf" providerId="ADAL" clId="{9A3DA549-E957-4895-9AF5-90457E9D9291}" dt="2025-02-19T06:27:34.985" v="1067" actId="478"/>
          <ac:picMkLst>
            <pc:docMk/>
            <pc:sldMk cId="672542678" sldId="2147483086"/>
            <ac:picMk id="53" creationId="{799C3851-02D3-1CB2-32A3-B95EA5BBAE01}"/>
          </ac:picMkLst>
        </pc:picChg>
        <pc:picChg chg="del">
          <ac:chgData name="VACHHANI VISHAL" userId="2d9a5a7e-e419-4379-af29-fdc935646ccf" providerId="ADAL" clId="{9A3DA549-E957-4895-9AF5-90457E9D9291}" dt="2025-02-19T06:28:14.575" v="1071" actId="478"/>
          <ac:picMkLst>
            <pc:docMk/>
            <pc:sldMk cId="672542678" sldId="2147483086"/>
            <ac:picMk id="58" creationId="{DE661BBE-6B07-8F2B-205D-191327AD885D}"/>
          </ac:picMkLst>
        </pc:picChg>
        <pc:cxnChg chg="del">
          <ac:chgData name="VACHHANI VISHAL" userId="2d9a5a7e-e419-4379-af29-fdc935646ccf" providerId="ADAL" clId="{9A3DA549-E957-4895-9AF5-90457E9D9291}" dt="2025-02-19T06:24:50.325" v="1057" actId="478"/>
          <ac:cxnSpMkLst>
            <pc:docMk/>
            <pc:sldMk cId="672542678" sldId="2147483086"/>
            <ac:cxnSpMk id="2" creationId="{B7BE580E-8319-C82D-8251-A03061A5A130}"/>
          </ac:cxnSpMkLst>
        </pc:cxnChg>
        <pc:cxnChg chg="del">
          <ac:chgData name="VACHHANI VISHAL" userId="2d9a5a7e-e419-4379-af29-fdc935646ccf" providerId="ADAL" clId="{9A3DA549-E957-4895-9AF5-90457E9D9291}" dt="2025-02-19T06:24:50.325" v="1057" actId="478"/>
          <ac:cxnSpMkLst>
            <pc:docMk/>
            <pc:sldMk cId="672542678" sldId="2147483086"/>
            <ac:cxnSpMk id="4" creationId="{56D88EF0-9AC4-2937-B818-577887A13A70}"/>
          </ac:cxnSpMkLst>
        </pc:cxnChg>
        <pc:cxnChg chg="add mod">
          <ac:chgData name="VACHHANI VISHAL" userId="2d9a5a7e-e419-4379-af29-fdc935646ccf" providerId="ADAL" clId="{9A3DA549-E957-4895-9AF5-90457E9D9291}" dt="2025-02-19T07:21:09.940" v="2705" actId="1036"/>
          <ac:cxnSpMkLst>
            <pc:docMk/>
            <pc:sldMk cId="672542678" sldId="2147483086"/>
            <ac:cxnSpMk id="60" creationId="{12D476FA-4B06-C6F9-8369-ADC89F7E46B2}"/>
          </ac:cxnSpMkLst>
        </pc:cxnChg>
        <pc:cxnChg chg="add del mod">
          <ac:chgData name="VACHHANI VISHAL" userId="2d9a5a7e-e419-4379-af29-fdc935646ccf" providerId="ADAL" clId="{9A3DA549-E957-4895-9AF5-90457E9D9291}" dt="2025-02-19T07:14:55.676" v="2635" actId="478"/>
          <ac:cxnSpMkLst>
            <pc:docMk/>
            <pc:sldMk cId="672542678" sldId="2147483086"/>
            <ac:cxnSpMk id="64" creationId="{12CF92C6-C7E5-EBB7-A3D9-71300397ABED}"/>
          </ac:cxnSpMkLst>
        </pc:cxnChg>
      </pc:sldChg>
      <pc:sldChg chg="add del">
        <pc:chgData name="VACHHANI VISHAL" userId="2d9a5a7e-e419-4379-af29-fdc935646ccf" providerId="ADAL" clId="{9A3DA549-E957-4895-9AF5-90457E9D9291}" dt="2025-02-19T06:23:36.169" v="1055"/>
        <pc:sldMkLst>
          <pc:docMk/>
          <pc:sldMk cId="990258532" sldId="2147483086"/>
        </pc:sldMkLst>
      </pc:sldChg>
      <pc:sldChg chg="addSp delSp add del mod">
        <pc:chgData name="VACHHANI VISHAL" userId="2d9a5a7e-e419-4379-af29-fdc935646ccf" providerId="ADAL" clId="{9A3DA549-E957-4895-9AF5-90457E9D9291}" dt="2025-02-19T06:22:18.869" v="1051"/>
        <pc:sldMkLst>
          <pc:docMk/>
          <pc:sldMk cId="1242102357" sldId="2147483086"/>
        </pc:sldMkLst>
        <pc:spChg chg="add del">
          <ac:chgData name="VACHHANI VISHAL" userId="2d9a5a7e-e419-4379-af29-fdc935646ccf" providerId="ADAL" clId="{9A3DA549-E957-4895-9AF5-90457E9D9291}" dt="2025-02-19T06:22:18.431" v="1050" actId="478"/>
          <ac:spMkLst>
            <pc:docMk/>
            <pc:sldMk cId="1242102357" sldId="2147483086"/>
            <ac:spMk id="10" creationId="{87C450AA-E403-B335-BBFF-5BABD1F15FC2}"/>
          </ac:spMkLst>
        </pc:spChg>
      </pc:sldChg>
      <pc:sldChg chg="add del">
        <pc:chgData name="VACHHANI VISHAL" userId="2d9a5a7e-e419-4379-af29-fdc935646ccf" providerId="ADAL" clId="{9A3DA549-E957-4895-9AF5-90457E9D9291}" dt="2025-02-19T06:23:24.875" v="1053" actId="47"/>
        <pc:sldMkLst>
          <pc:docMk/>
          <pc:sldMk cId="3574179867" sldId="2147483086"/>
        </pc:sldMkLst>
      </pc:sldChg>
      <pc:sldMasterChg chg="del delSldLayout">
        <pc:chgData name="VACHHANI VISHAL" userId="2d9a5a7e-e419-4379-af29-fdc935646ccf" providerId="ADAL" clId="{9A3DA549-E957-4895-9AF5-90457E9D9291}" dt="2025-02-19T07:21:01.014" v="2686" actId="47"/>
        <pc:sldMasterMkLst>
          <pc:docMk/>
          <pc:sldMasterMk cId="4195826867" sldId="2147483662"/>
        </pc:sldMasterMkLst>
        <pc:sldLayoutChg chg="del">
          <pc:chgData name="VACHHANI VISHAL" userId="2d9a5a7e-e419-4379-af29-fdc935646ccf" providerId="ADAL" clId="{9A3DA549-E957-4895-9AF5-90457E9D9291}" dt="2025-02-19T07:21:01.014" v="2686" actId="47"/>
          <pc:sldLayoutMkLst>
            <pc:docMk/>
            <pc:sldMasterMk cId="4195826867" sldId="2147483662"/>
            <pc:sldLayoutMk cId="1520809523" sldId="2147483663"/>
          </pc:sldLayoutMkLst>
        </pc:sldLayoutChg>
        <pc:sldLayoutChg chg="del">
          <pc:chgData name="VACHHANI VISHAL" userId="2d9a5a7e-e419-4379-af29-fdc935646ccf" providerId="ADAL" clId="{9A3DA549-E957-4895-9AF5-90457E9D9291}" dt="2025-02-19T07:21:01.014" v="2686" actId="47"/>
          <pc:sldLayoutMkLst>
            <pc:docMk/>
            <pc:sldMasterMk cId="4195826867" sldId="2147483662"/>
            <pc:sldLayoutMk cId="2430790270" sldId="2147483664"/>
          </pc:sldLayoutMkLst>
        </pc:sldLayoutChg>
        <pc:sldLayoutChg chg="del">
          <pc:chgData name="VACHHANI VISHAL" userId="2d9a5a7e-e419-4379-af29-fdc935646ccf" providerId="ADAL" clId="{9A3DA549-E957-4895-9AF5-90457E9D9291}" dt="2025-02-19T07:21:01.014" v="2686" actId="47"/>
          <pc:sldLayoutMkLst>
            <pc:docMk/>
            <pc:sldMasterMk cId="4195826867" sldId="2147483662"/>
            <pc:sldLayoutMk cId="599457029" sldId="2147483665"/>
          </pc:sldLayoutMkLst>
        </pc:sldLayoutChg>
        <pc:sldLayoutChg chg="del">
          <pc:chgData name="VACHHANI VISHAL" userId="2d9a5a7e-e419-4379-af29-fdc935646ccf" providerId="ADAL" clId="{9A3DA549-E957-4895-9AF5-90457E9D9291}" dt="2025-02-19T07:21:01.014" v="2686" actId="47"/>
          <pc:sldLayoutMkLst>
            <pc:docMk/>
            <pc:sldMasterMk cId="4195826867" sldId="2147483662"/>
            <pc:sldLayoutMk cId="3904864165" sldId="2147483666"/>
          </pc:sldLayoutMkLst>
        </pc:sldLayoutChg>
        <pc:sldLayoutChg chg="del">
          <pc:chgData name="VACHHANI VISHAL" userId="2d9a5a7e-e419-4379-af29-fdc935646ccf" providerId="ADAL" clId="{9A3DA549-E957-4895-9AF5-90457E9D9291}" dt="2025-02-19T07:21:01.014" v="2686" actId="47"/>
          <pc:sldLayoutMkLst>
            <pc:docMk/>
            <pc:sldMasterMk cId="4195826867" sldId="2147483662"/>
            <pc:sldLayoutMk cId="2696917897" sldId="2147483667"/>
          </pc:sldLayoutMkLst>
        </pc:sldLayoutChg>
        <pc:sldLayoutChg chg="del">
          <pc:chgData name="VACHHANI VISHAL" userId="2d9a5a7e-e419-4379-af29-fdc935646ccf" providerId="ADAL" clId="{9A3DA549-E957-4895-9AF5-90457E9D9291}" dt="2025-02-19T07:21:01.014" v="2686" actId="47"/>
          <pc:sldLayoutMkLst>
            <pc:docMk/>
            <pc:sldMasterMk cId="4195826867" sldId="2147483662"/>
            <pc:sldLayoutMk cId="1298560412" sldId="2147483668"/>
          </pc:sldLayoutMkLst>
        </pc:sldLayoutChg>
        <pc:sldLayoutChg chg="del">
          <pc:chgData name="VACHHANI VISHAL" userId="2d9a5a7e-e419-4379-af29-fdc935646ccf" providerId="ADAL" clId="{9A3DA549-E957-4895-9AF5-90457E9D9291}" dt="2025-02-19T07:21:01.014" v="2686" actId="47"/>
          <pc:sldLayoutMkLst>
            <pc:docMk/>
            <pc:sldMasterMk cId="4195826867" sldId="2147483662"/>
            <pc:sldLayoutMk cId="4076160799" sldId="2147483669"/>
          </pc:sldLayoutMkLst>
        </pc:sldLayoutChg>
        <pc:sldLayoutChg chg="del">
          <pc:chgData name="VACHHANI VISHAL" userId="2d9a5a7e-e419-4379-af29-fdc935646ccf" providerId="ADAL" clId="{9A3DA549-E957-4895-9AF5-90457E9D9291}" dt="2025-02-19T07:21:01.014" v="2686" actId="47"/>
          <pc:sldLayoutMkLst>
            <pc:docMk/>
            <pc:sldMasterMk cId="4195826867" sldId="2147483662"/>
            <pc:sldLayoutMk cId="3915172728" sldId="2147483670"/>
          </pc:sldLayoutMkLst>
        </pc:sldLayoutChg>
        <pc:sldLayoutChg chg="del">
          <pc:chgData name="VACHHANI VISHAL" userId="2d9a5a7e-e419-4379-af29-fdc935646ccf" providerId="ADAL" clId="{9A3DA549-E957-4895-9AF5-90457E9D9291}" dt="2025-02-19T07:21:01.014" v="2686" actId="47"/>
          <pc:sldLayoutMkLst>
            <pc:docMk/>
            <pc:sldMasterMk cId="4195826867" sldId="2147483662"/>
            <pc:sldLayoutMk cId="1814491445" sldId="2147483671"/>
          </pc:sldLayoutMkLst>
        </pc:sldLayoutChg>
        <pc:sldLayoutChg chg="del">
          <pc:chgData name="VACHHANI VISHAL" userId="2d9a5a7e-e419-4379-af29-fdc935646ccf" providerId="ADAL" clId="{9A3DA549-E957-4895-9AF5-90457E9D9291}" dt="2025-02-19T07:21:01.014" v="2686" actId="47"/>
          <pc:sldLayoutMkLst>
            <pc:docMk/>
            <pc:sldMasterMk cId="4195826867" sldId="2147483662"/>
            <pc:sldLayoutMk cId="2501741565" sldId="2147483672"/>
          </pc:sldLayoutMkLst>
        </pc:sldLayoutChg>
        <pc:sldLayoutChg chg="del">
          <pc:chgData name="VACHHANI VISHAL" userId="2d9a5a7e-e419-4379-af29-fdc935646ccf" providerId="ADAL" clId="{9A3DA549-E957-4895-9AF5-90457E9D9291}" dt="2025-02-19T07:21:01.014" v="2686" actId="47"/>
          <pc:sldLayoutMkLst>
            <pc:docMk/>
            <pc:sldMasterMk cId="4195826867" sldId="2147483662"/>
            <pc:sldLayoutMk cId="4021396480" sldId="2147483673"/>
          </pc:sldLayoutMkLst>
        </pc:sldLayoutChg>
        <pc:sldLayoutChg chg="del">
          <pc:chgData name="VACHHANI VISHAL" userId="2d9a5a7e-e419-4379-af29-fdc935646ccf" providerId="ADAL" clId="{9A3DA549-E957-4895-9AF5-90457E9D9291}" dt="2025-02-19T07:21:01.014" v="2686" actId="47"/>
          <pc:sldLayoutMkLst>
            <pc:docMk/>
            <pc:sldMasterMk cId="4195826867" sldId="2147483662"/>
            <pc:sldLayoutMk cId="552293365" sldId="2147483674"/>
          </pc:sldLayoutMkLst>
        </pc:sldLayoutChg>
        <pc:sldLayoutChg chg="del">
          <pc:chgData name="VACHHANI VISHAL" userId="2d9a5a7e-e419-4379-af29-fdc935646ccf" providerId="ADAL" clId="{9A3DA549-E957-4895-9AF5-90457E9D9291}" dt="2025-02-19T07:21:01.014" v="2686" actId="47"/>
          <pc:sldLayoutMkLst>
            <pc:docMk/>
            <pc:sldMasterMk cId="4195826867" sldId="2147483662"/>
            <pc:sldLayoutMk cId="2263295298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D6F29-1293-4CCD-BC0D-B3FD71A6F1D2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6F9CD-9CCB-47DE-8FA7-8AA009065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26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75A2-25A1-4921-85B2-A26EAF004EE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5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45D0-7B62-60C0-D560-FF1A1C12F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42689-B348-9E89-6448-19B71F20D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79DC4-ABDE-9563-2CBC-AB64562F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0FA7-B754-4FFE-9A03-957813579CD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ADD4-62E6-6D73-CCD2-3B219D00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BD8BE-8BD3-F3AE-E197-8F41D0DA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2520-530B-4A33-8D8F-8FC5B4C60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11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7D89-A835-1C12-E65D-EB6616DE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60B48-F0A4-F4C8-5495-50114B0A6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F3F37-2DE1-4DDD-C539-657F16A3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0FA7-B754-4FFE-9A03-957813579CD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2DFE1-1F4E-88B0-0CC7-BE633A25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DFBF2-CC94-48F9-BF2B-8148FBC8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2520-530B-4A33-8D8F-8FC5B4C60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33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417E7-7D89-7E30-BC47-D40296AF9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E99A0-7CFC-2042-F346-33C5BDB73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BF2E2-20B5-363E-4218-BDBCE15C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0FA7-B754-4FFE-9A03-957813579CD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2779F-1067-AA1F-4E78-DE7C77CF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42959-814A-29E5-0A40-0FD09231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2520-530B-4A33-8D8F-8FC5B4C60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191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 Slide">
    <p:bg>
      <p:bgPr>
        <a:solidFill>
          <a:srgbClr val="C11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FAA2CAE-3A74-B159-E830-6AAC10A3B2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2782" y="512782"/>
            <a:ext cx="4861858" cy="1727835"/>
          </a:xfrm>
        </p:spPr>
        <p:txBody>
          <a:bodyPr anchor="t">
            <a:normAutofit/>
          </a:bodyPr>
          <a:lstStyle>
            <a:lvl1pPr algn="l">
              <a:defRPr sz="5000" b="1" i="0" baseline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r>
              <a:rPr lang="en-GB"/>
              <a:t>Section Divider</a:t>
            </a:r>
            <a:br>
              <a:rPr lang="en-GB"/>
            </a:br>
            <a:r>
              <a:rPr lang="en-GB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B1B7B0-2501-D224-02AE-C8682C78E8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336400"/>
            <a:ext cx="8115300" cy="3060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745DFA-AA4B-C78F-108C-3DDCF6B6BDB6}"/>
              </a:ext>
            </a:extLst>
          </p:cNvPr>
          <p:cNvSpPr/>
          <p:nvPr userDrawn="1"/>
        </p:nvSpPr>
        <p:spPr>
          <a:xfrm>
            <a:off x="512782" y="512782"/>
            <a:ext cx="11166436" cy="583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B7FA34-38FB-42B5-875C-5719A2686A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5274" y="6068798"/>
            <a:ext cx="1058298" cy="360393"/>
          </a:xfrm>
          <a:prstGeom prst="rect">
            <a:avLst/>
          </a:prstGeom>
        </p:spPr>
      </p:pic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9822E6B1-B864-50C5-E86F-A3E0ED28B6F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5930125" y="5923613"/>
            <a:ext cx="4198066" cy="65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73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BC7BB55-05B8-E318-D53B-E094C6EF4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530"/>
            <a:ext cx="952500" cy="457200"/>
          </a:xfrm>
          <a:prstGeom prst="rect">
            <a:avLst/>
          </a:prstGeom>
        </p:spPr>
      </p:pic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B4A4859-69DE-7FBD-A74D-3143FAAEDA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2625" y="512782"/>
            <a:ext cx="10556590" cy="6331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 b="1" i="0" baseline="0">
                <a:solidFill>
                  <a:srgbClr val="4D4D4F"/>
                </a:solidFill>
                <a:latin typeface="Aptos" panose="020B0004020202020204" pitchFamily="34" charset="0"/>
              </a:defRPr>
            </a:lvl1pPr>
          </a:lstStyle>
          <a:p>
            <a:pPr lvl="0"/>
            <a:r>
              <a:rPr lang="en-GB"/>
              <a:t>Text slide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9FDF2896-628F-88AA-44E0-75E17B9A17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22625" y="1273175"/>
            <a:ext cx="10556590" cy="4976813"/>
          </a:xfrm>
        </p:spPr>
        <p:txBody>
          <a:bodyPr>
            <a:noAutofit/>
          </a:bodyPr>
          <a:lstStyle>
            <a:lvl1pPr marL="0" indent="0">
              <a:buFontTx/>
              <a:buNone/>
              <a:tabLst/>
              <a:defRPr sz="1400" baseline="0">
                <a:solidFill>
                  <a:srgbClr val="4D4D4F"/>
                </a:solidFill>
                <a:latin typeface="Aptos" panose="020B0004020202020204" pitchFamily="34" charset="0"/>
              </a:defRPr>
            </a:lvl1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consectetuer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</a:t>
            </a:r>
            <a:r>
              <a:rPr lang="en-GB" err="1"/>
              <a:t>diam</a:t>
            </a:r>
            <a:r>
              <a:rPr lang="en-GB"/>
              <a:t> </a:t>
            </a:r>
            <a:r>
              <a:rPr lang="en-GB" err="1"/>
              <a:t>nonummy</a:t>
            </a:r>
            <a:r>
              <a:rPr lang="en-GB"/>
              <a:t> </a:t>
            </a:r>
            <a:r>
              <a:rPr lang="en-GB" err="1"/>
              <a:t>nibh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</a:t>
            </a:r>
            <a:r>
              <a:rPr lang="en-GB" err="1"/>
              <a:t>tincidunt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laoreet</a:t>
            </a:r>
            <a:r>
              <a:rPr lang="en-GB"/>
              <a:t> dolore magna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volutpat</a:t>
            </a:r>
            <a:r>
              <a:rPr lang="en-GB"/>
              <a:t>. Ut </a:t>
            </a:r>
            <a:r>
              <a:rPr lang="en-GB" err="1"/>
              <a:t>wisi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 ad minim </a:t>
            </a:r>
            <a:r>
              <a:rPr lang="en-GB" err="1"/>
              <a:t>veniam</a:t>
            </a:r>
            <a:r>
              <a:rPr lang="en-GB"/>
              <a:t>,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nostrud</a:t>
            </a:r>
            <a:r>
              <a:rPr lang="en-GB"/>
              <a:t> </a:t>
            </a:r>
            <a:r>
              <a:rPr lang="en-GB" err="1"/>
              <a:t>exerci</a:t>
            </a:r>
            <a:r>
              <a:rPr lang="en-GB"/>
              <a:t> </a:t>
            </a:r>
            <a:r>
              <a:rPr lang="en-GB" err="1"/>
              <a:t>tation</a:t>
            </a:r>
            <a:r>
              <a:rPr lang="en-GB"/>
              <a:t> </a:t>
            </a:r>
            <a:r>
              <a:rPr lang="en-GB" err="1"/>
              <a:t>ullamcorper</a:t>
            </a:r>
            <a:r>
              <a:rPr lang="en-GB"/>
              <a:t> </a:t>
            </a:r>
            <a:r>
              <a:rPr lang="en-GB" err="1"/>
              <a:t>suscipit</a:t>
            </a:r>
            <a:r>
              <a:rPr lang="en-GB"/>
              <a:t> </a:t>
            </a:r>
            <a:r>
              <a:rPr lang="en-GB" err="1"/>
              <a:t>lobortis</a:t>
            </a:r>
            <a:r>
              <a:rPr lang="en-GB"/>
              <a:t> </a:t>
            </a:r>
            <a:r>
              <a:rPr lang="en-GB" err="1"/>
              <a:t>nisl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aliquip</a:t>
            </a:r>
            <a:r>
              <a:rPr lang="en-GB"/>
              <a:t> ex </a:t>
            </a:r>
            <a:r>
              <a:rPr lang="en-GB" err="1"/>
              <a:t>ea</a:t>
            </a:r>
            <a:r>
              <a:rPr lang="en-GB"/>
              <a:t> </a:t>
            </a:r>
            <a:r>
              <a:rPr lang="en-GB" err="1"/>
              <a:t>commodo</a:t>
            </a:r>
            <a:r>
              <a:rPr lang="en-GB"/>
              <a:t> </a:t>
            </a:r>
            <a:r>
              <a:rPr lang="en-GB" err="1"/>
              <a:t>consequat</a:t>
            </a:r>
            <a:r>
              <a:rPr lang="en-GB"/>
              <a:t>. Duis autem </a:t>
            </a:r>
            <a:r>
              <a:rPr lang="en-GB" err="1"/>
              <a:t>vel</a:t>
            </a:r>
            <a:r>
              <a:rPr lang="en-GB"/>
              <a:t> </a:t>
            </a:r>
            <a:r>
              <a:rPr lang="en-GB" err="1"/>
              <a:t>eum</a:t>
            </a:r>
            <a:r>
              <a:rPr lang="en-GB"/>
              <a:t> </a:t>
            </a:r>
            <a:r>
              <a:rPr lang="en-GB" err="1"/>
              <a:t>iriure</a:t>
            </a:r>
            <a:r>
              <a:rPr lang="en-GB"/>
              <a:t> </a:t>
            </a:r>
            <a:r>
              <a:rPr lang="en-GB" err="1"/>
              <a:t>dolor</a:t>
            </a:r>
            <a:r>
              <a:rPr lang="en-GB"/>
              <a:t> in </a:t>
            </a:r>
            <a:r>
              <a:rPr lang="en-GB" err="1"/>
              <a:t>hendrerit</a:t>
            </a:r>
            <a:r>
              <a:rPr lang="en-GB"/>
              <a:t> in </a:t>
            </a:r>
            <a:r>
              <a:rPr lang="en-GB" err="1"/>
              <a:t>vulputate</a:t>
            </a:r>
            <a:r>
              <a:rPr lang="en-GB"/>
              <a:t> </a:t>
            </a:r>
            <a:r>
              <a:rPr lang="en-GB" err="1"/>
              <a:t>velit</a:t>
            </a:r>
            <a:r>
              <a:rPr lang="en-GB"/>
              <a:t> </a:t>
            </a:r>
            <a:r>
              <a:rPr lang="en-GB" err="1"/>
              <a:t>esse</a:t>
            </a:r>
            <a:r>
              <a:rPr lang="en-GB"/>
              <a:t> </a:t>
            </a:r>
            <a:r>
              <a:rPr lang="en-GB" err="1"/>
              <a:t>molestie</a:t>
            </a:r>
            <a:r>
              <a:rPr lang="en-GB"/>
              <a:t> </a:t>
            </a:r>
            <a:r>
              <a:rPr lang="en-GB" err="1"/>
              <a:t>consequat</a:t>
            </a:r>
            <a:r>
              <a:rPr lang="en-GB"/>
              <a:t>, </a:t>
            </a:r>
            <a:r>
              <a:rPr lang="en-GB" err="1"/>
              <a:t>vel</a:t>
            </a:r>
            <a:r>
              <a:rPr lang="en-GB"/>
              <a:t> illum dolore </a:t>
            </a:r>
            <a:r>
              <a:rPr lang="en-GB" err="1"/>
              <a:t>eu</a:t>
            </a:r>
            <a:r>
              <a:rPr lang="en-GB"/>
              <a:t> </a:t>
            </a:r>
            <a:r>
              <a:rPr lang="en-GB" err="1"/>
              <a:t>feugiat</a:t>
            </a:r>
            <a:r>
              <a:rPr lang="en-GB"/>
              <a:t> </a:t>
            </a:r>
            <a:r>
              <a:rPr lang="en-GB" err="1"/>
              <a:t>nulla</a:t>
            </a:r>
            <a:r>
              <a:rPr lang="en-GB"/>
              <a:t> </a:t>
            </a:r>
            <a:r>
              <a:rPr lang="en-GB" err="1"/>
              <a:t>facilisis</a:t>
            </a:r>
            <a:r>
              <a:rPr lang="en-GB"/>
              <a:t> at </a:t>
            </a:r>
            <a:r>
              <a:rPr lang="en-GB" err="1"/>
              <a:t>vero</a:t>
            </a:r>
            <a:r>
              <a:rPr lang="en-GB"/>
              <a:t> eros et </a:t>
            </a:r>
            <a:r>
              <a:rPr lang="en-GB" err="1"/>
              <a:t>accumsan</a:t>
            </a:r>
            <a:r>
              <a:rPr lang="en-GB"/>
              <a:t> et </a:t>
            </a:r>
            <a:r>
              <a:rPr lang="en-GB" err="1"/>
              <a:t>iusto</a:t>
            </a:r>
            <a:r>
              <a:rPr lang="en-GB"/>
              <a:t> </a:t>
            </a:r>
            <a:r>
              <a:rPr lang="en-GB" err="1"/>
              <a:t>odio</a:t>
            </a:r>
            <a:r>
              <a:rPr lang="en-GB"/>
              <a:t> </a:t>
            </a:r>
            <a:r>
              <a:rPr lang="en-GB" err="1"/>
              <a:t>dignissim</a:t>
            </a:r>
            <a:r>
              <a:rPr lang="en-GB"/>
              <a:t> qui </a:t>
            </a:r>
            <a:r>
              <a:rPr lang="en-GB" err="1"/>
              <a:t>blandit</a:t>
            </a:r>
            <a:r>
              <a:rPr lang="en-GB"/>
              <a:t> </a:t>
            </a:r>
            <a:r>
              <a:rPr lang="en-GB" err="1"/>
              <a:t>praesent</a:t>
            </a:r>
            <a:r>
              <a:rPr lang="en-GB"/>
              <a:t> </a:t>
            </a:r>
            <a:r>
              <a:rPr lang="en-GB" err="1"/>
              <a:t>luptatum</a:t>
            </a:r>
            <a:r>
              <a:rPr lang="en-GB"/>
              <a:t> </a:t>
            </a:r>
            <a:r>
              <a:rPr lang="en-GB" err="1"/>
              <a:t>zzril</a:t>
            </a:r>
            <a:r>
              <a:rPr lang="en-GB"/>
              <a:t> </a:t>
            </a:r>
            <a:r>
              <a:rPr lang="en-GB" err="1"/>
              <a:t>delenit</a:t>
            </a:r>
            <a:r>
              <a:rPr lang="en-GB"/>
              <a:t> </a:t>
            </a:r>
            <a:r>
              <a:rPr lang="en-GB" err="1"/>
              <a:t>augue</a:t>
            </a:r>
            <a:r>
              <a:rPr lang="en-GB"/>
              <a:t> </a:t>
            </a:r>
            <a:r>
              <a:rPr lang="en-GB" err="1"/>
              <a:t>duis</a:t>
            </a:r>
            <a:r>
              <a:rPr lang="en-GB"/>
              <a:t> dolore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feugait</a:t>
            </a:r>
            <a:r>
              <a:rPr lang="en-GB"/>
              <a:t> </a:t>
            </a:r>
            <a:r>
              <a:rPr lang="en-GB" err="1"/>
              <a:t>nulla</a:t>
            </a:r>
            <a:r>
              <a:rPr lang="en-GB"/>
              <a:t> </a:t>
            </a:r>
            <a:r>
              <a:rPr lang="en-GB" err="1"/>
              <a:t>facilisi</a:t>
            </a:r>
            <a:r>
              <a:rPr lang="en-GB"/>
              <a:t>.</a:t>
            </a:r>
          </a:p>
          <a:p>
            <a:pPr lvl="0"/>
            <a:endParaRPr lang="en-GB"/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cons </a:t>
            </a:r>
            <a:r>
              <a:rPr lang="en-GB" err="1"/>
              <a:t>ectetuer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</a:t>
            </a:r>
            <a:r>
              <a:rPr lang="en-GB" err="1"/>
              <a:t>diam</a:t>
            </a:r>
            <a:r>
              <a:rPr lang="en-GB"/>
              <a:t> </a:t>
            </a:r>
            <a:r>
              <a:rPr lang="en-GB" err="1"/>
              <a:t>nonummy</a:t>
            </a:r>
            <a:r>
              <a:rPr lang="en-GB"/>
              <a:t> </a:t>
            </a:r>
            <a:r>
              <a:rPr lang="en-GB" err="1"/>
              <a:t>nibh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</a:t>
            </a:r>
            <a:r>
              <a:rPr lang="en-GB" err="1"/>
              <a:t>tincidunt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laoreet</a:t>
            </a:r>
            <a:r>
              <a:rPr lang="en-GB"/>
              <a:t> dolore magna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volutpat</a:t>
            </a:r>
            <a:r>
              <a:rPr lang="en-GB"/>
              <a:t>. Ut </a:t>
            </a:r>
            <a:r>
              <a:rPr lang="en-GB" err="1"/>
              <a:t>wisi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 ad minim </a:t>
            </a:r>
            <a:r>
              <a:rPr lang="en-GB" err="1"/>
              <a:t>veniam</a:t>
            </a:r>
            <a:r>
              <a:rPr lang="en-GB"/>
              <a:t>,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nostrud</a:t>
            </a:r>
            <a:r>
              <a:rPr lang="en-GB"/>
              <a:t> </a:t>
            </a:r>
            <a:r>
              <a:rPr lang="en-GB" err="1"/>
              <a:t>exerci</a:t>
            </a:r>
            <a:r>
              <a:rPr lang="en-GB"/>
              <a:t> </a:t>
            </a:r>
            <a:r>
              <a:rPr lang="en-GB" err="1"/>
              <a:t>tation</a:t>
            </a:r>
            <a:r>
              <a:rPr lang="en-GB"/>
              <a:t> </a:t>
            </a:r>
            <a:r>
              <a:rPr lang="en-GB" err="1"/>
              <a:t>ullamcorper</a:t>
            </a:r>
            <a:r>
              <a:rPr lang="en-GB"/>
              <a:t> </a:t>
            </a:r>
            <a:r>
              <a:rPr lang="en-GB" err="1"/>
              <a:t>suscipit</a:t>
            </a:r>
            <a:r>
              <a:rPr lang="en-GB"/>
              <a:t> </a:t>
            </a:r>
            <a:r>
              <a:rPr lang="en-GB" err="1"/>
              <a:t>lobortis</a:t>
            </a:r>
            <a:r>
              <a:rPr lang="en-GB"/>
              <a:t> </a:t>
            </a:r>
            <a:r>
              <a:rPr lang="en-GB" err="1"/>
              <a:t>nisl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aliquip</a:t>
            </a:r>
            <a:r>
              <a:rPr lang="en-GB"/>
              <a:t> ex </a:t>
            </a:r>
            <a:r>
              <a:rPr lang="en-GB" err="1"/>
              <a:t>ea</a:t>
            </a:r>
            <a:r>
              <a:rPr lang="en-GB"/>
              <a:t> </a:t>
            </a:r>
            <a:r>
              <a:rPr lang="en-GB" err="1"/>
              <a:t>commodo</a:t>
            </a:r>
            <a:r>
              <a:rPr lang="en-GB"/>
              <a:t> </a:t>
            </a:r>
            <a:r>
              <a:rPr lang="en-GB" err="1"/>
              <a:t>consequat</a:t>
            </a:r>
            <a:r>
              <a:rPr lang="en-GB"/>
              <a:t>.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consectetuer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</a:t>
            </a:r>
            <a:r>
              <a:rPr lang="en-GB" err="1"/>
              <a:t>diam</a:t>
            </a:r>
            <a:r>
              <a:rPr lang="en-GB"/>
              <a:t> </a:t>
            </a:r>
            <a:r>
              <a:rPr lang="en-GB" err="1"/>
              <a:t>nonummy</a:t>
            </a:r>
            <a:r>
              <a:rPr lang="en-GB"/>
              <a:t> </a:t>
            </a:r>
            <a:r>
              <a:rPr lang="en-GB" err="1"/>
              <a:t>nibh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</a:t>
            </a:r>
            <a:r>
              <a:rPr lang="en-GB" err="1"/>
              <a:t>tincidunt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laoreet</a:t>
            </a:r>
            <a:r>
              <a:rPr lang="en-GB"/>
              <a:t> dolore magna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</a:t>
            </a:r>
            <a:r>
              <a:rPr lang="en-GB" err="1"/>
              <a:t>volutpat</a:t>
            </a:r>
            <a:r>
              <a:rPr lang="en-GB"/>
              <a:t>. </a:t>
            </a:r>
          </a:p>
          <a:p>
            <a:pPr lvl="0"/>
            <a:endParaRPr lang="en-GB"/>
          </a:p>
          <a:p>
            <a:pPr lvl="0"/>
            <a:r>
              <a:rPr lang="en-GB"/>
              <a:t>Ut </a:t>
            </a:r>
            <a:r>
              <a:rPr lang="en-GB" err="1"/>
              <a:t>wisi</a:t>
            </a:r>
            <a:r>
              <a:rPr lang="en-GB"/>
              <a:t> </a:t>
            </a:r>
            <a:r>
              <a:rPr lang="en-GB" err="1"/>
              <a:t>enim</a:t>
            </a:r>
            <a:r>
              <a:rPr lang="en-GB"/>
              <a:t> ad minim </a:t>
            </a:r>
            <a:r>
              <a:rPr lang="en-GB" err="1"/>
              <a:t>veniam</a:t>
            </a:r>
            <a:r>
              <a:rPr lang="en-GB"/>
              <a:t>,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nostrud</a:t>
            </a:r>
            <a:r>
              <a:rPr lang="en-GB"/>
              <a:t> </a:t>
            </a:r>
            <a:r>
              <a:rPr lang="en-GB" err="1"/>
              <a:t>exerci</a:t>
            </a:r>
            <a:r>
              <a:rPr lang="en-GB"/>
              <a:t> </a:t>
            </a:r>
            <a:r>
              <a:rPr lang="en-GB" err="1"/>
              <a:t>tation</a:t>
            </a:r>
            <a:r>
              <a:rPr lang="en-GB"/>
              <a:t> </a:t>
            </a:r>
            <a:r>
              <a:rPr lang="en-GB" err="1"/>
              <a:t>ullamcorper</a:t>
            </a:r>
            <a:r>
              <a:rPr lang="en-GB"/>
              <a:t> </a:t>
            </a:r>
            <a:r>
              <a:rPr lang="en-GB" err="1"/>
              <a:t>suscipit</a:t>
            </a:r>
            <a:r>
              <a:rPr lang="en-GB"/>
              <a:t> </a:t>
            </a:r>
            <a:r>
              <a:rPr lang="en-GB" err="1"/>
              <a:t>lobortis</a:t>
            </a:r>
            <a:r>
              <a:rPr lang="en-GB"/>
              <a:t> </a:t>
            </a:r>
            <a:r>
              <a:rPr lang="en-GB" err="1"/>
              <a:t>nisl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aliquip</a:t>
            </a:r>
            <a:r>
              <a:rPr lang="en-GB"/>
              <a:t> ex </a:t>
            </a:r>
            <a:r>
              <a:rPr lang="en-GB" err="1"/>
              <a:t>ea</a:t>
            </a:r>
            <a:r>
              <a:rPr lang="en-GB"/>
              <a:t> </a:t>
            </a:r>
            <a:r>
              <a:rPr lang="en-GB" err="1"/>
              <a:t>commodo</a:t>
            </a:r>
            <a:r>
              <a:rPr lang="en-GB"/>
              <a:t> </a:t>
            </a:r>
            <a:r>
              <a:rPr lang="en-GB" err="1"/>
              <a:t>consequat</a:t>
            </a:r>
            <a:r>
              <a:rPr lang="en-GB"/>
              <a:t>. Duis autem </a:t>
            </a:r>
            <a:r>
              <a:rPr lang="en-GB" err="1"/>
              <a:t>vel</a:t>
            </a:r>
            <a:r>
              <a:rPr lang="en-GB"/>
              <a:t> </a:t>
            </a:r>
            <a:r>
              <a:rPr lang="en-GB" err="1"/>
              <a:t>eum</a:t>
            </a:r>
            <a:r>
              <a:rPr lang="en-GB"/>
              <a:t> </a:t>
            </a:r>
            <a:r>
              <a:rPr lang="en-GB" err="1"/>
              <a:t>iriure</a:t>
            </a:r>
            <a:r>
              <a:rPr lang="en-GB"/>
              <a:t> </a:t>
            </a:r>
            <a:r>
              <a:rPr lang="en-GB" err="1"/>
              <a:t>dolor</a:t>
            </a:r>
            <a:r>
              <a:rPr lang="en-GB"/>
              <a:t> in </a:t>
            </a:r>
            <a:r>
              <a:rPr lang="en-GB" err="1"/>
              <a:t>hendrerit</a:t>
            </a:r>
            <a:r>
              <a:rPr lang="en-GB"/>
              <a:t> in </a:t>
            </a:r>
            <a:r>
              <a:rPr lang="en-GB" err="1"/>
              <a:t>vulputate</a:t>
            </a:r>
            <a:r>
              <a:rPr lang="en-GB"/>
              <a:t> </a:t>
            </a:r>
            <a:r>
              <a:rPr lang="en-GB" err="1"/>
              <a:t>velit</a:t>
            </a:r>
            <a:r>
              <a:rPr lang="en-GB"/>
              <a:t> </a:t>
            </a:r>
            <a:r>
              <a:rPr lang="en-GB" err="1"/>
              <a:t>esse</a:t>
            </a:r>
            <a:r>
              <a:rPr lang="en-GB"/>
              <a:t> </a:t>
            </a:r>
            <a:r>
              <a:rPr lang="en-GB" err="1"/>
              <a:t>molestie</a:t>
            </a:r>
            <a:r>
              <a:rPr lang="en-GB"/>
              <a:t> </a:t>
            </a:r>
            <a:r>
              <a:rPr lang="en-GB" err="1"/>
              <a:t>consequat</a:t>
            </a:r>
            <a:r>
              <a:rPr lang="en-GB"/>
              <a:t>, </a:t>
            </a:r>
            <a:r>
              <a:rPr lang="en-GB" err="1"/>
              <a:t>vel</a:t>
            </a:r>
            <a:r>
              <a:rPr lang="en-GB"/>
              <a:t> illum dolore </a:t>
            </a:r>
            <a:r>
              <a:rPr lang="en-GB" err="1"/>
              <a:t>eu</a:t>
            </a:r>
            <a:r>
              <a:rPr lang="en-GB"/>
              <a:t> </a:t>
            </a:r>
            <a:r>
              <a:rPr lang="en-GB" err="1"/>
              <a:t>feugiat</a:t>
            </a:r>
            <a:r>
              <a:rPr lang="en-GB"/>
              <a:t> </a:t>
            </a:r>
            <a:r>
              <a:rPr lang="en-GB" err="1"/>
              <a:t>nulla</a:t>
            </a:r>
            <a:r>
              <a:rPr lang="en-GB"/>
              <a:t> </a:t>
            </a:r>
            <a:r>
              <a:rPr lang="en-GB" err="1"/>
              <a:t>facilisis</a:t>
            </a:r>
            <a:r>
              <a:rPr lang="en-GB"/>
              <a:t> at </a:t>
            </a:r>
            <a:r>
              <a:rPr lang="en-GB" err="1"/>
              <a:t>vero</a:t>
            </a:r>
            <a:r>
              <a:rPr lang="en-GB"/>
              <a:t> eros et </a:t>
            </a:r>
            <a:r>
              <a:rPr lang="en-GB" err="1"/>
              <a:t>accumsan</a:t>
            </a:r>
            <a:r>
              <a:rPr lang="en-GB"/>
              <a:t> et </a:t>
            </a:r>
            <a:r>
              <a:rPr lang="en-GB" err="1"/>
              <a:t>iusto</a:t>
            </a:r>
            <a:r>
              <a:rPr lang="en-GB"/>
              <a:t> </a:t>
            </a:r>
            <a:r>
              <a:rPr lang="en-GB" err="1"/>
              <a:t>odio</a:t>
            </a:r>
            <a:r>
              <a:rPr lang="en-GB"/>
              <a:t> </a:t>
            </a:r>
            <a:r>
              <a:rPr lang="en-GB" err="1"/>
              <a:t>dignissim</a:t>
            </a:r>
            <a:r>
              <a:rPr lang="en-GB"/>
              <a:t> qui </a:t>
            </a:r>
            <a:r>
              <a:rPr lang="en-GB" err="1"/>
              <a:t>blandit</a:t>
            </a:r>
            <a:r>
              <a:rPr lang="en-GB"/>
              <a:t> </a:t>
            </a:r>
            <a:r>
              <a:rPr lang="en-GB" err="1"/>
              <a:t>praesent</a:t>
            </a:r>
            <a:r>
              <a:rPr lang="en-GB"/>
              <a:t> </a:t>
            </a:r>
            <a:r>
              <a:rPr lang="en-GB" err="1"/>
              <a:t>luptatum</a:t>
            </a:r>
            <a:r>
              <a:rPr lang="en-GB"/>
              <a:t> </a:t>
            </a:r>
            <a:r>
              <a:rPr lang="en-GB" err="1"/>
              <a:t>zzril</a:t>
            </a:r>
            <a:r>
              <a:rPr lang="en-GB"/>
              <a:t> </a:t>
            </a:r>
            <a:r>
              <a:rPr lang="en-GB" err="1"/>
              <a:t>delenit</a:t>
            </a:r>
            <a:r>
              <a:rPr lang="en-GB"/>
              <a:t> </a:t>
            </a:r>
            <a:r>
              <a:rPr lang="en-GB" err="1"/>
              <a:t>augue</a:t>
            </a:r>
            <a:r>
              <a:rPr lang="en-GB"/>
              <a:t> </a:t>
            </a:r>
            <a:r>
              <a:rPr lang="en-GB" err="1"/>
              <a:t>duis</a:t>
            </a:r>
            <a:r>
              <a:rPr lang="en-GB"/>
              <a:t> dolore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feugait</a:t>
            </a:r>
            <a:r>
              <a:rPr lang="en-GB"/>
              <a:t> </a:t>
            </a:r>
            <a:r>
              <a:rPr lang="en-GB" err="1"/>
              <a:t>nulla</a:t>
            </a:r>
            <a:r>
              <a:rPr lang="en-GB"/>
              <a:t> </a:t>
            </a:r>
            <a:r>
              <a:rPr lang="en-GB" err="1"/>
              <a:t>facilisi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766331-2DED-2D9E-0CE3-7B6246ABEB88}"/>
              </a:ext>
            </a:extLst>
          </p:cNvPr>
          <p:cNvSpPr/>
          <p:nvPr/>
        </p:nvSpPr>
        <p:spPr>
          <a:xfrm>
            <a:off x="512782" y="512782"/>
            <a:ext cx="11166436" cy="583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" panose="020B00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5DAD1E-EBE9-E316-3D6C-7CB29B9C06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06475" y="119509"/>
            <a:ext cx="1125532" cy="39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21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530"/>
            <a:ext cx="952500" cy="457200"/>
          </a:xfrm>
          <a:prstGeom prst="rect">
            <a:avLst/>
          </a:prstGeom>
        </p:spPr>
      </p:pic>
      <p:sp>
        <p:nvSpPr>
          <p:cNvPr id="15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122625" y="512782"/>
            <a:ext cx="10556590" cy="6331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 i="0" baseline="0">
                <a:solidFill>
                  <a:srgbClr val="4D4D4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Text slide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7776" y="6278585"/>
            <a:ext cx="656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rgbClr val="4D4D4F"/>
                </a:solidFill>
                <a:latin typeface="Arial" panose="020B0604020202020204" pitchFamily="34" charset="0"/>
              </a:defRPr>
            </a:lvl1pPr>
          </a:lstStyle>
          <a:p>
            <a:fld id="{2B39BCF8-CE9C-4B54-9ABC-33075B0D719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lide Number Placeholder 5"/>
          <p:cNvSpPr txBox="1"/>
          <p:nvPr/>
        </p:nvSpPr>
        <p:spPr>
          <a:xfrm>
            <a:off x="11297776" y="6278585"/>
            <a:ext cx="656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rgbClr val="4D4D4F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F20388C-88B2-7C4D-899F-D87B4267A81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0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2937-8D4F-ED3D-ABCB-F029004E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C198-8077-2DF9-5C86-8458F6A3D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EBB02-66C0-496A-04E2-8878689B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0FA7-B754-4FFE-9A03-957813579CD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F4BA1-4FD9-9E43-33F6-591493E3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E795-ABBF-9431-16A9-550FCA38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2520-530B-4A33-8D8F-8FC5B4C60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7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2522-5497-F4BF-FF58-1CD83FA8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1764F-02A9-980C-6F30-E3F1910B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C268E-AAF3-96E0-DEFE-05C81255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0FA7-B754-4FFE-9A03-957813579CD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2E3D6-59AE-FF2C-3472-B6A099D0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0A38B-3BE0-C461-0396-FABC58DF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2520-530B-4A33-8D8F-8FC5B4C60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23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4888-B252-B51E-15C5-A69B9488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0CBF-3D33-1ABB-3F19-D3D3BF179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2A3B1-33A0-02A4-B5DF-AEF5AEF97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6D421-729E-9BF9-11DA-5ADD71B3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0FA7-B754-4FFE-9A03-957813579CD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A5822-4970-AFD8-3A77-6CADA957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C9E2C-02F0-E262-1BAE-87626E50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2520-530B-4A33-8D8F-8FC5B4C60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2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4904-752E-53E9-7C13-DC8D84F2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4D796-9213-96BA-7745-A9669EA93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EBFEE-AC96-2B9D-42A1-0FBD63CA1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2C0E8-DE7C-E26A-146C-9FBCDF7BA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98CFF-9922-D2C9-28B3-BAD52619C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1CF2A-FD9A-F6E2-BE92-D49A7F2A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0FA7-B754-4FFE-9A03-957813579CD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5EECE-6A98-94A4-28D4-DB824A03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B8270-9856-2605-0808-B1CAC479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2520-530B-4A33-8D8F-8FC5B4C60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05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20A3-9DB4-3A39-5993-0D2906AF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F8753-9AE6-BBD2-1320-D0613B57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0FA7-B754-4FFE-9A03-957813579CD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81974-AE98-32D0-013A-1DCD9C27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F55ED-1143-1D46-C4D0-2C24645D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2520-530B-4A33-8D8F-8FC5B4C60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0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A7E59-50D3-AF0D-B704-367D26ED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0FA7-B754-4FFE-9A03-957813579CD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44668-CFBC-1CEF-3310-8AAA3446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E2EAB-DCE4-6C80-29F3-541AA91A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2520-530B-4A33-8D8F-8FC5B4C60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13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032C-1C14-FEA0-79BD-324D4DA9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FE3BE-205E-9315-CD36-941CF119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5BBC7-5E6D-0B94-6B75-E6ABF8ED7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99AFD-25DA-DFDE-69D2-3CE5835B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0FA7-B754-4FFE-9A03-957813579CD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8F60D-82CD-E454-D010-95434C00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4431B-C1D2-CD9D-3019-448E5CD4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2520-530B-4A33-8D8F-8FC5B4C60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91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E41E-FEFA-4BBF-C617-C6DFAC7F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5CDB7-39AA-9D5F-5BAE-2B15E1727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8C919-2DE6-0923-96E9-2A1332D8F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1AC2C-B473-DCBC-7A0F-681C7FD3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0FA7-B754-4FFE-9A03-957813579CD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982D9-D1A2-CB80-A862-2067AA42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6C326-8483-FC47-E071-F8151DC1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2520-530B-4A33-8D8F-8FC5B4C60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68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B03C1-442E-BDBD-6DCD-6F22C123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C11F8-D97F-0F57-DE6B-168CFCC34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D2B57-8A72-22CA-6D7E-FC848A15E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BB0FA7-B754-4FFE-9A03-957813579CD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1922-1678-D799-0BB5-3509AB562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44DE1-5748-E7EB-4172-8C79DC017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520-530B-4A33-8D8F-8FC5B4C60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05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mfsl-iht-dealer-buddy2.thankfuldesert-989ed112.centralindia.azurecontainerapps.io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jpe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A39B29-97DD-04BA-1535-4D342CEE4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720" y="1847596"/>
            <a:ext cx="6952566" cy="1727835"/>
          </a:xfrm>
        </p:spPr>
        <p:txBody>
          <a:bodyPr>
            <a:normAutofit fontScale="90000"/>
          </a:bodyPr>
          <a:lstStyle/>
          <a:p>
            <a:r>
              <a:rPr lang="en-GB" dirty="0"/>
              <a:t>Vanna AI – Summary</a:t>
            </a:r>
            <a:br>
              <a:rPr lang="en-GB" dirty="0"/>
            </a:br>
            <a:br>
              <a:rPr lang="en-GB" dirty="0"/>
            </a:br>
            <a:r>
              <a:rPr lang="en-GB" sz="3600" dirty="0"/>
              <a:t>4th April ’25</a:t>
            </a:r>
            <a:br>
              <a:rPr lang="en-GB" sz="36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843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17223-736B-ABD4-2443-57B4DB265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8549BB-016C-C3C2-39CE-BB65FC2F66EC}"/>
              </a:ext>
            </a:extLst>
          </p:cNvPr>
          <p:cNvSpPr txBox="1">
            <a:spLocks/>
          </p:cNvSpPr>
          <p:nvPr/>
        </p:nvSpPr>
        <p:spPr>
          <a:xfrm>
            <a:off x="1063149" y="223917"/>
            <a:ext cx="7602678" cy="5391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600" b="1" dirty="0">
                <a:latin typeface="Avenir Next LT Pro"/>
                <a:cs typeface="Arial"/>
              </a:rPr>
              <a:t>CEO Buddy – SSO login Page</a:t>
            </a:r>
            <a:endParaRPr lang="en-US" dirty="0">
              <a:cs typeface="Arial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A07592E-FC7C-94DB-12D5-0ACB12AD5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483" y="1848700"/>
            <a:ext cx="6828146" cy="4785383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3C65310-6DDD-8B7E-F421-37C93856AA0B}"/>
              </a:ext>
            </a:extLst>
          </p:cNvPr>
          <p:cNvSpPr txBox="1"/>
          <p:nvPr/>
        </p:nvSpPr>
        <p:spPr>
          <a:xfrm>
            <a:off x="537137" y="1306608"/>
            <a:ext cx="116548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CEO BUDDY URL</a:t>
            </a:r>
            <a:r>
              <a:rPr lang="en-IN" b="1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IN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https://mmfsl-iht-dealer-buddy2.thankfuldesert-989ed112.centralindia.azurecontainerapps.io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41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48A02-2070-49C4-95DF-3093D0252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57E355-2F7A-1DC5-5207-56842474BE5A}"/>
              </a:ext>
            </a:extLst>
          </p:cNvPr>
          <p:cNvSpPr txBox="1">
            <a:spLocks/>
          </p:cNvSpPr>
          <p:nvPr/>
        </p:nvSpPr>
        <p:spPr>
          <a:xfrm>
            <a:off x="1063149" y="223917"/>
            <a:ext cx="7602678" cy="5391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600" b="1" dirty="0">
                <a:latin typeface="Avenir Next LT Pro"/>
                <a:cs typeface="Arial"/>
              </a:rPr>
              <a:t>CEO Buddy</a:t>
            </a:r>
            <a:endParaRPr lang="en-US" dirty="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FE521-617B-8B76-11FF-B8B660BDD292}"/>
              </a:ext>
            </a:extLst>
          </p:cNvPr>
          <p:cNvSpPr txBox="1"/>
          <p:nvPr/>
        </p:nvSpPr>
        <p:spPr>
          <a:xfrm>
            <a:off x="364224" y="1017535"/>
            <a:ext cx="10635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CEO Buddy : Collections AI Landing Page after Sign in. </a:t>
            </a:r>
          </a:p>
          <a:p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dirty="0"/>
              <a:t>Display of Key KPIs shown on the Screen as on latest date.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dirty="0"/>
              <a:t>User has to select any one tab depending on the Trends &amp; Granularity required</a:t>
            </a:r>
            <a:endParaRPr lang="en-IN" b="1" i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01207E8-A668-64C2-A105-3CCFB585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8" y="2217864"/>
            <a:ext cx="11163300" cy="4416219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398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C57A1-E693-8F87-6FB7-7484BBCDF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B819BA-1AAB-0DCF-D344-1D65B3ADEBD7}"/>
              </a:ext>
            </a:extLst>
          </p:cNvPr>
          <p:cNvSpPr txBox="1">
            <a:spLocks/>
          </p:cNvSpPr>
          <p:nvPr/>
        </p:nvSpPr>
        <p:spPr>
          <a:xfrm>
            <a:off x="1063149" y="223917"/>
            <a:ext cx="7602678" cy="5391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600" b="1" dirty="0">
                <a:latin typeface="Avenir Next LT Pro"/>
                <a:cs typeface="Arial"/>
              </a:rPr>
              <a:t>CEO Buddy </a:t>
            </a:r>
            <a:r>
              <a:rPr lang="en-US" sz="2800" b="1" dirty="0">
                <a:latin typeface="Avenir Next LT Pro"/>
                <a:cs typeface="Arial"/>
              </a:rPr>
              <a:t>– </a:t>
            </a:r>
            <a:r>
              <a:rPr lang="en-IN" sz="2800" b="1" dirty="0">
                <a:latin typeface="Avenir Next LT Pro"/>
                <a:cs typeface="Arial"/>
              </a:rPr>
              <a:t>Screens with Prompts</a:t>
            </a:r>
            <a:endParaRPr lang="en-US" dirty="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44753F-1BF4-69CE-72DB-339EDABF846B}"/>
              </a:ext>
            </a:extLst>
          </p:cNvPr>
          <p:cNvSpPr txBox="1"/>
          <p:nvPr/>
        </p:nvSpPr>
        <p:spPr>
          <a:xfrm>
            <a:off x="282338" y="1186350"/>
            <a:ext cx="104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Top 5 Questions has been preloaded to get the results quickly. Below shows the MOM CE% Trend chart</a:t>
            </a:r>
            <a:endParaRPr lang="en-IN" b="1" i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645FA-58BB-6487-30CD-A3B37D9CE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38" y="1555682"/>
            <a:ext cx="11290963" cy="470813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838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D889A-66D0-3506-82CD-4244126CA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6FB48F-049B-C262-9D08-D90D3FCE0E2D}"/>
              </a:ext>
            </a:extLst>
          </p:cNvPr>
          <p:cNvSpPr txBox="1">
            <a:spLocks/>
          </p:cNvSpPr>
          <p:nvPr/>
        </p:nvSpPr>
        <p:spPr>
          <a:xfrm>
            <a:off x="1063149" y="223917"/>
            <a:ext cx="7602678" cy="5391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600" b="1" dirty="0">
                <a:latin typeface="Avenir Next LT Pro"/>
                <a:cs typeface="Arial"/>
              </a:rPr>
              <a:t>CEO Buddy – </a:t>
            </a:r>
            <a:r>
              <a:rPr lang="en-IN" sz="2600" b="1" dirty="0">
                <a:latin typeface="Avenir Next LT Pro"/>
                <a:cs typeface="Arial"/>
              </a:rPr>
              <a:t>Screens with Prompts</a:t>
            </a:r>
          </a:p>
          <a:p>
            <a:pPr>
              <a:buNone/>
            </a:pPr>
            <a:endParaRPr lang="en-US" sz="2600" b="1" dirty="0">
              <a:latin typeface="Avenir Next LT Pro"/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02471-8399-8C11-84DB-CD7D4F9B4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46" y="1678675"/>
            <a:ext cx="10308838" cy="4745938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74931F-9E0A-9677-EE6F-9C09C4A52F77}"/>
              </a:ext>
            </a:extLst>
          </p:cNvPr>
          <p:cNvSpPr txBox="1"/>
          <p:nvPr/>
        </p:nvSpPr>
        <p:spPr>
          <a:xfrm>
            <a:off x="459245" y="1309343"/>
            <a:ext cx="501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Show me MTD vs LMTD CE%</a:t>
            </a:r>
            <a:endParaRPr lang="en-IN" b="1" i="1" u="sng" dirty="0"/>
          </a:p>
        </p:txBody>
      </p:sp>
    </p:spTree>
    <p:extLst>
      <p:ext uri="{BB962C8B-B14F-4D97-AF65-F5344CB8AC3E}">
        <p14:creationId xmlns:p14="http://schemas.microsoft.com/office/powerpoint/2010/main" val="40589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BF8F3-B266-BCF5-F1AD-56285B252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EDEF44-1240-9C02-791F-61619FC19D19}"/>
              </a:ext>
            </a:extLst>
          </p:cNvPr>
          <p:cNvSpPr txBox="1">
            <a:spLocks/>
          </p:cNvSpPr>
          <p:nvPr/>
        </p:nvSpPr>
        <p:spPr>
          <a:xfrm>
            <a:off x="1063149" y="223917"/>
            <a:ext cx="7602678" cy="5391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600" b="1" dirty="0">
                <a:latin typeface="Avenir Next LT Pro"/>
                <a:cs typeface="Arial"/>
              </a:rPr>
              <a:t>CEO Buddy – </a:t>
            </a:r>
            <a:r>
              <a:rPr lang="en-IN" sz="2600" b="1" dirty="0">
                <a:latin typeface="Avenir Next LT Pro"/>
                <a:cs typeface="Arial"/>
              </a:rPr>
              <a:t>Screens with Prompts</a:t>
            </a:r>
          </a:p>
          <a:p>
            <a:pPr>
              <a:buNone/>
            </a:pPr>
            <a:endParaRPr lang="en-US" sz="2600" b="1" dirty="0">
              <a:latin typeface="Avenir Next LT Pro"/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BC170-818C-678B-4A4F-E993FEB81153}"/>
              </a:ext>
            </a:extLst>
          </p:cNvPr>
          <p:cNvSpPr txBox="1"/>
          <p:nvPr/>
        </p:nvSpPr>
        <p:spPr>
          <a:xfrm>
            <a:off x="459245" y="1309343"/>
            <a:ext cx="501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GS1, GS2 &amp; GS3 % Split on AUM</a:t>
            </a:r>
            <a:endParaRPr lang="en-IN" b="1" i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56002-8053-4555-8A5D-12FDD371E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45" y="1678675"/>
            <a:ext cx="11270792" cy="4872382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2985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580B7-E478-6A47-4F5C-E8FE2937D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E9E477-13C8-2FD0-B0EF-0B7BCF0A6376}"/>
              </a:ext>
            </a:extLst>
          </p:cNvPr>
          <p:cNvSpPr txBox="1">
            <a:spLocks/>
          </p:cNvSpPr>
          <p:nvPr/>
        </p:nvSpPr>
        <p:spPr>
          <a:xfrm>
            <a:off x="1063149" y="223917"/>
            <a:ext cx="7602678" cy="5391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600" b="1" dirty="0">
                <a:latin typeface="Avenir Next LT Pro"/>
                <a:cs typeface="Arial"/>
              </a:rPr>
              <a:t>CEO Buddy – </a:t>
            </a:r>
            <a:r>
              <a:rPr lang="en-IN" sz="2600" b="1" dirty="0">
                <a:latin typeface="Avenir Next LT Pro"/>
                <a:cs typeface="Arial"/>
              </a:rPr>
              <a:t>Screens with Prompts</a:t>
            </a:r>
          </a:p>
          <a:p>
            <a:pPr>
              <a:buNone/>
            </a:pPr>
            <a:endParaRPr lang="en-US" sz="2600" b="1" dirty="0">
              <a:latin typeface="Avenir Next LT Pro"/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A1C01-C7F7-DFED-A34B-7106B019A4F5}"/>
              </a:ext>
            </a:extLst>
          </p:cNvPr>
          <p:cNvSpPr txBox="1"/>
          <p:nvPr/>
        </p:nvSpPr>
        <p:spPr>
          <a:xfrm>
            <a:off x="395785" y="1175139"/>
            <a:ext cx="501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BFE Collection Vertical: GS3, GS2, CD% &amp; CE%</a:t>
            </a:r>
            <a:endParaRPr lang="en-IN" b="1" i="1" u="sng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1B4EF4-00A4-B9EF-53D6-32BF36802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85" y="1678675"/>
            <a:ext cx="11436823" cy="4745938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4198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6C1CA0-E466-75DD-FB17-76D06AEA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2935605"/>
            <a:ext cx="10515600" cy="1325563"/>
          </a:xfrm>
        </p:spPr>
        <p:txBody>
          <a:bodyPr/>
          <a:lstStyle/>
          <a:p>
            <a:pPr algn="ctr">
              <a:spcBef>
                <a:spcPts val="1000"/>
              </a:spcBef>
            </a:pPr>
            <a:r>
              <a:rPr lang="en-GB" sz="3600" b="1" dirty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rPr>
              <a:t>Thank you </a:t>
            </a:r>
            <a:endParaRPr lang="en-IN" sz="3600" b="1" dirty="0">
              <a:solidFill>
                <a:srgbClr val="4D4D4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7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B9EC2-907F-BA9D-8038-AE2A50E29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B1AFF21-B6C7-150D-0F7E-855B6ABAA9B4}"/>
              </a:ext>
            </a:extLst>
          </p:cNvPr>
          <p:cNvSpPr txBox="1">
            <a:spLocks/>
          </p:cNvSpPr>
          <p:nvPr/>
        </p:nvSpPr>
        <p:spPr>
          <a:xfrm>
            <a:off x="1085573" y="490015"/>
            <a:ext cx="9778369" cy="5391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venir Next LT Pro"/>
                <a:ea typeface="+mn-ea"/>
                <a:cs typeface="Arial"/>
              </a:rPr>
              <a:t>CEO Buddy – Collection &amp; Business – A Talk to Data Platform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1FB4E901-6FCF-56D2-C48D-F99D57E2DAA0}"/>
              </a:ext>
            </a:extLst>
          </p:cNvPr>
          <p:cNvSpPr txBox="1">
            <a:spLocks/>
          </p:cNvSpPr>
          <p:nvPr/>
        </p:nvSpPr>
        <p:spPr>
          <a:xfrm>
            <a:off x="9323525" y="1757615"/>
            <a:ext cx="2447290" cy="277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Avenir Next LT Pro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F9A5774-8DF4-64E9-FA0E-29998F73F1B9}"/>
              </a:ext>
            </a:extLst>
          </p:cNvPr>
          <p:cNvSpPr/>
          <p:nvPr/>
        </p:nvSpPr>
        <p:spPr>
          <a:xfrm>
            <a:off x="509588" y="3371145"/>
            <a:ext cx="1943100" cy="1562403"/>
          </a:xfrm>
          <a:prstGeom prst="roundRect">
            <a:avLst>
              <a:gd name="adj" fmla="val 8824"/>
            </a:avLst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71">
            <a:extLst>
              <a:ext uri="{FF2B5EF4-FFF2-40B4-BE49-F238E27FC236}">
                <a16:creationId xmlns:a16="http://schemas.microsoft.com/office/drawing/2014/main" id="{3787BD1F-57EB-FCAD-E04F-EEFA0739EAB5}"/>
              </a:ext>
            </a:extLst>
          </p:cNvPr>
          <p:cNvSpPr txBox="1"/>
          <p:nvPr/>
        </p:nvSpPr>
        <p:spPr>
          <a:xfrm>
            <a:off x="509588" y="3358387"/>
            <a:ext cx="1943099" cy="1431161"/>
          </a:xfrm>
          <a:prstGeom prst="rect">
            <a:avLst/>
          </a:prstGeom>
          <a:noFill/>
        </p:spPr>
        <p:txBody>
          <a:bodyPr wrap="square" lIns="45720" rIns="914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Highly Customizable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In-house developed 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No dependancy on external vendors 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Expertise and Knowledge remains with in the group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BABB4CF-C66D-77E7-98DD-CCD6F26BD479}"/>
              </a:ext>
            </a:extLst>
          </p:cNvPr>
          <p:cNvSpPr/>
          <p:nvPr/>
        </p:nvSpPr>
        <p:spPr>
          <a:xfrm>
            <a:off x="509588" y="2391427"/>
            <a:ext cx="1943100" cy="822960"/>
          </a:xfrm>
          <a:custGeom>
            <a:avLst/>
            <a:gdLst>
              <a:gd name="connsiteX0" fmla="*/ 0 w 1943100"/>
              <a:gd name="connsiteY0" fmla="*/ 0 h 467464"/>
              <a:gd name="connsiteX1" fmla="*/ 1943100 w 1943100"/>
              <a:gd name="connsiteY1" fmla="*/ 0 h 467464"/>
              <a:gd name="connsiteX2" fmla="*/ 1943100 w 1943100"/>
              <a:gd name="connsiteY2" fmla="*/ 467464 h 467464"/>
              <a:gd name="connsiteX3" fmla="*/ 0 w 1943100"/>
              <a:gd name="connsiteY3" fmla="*/ 467464 h 46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3100" h="467464">
                <a:moveTo>
                  <a:pt x="0" y="0"/>
                </a:moveTo>
                <a:lnTo>
                  <a:pt x="1943100" y="0"/>
                </a:lnTo>
                <a:lnTo>
                  <a:pt x="1943100" y="467464"/>
                </a:lnTo>
                <a:lnTo>
                  <a:pt x="0" y="467464"/>
                </a:lnTo>
                <a:close/>
              </a:path>
            </a:pathLst>
          </a:custGeom>
          <a:solidFill>
            <a:srgbClr val="F15F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all" spc="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MahindRa</a:t>
            </a:r>
            <a:r>
              <a:rPr kumimoji="0" lang="en-US" sz="1600" b="1" i="0" u="none" strike="noStrike" kern="0" cap="all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Group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cap="all" spc="50" dirty="0">
                <a:solidFill>
                  <a:srgbClr val="FFFFFF"/>
                </a:solidFill>
                <a:latin typeface="Calibri" panose="020F0502020204030204"/>
              </a:rPr>
              <a:t>IP</a:t>
            </a:r>
            <a:endParaRPr kumimoji="0" lang="en-US" sz="1600" b="1" i="0" u="none" strike="noStrike" kern="0" cap="all" spc="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9E7B107-6D56-F459-BDED-DC96FD01877C}"/>
              </a:ext>
            </a:extLst>
          </p:cNvPr>
          <p:cNvSpPr/>
          <p:nvPr/>
        </p:nvSpPr>
        <p:spPr>
          <a:xfrm>
            <a:off x="2817019" y="2598252"/>
            <a:ext cx="1943100" cy="3503190"/>
          </a:xfrm>
          <a:prstGeom prst="roundRect">
            <a:avLst>
              <a:gd name="adj" fmla="val 8824"/>
            </a:avLst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0944487-6D29-8DAD-9246-37963376D850}"/>
              </a:ext>
            </a:extLst>
          </p:cNvPr>
          <p:cNvSpPr/>
          <p:nvPr/>
        </p:nvSpPr>
        <p:spPr>
          <a:xfrm>
            <a:off x="2817020" y="2391427"/>
            <a:ext cx="1943101" cy="822960"/>
          </a:xfrm>
          <a:custGeom>
            <a:avLst/>
            <a:gdLst>
              <a:gd name="connsiteX0" fmla="*/ 0 w 1943101"/>
              <a:gd name="connsiteY0" fmla="*/ 0 h 467464"/>
              <a:gd name="connsiteX1" fmla="*/ 1943101 w 1943101"/>
              <a:gd name="connsiteY1" fmla="*/ 0 h 467464"/>
              <a:gd name="connsiteX2" fmla="*/ 1943101 w 1943101"/>
              <a:gd name="connsiteY2" fmla="*/ 467464 h 467464"/>
              <a:gd name="connsiteX3" fmla="*/ 0 w 1943101"/>
              <a:gd name="connsiteY3" fmla="*/ 467464 h 46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3101" h="467464">
                <a:moveTo>
                  <a:pt x="0" y="0"/>
                </a:moveTo>
                <a:lnTo>
                  <a:pt x="1943101" y="0"/>
                </a:lnTo>
                <a:lnTo>
                  <a:pt x="1943101" y="467464"/>
                </a:lnTo>
                <a:lnTo>
                  <a:pt x="0" y="467464"/>
                </a:lnTo>
                <a:close/>
              </a:path>
            </a:pathLst>
          </a:custGeom>
          <a:solidFill>
            <a:srgbClr val="FBA9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all" spc="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Talk to Data Platform</a:t>
            </a:r>
          </a:p>
        </p:txBody>
      </p:sp>
      <p:sp>
        <p:nvSpPr>
          <p:cNvPr id="42" name="TextBox 71">
            <a:extLst>
              <a:ext uri="{FF2B5EF4-FFF2-40B4-BE49-F238E27FC236}">
                <a16:creationId xmlns:a16="http://schemas.microsoft.com/office/drawing/2014/main" id="{9F7640EC-346B-25B6-FB51-1E719AA02C8D}"/>
              </a:ext>
            </a:extLst>
          </p:cNvPr>
          <p:cNvSpPr txBox="1"/>
          <p:nvPr/>
        </p:nvSpPr>
        <p:spPr>
          <a:xfrm>
            <a:off x="2817019" y="3358387"/>
            <a:ext cx="1943099" cy="1908215"/>
          </a:xfrm>
          <a:prstGeom prst="rect">
            <a:avLst/>
          </a:prstGeom>
          <a:noFill/>
        </p:spPr>
        <p:txBody>
          <a:bodyPr wrap="square" lIns="45720" rIns="914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An accelerator - to deploy any business use case related to structure data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Feedback or learning from failed queries are getting incorporated 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Prediction models or any other workflow can be integrated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6F4CBDF-2B52-1D35-6D4B-8772D4904EEA}"/>
              </a:ext>
            </a:extLst>
          </p:cNvPr>
          <p:cNvSpPr/>
          <p:nvPr/>
        </p:nvSpPr>
        <p:spPr>
          <a:xfrm>
            <a:off x="5124450" y="3371145"/>
            <a:ext cx="1943100" cy="1679834"/>
          </a:xfrm>
          <a:prstGeom prst="roundRect">
            <a:avLst>
              <a:gd name="adj" fmla="val 8824"/>
            </a:avLst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37551AC-1C65-64C5-057F-C2341CA5E5A8}"/>
              </a:ext>
            </a:extLst>
          </p:cNvPr>
          <p:cNvSpPr/>
          <p:nvPr/>
        </p:nvSpPr>
        <p:spPr>
          <a:xfrm>
            <a:off x="5124451" y="2391427"/>
            <a:ext cx="1943100" cy="822960"/>
          </a:xfrm>
          <a:custGeom>
            <a:avLst/>
            <a:gdLst>
              <a:gd name="connsiteX0" fmla="*/ 0 w 1943100"/>
              <a:gd name="connsiteY0" fmla="*/ 0 h 467464"/>
              <a:gd name="connsiteX1" fmla="*/ 1943100 w 1943100"/>
              <a:gd name="connsiteY1" fmla="*/ 0 h 467464"/>
              <a:gd name="connsiteX2" fmla="*/ 1943100 w 1943100"/>
              <a:gd name="connsiteY2" fmla="*/ 467464 h 467464"/>
              <a:gd name="connsiteX3" fmla="*/ 0 w 1943100"/>
              <a:gd name="connsiteY3" fmla="*/ 467464 h 46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3100" h="467464">
                <a:moveTo>
                  <a:pt x="0" y="0"/>
                </a:moveTo>
                <a:lnTo>
                  <a:pt x="1943100" y="0"/>
                </a:lnTo>
                <a:lnTo>
                  <a:pt x="1943100" y="467464"/>
                </a:lnTo>
                <a:lnTo>
                  <a:pt x="0" y="467464"/>
                </a:lnTo>
                <a:close/>
              </a:path>
            </a:pathLst>
          </a:custGeom>
          <a:solidFill>
            <a:srgbClr val="FEDA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all" spc="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Security</a:t>
            </a:r>
          </a:p>
        </p:txBody>
      </p:sp>
      <p:sp>
        <p:nvSpPr>
          <p:cNvPr id="47" name="TextBox 71">
            <a:extLst>
              <a:ext uri="{FF2B5EF4-FFF2-40B4-BE49-F238E27FC236}">
                <a16:creationId xmlns:a16="http://schemas.microsoft.com/office/drawing/2014/main" id="{FAD6EF2E-058A-4E02-9410-E91C042A5301}"/>
              </a:ext>
            </a:extLst>
          </p:cNvPr>
          <p:cNvSpPr txBox="1"/>
          <p:nvPr/>
        </p:nvSpPr>
        <p:spPr>
          <a:xfrm>
            <a:off x="5124450" y="3358387"/>
            <a:ext cx="1943099" cy="1538883"/>
          </a:xfrm>
          <a:prstGeom prst="rect">
            <a:avLst/>
          </a:prstGeom>
          <a:noFill/>
        </p:spPr>
        <p:txBody>
          <a:bodyPr wrap="square" lIns="45720" r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Aptos" panose="020B0004020202020204" pitchFamily="34" charset="0"/>
              </a:rPr>
              <a:t>Completely  aligned with our data compliance policy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prstClr val="black"/>
                </a:solidFill>
                <a:latin typeface="Calibri" panose="020F0502020204030204"/>
              </a:rPr>
              <a:t>Data doesn’t go out of MMFSL servers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prstClr val="black"/>
                </a:solidFill>
                <a:latin typeface="Calibri" panose="020F0502020204030204"/>
              </a:rPr>
              <a:t>LLM is hosted in central India – on MMFSL Azure cloud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904234C-75EC-1310-DE64-68511A2EE64A}"/>
              </a:ext>
            </a:extLst>
          </p:cNvPr>
          <p:cNvSpPr/>
          <p:nvPr/>
        </p:nvSpPr>
        <p:spPr>
          <a:xfrm>
            <a:off x="7431881" y="3371145"/>
            <a:ext cx="1943100" cy="1418403"/>
          </a:xfrm>
          <a:prstGeom prst="roundRect">
            <a:avLst>
              <a:gd name="adj" fmla="val 8824"/>
            </a:avLst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3CCA089-1F5C-3D10-79F0-3337F5D18169}"/>
              </a:ext>
            </a:extLst>
          </p:cNvPr>
          <p:cNvSpPr/>
          <p:nvPr/>
        </p:nvSpPr>
        <p:spPr>
          <a:xfrm>
            <a:off x="7431883" y="2391427"/>
            <a:ext cx="1943099" cy="822960"/>
          </a:xfrm>
          <a:custGeom>
            <a:avLst/>
            <a:gdLst>
              <a:gd name="connsiteX0" fmla="*/ 0 w 1943099"/>
              <a:gd name="connsiteY0" fmla="*/ 0 h 467464"/>
              <a:gd name="connsiteX1" fmla="*/ 1943099 w 1943099"/>
              <a:gd name="connsiteY1" fmla="*/ 0 h 467464"/>
              <a:gd name="connsiteX2" fmla="*/ 1943099 w 1943099"/>
              <a:gd name="connsiteY2" fmla="*/ 467464 h 467464"/>
              <a:gd name="connsiteX3" fmla="*/ 0 w 1943099"/>
              <a:gd name="connsiteY3" fmla="*/ 467464 h 46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3099" h="467464">
                <a:moveTo>
                  <a:pt x="0" y="0"/>
                </a:moveTo>
                <a:lnTo>
                  <a:pt x="1943099" y="0"/>
                </a:lnTo>
                <a:lnTo>
                  <a:pt x="1943099" y="467464"/>
                </a:lnTo>
                <a:lnTo>
                  <a:pt x="0" y="467464"/>
                </a:lnTo>
                <a:close/>
              </a:path>
            </a:pathLst>
          </a:custGeom>
          <a:solidFill>
            <a:srgbClr val="6EA5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all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Optimal Cost</a:t>
            </a:r>
          </a:p>
        </p:txBody>
      </p:sp>
      <p:sp>
        <p:nvSpPr>
          <p:cNvPr id="52" name="TextBox 71">
            <a:extLst>
              <a:ext uri="{FF2B5EF4-FFF2-40B4-BE49-F238E27FC236}">
                <a16:creationId xmlns:a16="http://schemas.microsoft.com/office/drawing/2014/main" id="{CA6C0602-21F0-FCC9-A707-A09A3E8745C5}"/>
              </a:ext>
            </a:extLst>
          </p:cNvPr>
          <p:cNvSpPr txBox="1"/>
          <p:nvPr/>
        </p:nvSpPr>
        <p:spPr>
          <a:xfrm>
            <a:off x="7431881" y="3358387"/>
            <a:ext cx="1943099" cy="1277273"/>
          </a:xfrm>
          <a:prstGeom prst="rect">
            <a:avLst/>
          </a:prstGeom>
          <a:noFill/>
        </p:spPr>
        <p:txBody>
          <a:bodyPr wrap="square" lIns="45720" rIns="914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LLM and related cost can be controlled in future without any dependency on external party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No license or additional cost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F258371-B025-BEE8-84CC-C089B310EEF4}"/>
              </a:ext>
            </a:extLst>
          </p:cNvPr>
          <p:cNvSpPr/>
          <p:nvPr/>
        </p:nvSpPr>
        <p:spPr>
          <a:xfrm>
            <a:off x="9739313" y="3371145"/>
            <a:ext cx="1943100" cy="1223849"/>
          </a:xfrm>
          <a:prstGeom prst="roundRect">
            <a:avLst>
              <a:gd name="adj" fmla="val 8824"/>
            </a:avLst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E96DE5A-9F7D-6092-D934-F1911A1EDC33}"/>
              </a:ext>
            </a:extLst>
          </p:cNvPr>
          <p:cNvSpPr/>
          <p:nvPr/>
        </p:nvSpPr>
        <p:spPr>
          <a:xfrm>
            <a:off x="9739313" y="2391427"/>
            <a:ext cx="1943100" cy="822960"/>
          </a:xfrm>
          <a:custGeom>
            <a:avLst/>
            <a:gdLst>
              <a:gd name="connsiteX0" fmla="*/ 0 w 1943100"/>
              <a:gd name="connsiteY0" fmla="*/ 0 h 467464"/>
              <a:gd name="connsiteX1" fmla="*/ 1943100 w 1943100"/>
              <a:gd name="connsiteY1" fmla="*/ 0 h 467464"/>
              <a:gd name="connsiteX2" fmla="*/ 1943100 w 1943100"/>
              <a:gd name="connsiteY2" fmla="*/ 467464 h 467464"/>
              <a:gd name="connsiteX3" fmla="*/ 0 w 1943100"/>
              <a:gd name="connsiteY3" fmla="*/ 467464 h 46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3100" h="467464">
                <a:moveTo>
                  <a:pt x="0" y="0"/>
                </a:moveTo>
                <a:lnTo>
                  <a:pt x="1943100" y="0"/>
                </a:lnTo>
                <a:lnTo>
                  <a:pt x="1943100" y="467464"/>
                </a:lnTo>
                <a:lnTo>
                  <a:pt x="0" y="467464"/>
                </a:lnTo>
                <a:close/>
              </a:path>
            </a:pathLst>
          </a:custGeom>
          <a:solidFill>
            <a:srgbClr val="3AC6E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all" spc="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Building AI Ecosystem</a:t>
            </a:r>
          </a:p>
        </p:txBody>
      </p:sp>
      <p:sp>
        <p:nvSpPr>
          <p:cNvPr id="57" name="TextBox 71">
            <a:extLst>
              <a:ext uri="{FF2B5EF4-FFF2-40B4-BE49-F238E27FC236}">
                <a16:creationId xmlns:a16="http://schemas.microsoft.com/office/drawing/2014/main" id="{029769FE-3908-394E-52E7-BBE05AB575CB}"/>
              </a:ext>
            </a:extLst>
          </p:cNvPr>
          <p:cNvSpPr txBox="1"/>
          <p:nvPr/>
        </p:nvSpPr>
        <p:spPr>
          <a:xfrm>
            <a:off x="9739313" y="3358387"/>
            <a:ext cx="1943099" cy="1092607"/>
          </a:xfrm>
          <a:prstGeom prst="rect">
            <a:avLst/>
          </a:prstGeom>
          <a:noFill/>
        </p:spPr>
        <p:txBody>
          <a:bodyPr wrap="square" lIns="45720" rIns="914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In-house skill development and learning for various teams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Cloud, AI, Data, Applications/API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4762CB-9835-AD6F-2720-302AC513986B}"/>
              </a:ext>
            </a:extLst>
          </p:cNvPr>
          <p:cNvSpPr txBox="1"/>
          <p:nvPr/>
        </p:nvSpPr>
        <p:spPr>
          <a:xfrm>
            <a:off x="509588" y="1782213"/>
            <a:ext cx="8274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ptos" panose="020B0004020202020204" pitchFamily="34" charset="0"/>
              </a:rPr>
              <a:t>In-house developed Gen AI - Talk to Data Platform</a:t>
            </a:r>
            <a:endParaRPr lang="en-IN" sz="2000" b="1" dirty="0">
              <a:latin typeface="Aptos" panose="020B000402020202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2D476FA-4B06-C6F9-8369-ADC89F7E46B2}"/>
              </a:ext>
            </a:extLst>
          </p:cNvPr>
          <p:cNvCxnSpPr>
            <a:cxnSpLocks/>
          </p:cNvCxnSpPr>
          <p:nvPr/>
        </p:nvCxnSpPr>
        <p:spPr>
          <a:xfrm>
            <a:off x="594330" y="2175872"/>
            <a:ext cx="5664956" cy="0"/>
          </a:xfrm>
          <a:prstGeom prst="line">
            <a:avLst/>
          </a:prstGeom>
          <a:ln w="38100">
            <a:solidFill>
              <a:srgbClr val="E31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54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945C7E-3B16-4C6A-7E82-1B502D2EC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2625" y="155951"/>
            <a:ext cx="10556590" cy="633112"/>
          </a:xfrm>
        </p:spPr>
        <p:txBody>
          <a:bodyPr/>
          <a:lstStyle/>
          <a:p>
            <a:r>
              <a:rPr lang="en-GB" dirty="0"/>
              <a:t>CEO Buddy – Collection – Plan &amp; Phase 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00FDE1-35F2-8DCC-3CFE-1344D6E7AB9D}"/>
              </a:ext>
            </a:extLst>
          </p:cNvPr>
          <p:cNvSpPr/>
          <p:nvPr/>
        </p:nvSpPr>
        <p:spPr>
          <a:xfrm>
            <a:off x="881743" y="884635"/>
            <a:ext cx="10997782" cy="2015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62E0C-8BF8-082C-5E36-0BF2CAB046E0}"/>
              </a:ext>
            </a:extLst>
          </p:cNvPr>
          <p:cNvSpPr txBox="1"/>
          <p:nvPr/>
        </p:nvSpPr>
        <p:spPr>
          <a:xfrm>
            <a:off x="881743" y="967308"/>
            <a:ext cx="8274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ptos" panose="020B0004020202020204" pitchFamily="34" charset="0"/>
              </a:rPr>
              <a:t>Phase - 1: Collection KPIs</a:t>
            </a:r>
            <a:endParaRPr lang="en-IN" sz="2000" b="1" dirty="0">
              <a:latin typeface="Aptos" panose="020B00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12DB60-70E0-5289-57EC-28163CAF7DD5}"/>
              </a:ext>
            </a:extLst>
          </p:cNvPr>
          <p:cNvCxnSpPr>
            <a:cxnSpLocks/>
          </p:cNvCxnSpPr>
          <p:nvPr/>
        </p:nvCxnSpPr>
        <p:spPr>
          <a:xfrm>
            <a:off x="1242896" y="1376795"/>
            <a:ext cx="4880454" cy="0"/>
          </a:xfrm>
          <a:prstGeom prst="line">
            <a:avLst/>
          </a:prstGeom>
          <a:ln w="38100">
            <a:solidFill>
              <a:srgbClr val="E31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F5E4B7-C29C-1688-F3F7-96D3F5A20FED}"/>
              </a:ext>
            </a:extLst>
          </p:cNvPr>
          <p:cNvSpPr txBox="1"/>
          <p:nvPr/>
        </p:nvSpPr>
        <p:spPr>
          <a:xfrm>
            <a:off x="1242896" y="1400024"/>
            <a:ext cx="2789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400" i="1" dirty="0">
                <a:ea typeface="Aptos" panose="020B0004020202020204" pitchFamily="34" charset="0"/>
                <a:cs typeface="Aptos" panose="020B0004020202020204" pitchFamily="34" charset="0"/>
              </a:rPr>
              <a:t>GS3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400" i="1" dirty="0">
                <a:ea typeface="Aptos" panose="020B0004020202020204" pitchFamily="34" charset="0"/>
                <a:cs typeface="Aptos" panose="020B0004020202020204" pitchFamily="34" charset="0"/>
              </a:rPr>
              <a:t>GS2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400" i="1" dirty="0">
                <a:ea typeface="Aptos" panose="020B0004020202020204" pitchFamily="34" charset="0"/>
                <a:cs typeface="Aptos" panose="020B0004020202020204" pitchFamily="34" charset="0"/>
              </a:rPr>
              <a:t>NPA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400" i="1" dirty="0">
                <a:ea typeface="Aptos" panose="020B0004020202020204" pitchFamily="34" charset="0"/>
                <a:cs typeface="Aptos" panose="020B0004020202020204" pitchFamily="34" charset="0"/>
              </a:rPr>
              <a:t>CD%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400" i="1" dirty="0">
                <a:ea typeface="Aptos" panose="020B0004020202020204" pitchFamily="34" charset="0"/>
                <a:cs typeface="Aptos" panose="020B0004020202020204" pitchFamily="34" charset="0"/>
              </a:rPr>
              <a:t>CE%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400" i="1" dirty="0">
                <a:ea typeface="Aptos" panose="020B0004020202020204" pitchFamily="34" charset="0"/>
                <a:cs typeface="Aptos" panose="020B0004020202020204" pitchFamily="34" charset="0"/>
              </a:rPr>
              <a:t>AUM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9C455E-393A-512C-EA6D-0A49AD7A3C1C}"/>
              </a:ext>
            </a:extLst>
          </p:cNvPr>
          <p:cNvSpPr txBox="1"/>
          <p:nvPr/>
        </p:nvSpPr>
        <p:spPr>
          <a:xfrm>
            <a:off x="3442889" y="1400024"/>
            <a:ext cx="4716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b="1" dirty="0">
                <a:latin typeface="Aptos" panose="020B0004020202020204" pitchFamily="34" charset="0"/>
              </a:rPr>
              <a:t>Collections KPI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T-1 Data till ABM Level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along with Last </a:t>
            </a: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13 months 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of </a:t>
            </a: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Month end data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b="1" dirty="0">
                <a:latin typeface="Aptos" panose="020B0004020202020204" pitchFamily="34" charset="0"/>
              </a:rPr>
              <a:t>Collections KPI Historical Trend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Day wise Data 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</a:rPr>
              <a:t>but limited till Vertical &amp; Circle Level only.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MTD vs LMTD &amp; Month end 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</a:rPr>
              <a:t>numbers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57646B-B356-24B1-1B4E-5211781ACEDF}"/>
              </a:ext>
            </a:extLst>
          </p:cNvPr>
          <p:cNvSpPr txBox="1"/>
          <p:nvPr/>
        </p:nvSpPr>
        <p:spPr>
          <a:xfrm>
            <a:off x="8321626" y="1511696"/>
            <a:ext cx="34458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Aptos" panose="020B0004020202020204" pitchFamily="34" charset="0"/>
              </a:rPr>
              <a:t>Data migration and pipeline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Aptos" panose="020B0004020202020204" pitchFamily="34" charset="0"/>
              </a:rPr>
              <a:t>AI Engine Setup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Aptos" panose="020B0004020202020204" pitchFamily="34" charset="0"/>
              </a:rPr>
              <a:t>Application/UI Dev &amp; Deployment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Aptos" panose="020B0004020202020204" pitchFamily="34" charset="0"/>
              </a:rPr>
              <a:t>CISO, PAC, &amp;  Cost Approval 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Aptos" panose="020B00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78FFAD-8C22-D2ED-EC45-60267ACC5869}"/>
              </a:ext>
            </a:extLst>
          </p:cNvPr>
          <p:cNvCxnSpPr>
            <a:cxnSpLocks/>
          </p:cNvCxnSpPr>
          <p:nvPr/>
        </p:nvCxnSpPr>
        <p:spPr>
          <a:xfrm>
            <a:off x="3294890" y="1423254"/>
            <a:ext cx="0" cy="147732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3FE41C-6251-6DCD-31C7-E4449D81C52C}"/>
              </a:ext>
            </a:extLst>
          </p:cNvPr>
          <p:cNvCxnSpPr>
            <a:cxnSpLocks/>
          </p:cNvCxnSpPr>
          <p:nvPr/>
        </p:nvCxnSpPr>
        <p:spPr>
          <a:xfrm>
            <a:off x="8321626" y="1400024"/>
            <a:ext cx="0" cy="145409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FE51264-DFDD-F3AC-FE05-F7C483E5827E}"/>
              </a:ext>
            </a:extLst>
          </p:cNvPr>
          <p:cNvSpPr/>
          <p:nvPr/>
        </p:nvSpPr>
        <p:spPr>
          <a:xfrm>
            <a:off x="881743" y="2974690"/>
            <a:ext cx="11030439" cy="2015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ptos" panose="020B00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6B7F3E-B5E4-92B8-CAC5-F51CC7BF804A}"/>
              </a:ext>
            </a:extLst>
          </p:cNvPr>
          <p:cNvSpPr txBox="1"/>
          <p:nvPr/>
        </p:nvSpPr>
        <p:spPr>
          <a:xfrm>
            <a:off x="881743" y="3000732"/>
            <a:ext cx="8274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ptos" panose="020B0004020202020204" pitchFamily="34" charset="0"/>
              </a:rPr>
              <a:t>Phase – 2 : Collection KPIs - 2</a:t>
            </a:r>
            <a:endParaRPr lang="en-IN" sz="2000" b="1" dirty="0">
              <a:latin typeface="Aptos" panose="020B00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A68CD7-AC12-4698-F13E-194DA330C516}"/>
              </a:ext>
            </a:extLst>
          </p:cNvPr>
          <p:cNvCxnSpPr>
            <a:cxnSpLocks/>
          </p:cNvCxnSpPr>
          <p:nvPr/>
        </p:nvCxnSpPr>
        <p:spPr>
          <a:xfrm>
            <a:off x="1275553" y="3466850"/>
            <a:ext cx="4880454" cy="0"/>
          </a:xfrm>
          <a:prstGeom prst="line">
            <a:avLst/>
          </a:prstGeom>
          <a:ln w="38100">
            <a:solidFill>
              <a:srgbClr val="E31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E7BF600-FE16-481D-B53C-75A99704CD30}"/>
              </a:ext>
            </a:extLst>
          </p:cNvPr>
          <p:cNvSpPr txBox="1"/>
          <p:nvPr/>
        </p:nvSpPr>
        <p:spPr>
          <a:xfrm>
            <a:off x="1250050" y="3479265"/>
            <a:ext cx="34357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>
                <a:ea typeface="Aptos" panose="020B0004020202020204" pitchFamily="34" charset="0"/>
                <a:cs typeface="Aptos" panose="020B0004020202020204" pitchFamily="34" charset="0"/>
              </a:rPr>
              <a:t>AFC,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>
                <a:ea typeface="Aptos" panose="020B0004020202020204" pitchFamily="34" charset="0"/>
                <a:cs typeface="Aptos" panose="020B0004020202020204" pitchFamily="34" charset="0"/>
              </a:rPr>
              <a:t>BD Recovery,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>
                <a:ea typeface="Aptos" panose="020B0004020202020204" pitchFamily="34" charset="0"/>
                <a:cs typeface="Aptos" panose="020B0004020202020204" pitchFamily="34" charset="0"/>
              </a:rPr>
              <a:t>Disposal Loss,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>
                <a:ea typeface="Aptos" panose="020B0004020202020204" pitchFamily="34" charset="0"/>
                <a:cs typeface="Aptos" panose="020B0004020202020204" pitchFamily="34" charset="0"/>
              </a:rPr>
              <a:t>Bucket X,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>
                <a:ea typeface="Aptos" panose="020B0004020202020204" pitchFamily="34" charset="0"/>
                <a:cs typeface="Aptos" panose="020B0004020202020204" pitchFamily="34" charset="0"/>
              </a:rPr>
              <a:t>Bucket 1 to 4  &amp; above,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>
                <a:ea typeface="Aptos" panose="020B0004020202020204" pitchFamily="34" charset="0"/>
                <a:cs typeface="Aptos" panose="020B0004020202020204" pitchFamily="34" charset="0"/>
              </a:rPr>
              <a:t>Roll Forward (FF) - Roll Backward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>
                <a:ea typeface="Aptos" panose="020B0004020202020204" pitchFamily="34" charset="0"/>
                <a:cs typeface="Aptos" panose="020B0004020202020204" pitchFamily="34" charset="0"/>
              </a:rPr>
              <a:t>Normalization &amp; Stabilization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6D7F0A-9E56-0138-7477-5E68A8284E70}"/>
              </a:ext>
            </a:extLst>
          </p:cNvPr>
          <p:cNvSpPr txBox="1"/>
          <p:nvPr/>
        </p:nvSpPr>
        <p:spPr>
          <a:xfrm>
            <a:off x="4743952" y="3536538"/>
            <a:ext cx="4040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ptos" panose="020B0004020202020204" pitchFamily="34" charset="0"/>
              </a:rPr>
              <a:t>Collections KPI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Data Cuts to be made available at Vertical, Circle, State, Manufacturer, CH, DM &amp; ABM Level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F316FB-D2DD-9BF4-2FB0-B51DE06225C5}"/>
              </a:ext>
            </a:extLst>
          </p:cNvPr>
          <p:cNvSpPr txBox="1"/>
          <p:nvPr/>
        </p:nvSpPr>
        <p:spPr>
          <a:xfrm>
            <a:off x="8842932" y="3569542"/>
            <a:ext cx="29245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Aptos" panose="020B0004020202020204" pitchFamily="34" charset="0"/>
              </a:rPr>
              <a:t>Narrative Insights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Aptos" panose="020B0004020202020204" pitchFamily="34" charset="0"/>
              </a:rPr>
              <a:t>Forecasting capabilities</a:t>
            </a:r>
            <a:endParaRPr lang="en-IN" sz="1500" dirty="0">
              <a:latin typeface="Aptos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500" dirty="0">
                <a:latin typeface="Aptos" panose="020B0004020202020204" pitchFamily="34" charset="0"/>
              </a:rPr>
              <a:t>Scaling to more users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500" dirty="0">
                <a:latin typeface="Aptos" panose="020B0004020202020204" pitchFamily="34" charset="0"/>
              </a:rPr>
              <a:t>Accuracy Improvement using Failed queries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D5F044-B9CF-9162-8560-340EE0B38556}"/>
              </a:ext>
            </a:extLst>
          </p:cNvPr>
          <p:cNvCxnSpPr>
            <a:cxnSpLocks/>
          </p:cNvCxnSpPr>
          <p:nvPr/>
        </p:nvCxnSpPr>
        <p:spPr>
          <a:xfrm>
            <a:off x="4537123" y="3479265"/>
            <a:ext cx="0" cy="147732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1D97DC-2C6E-D07D-11CD-0EBA1F78FD56}"/>
              </a:ext>
            </a:extLst>
          </p:cNvPr>
          <p:cNvCxnSpPr>
            <a:cxnSpLocks/>
          </p:cNvCxnSpPr>
          <p:nvPr/>
        </p:nvCxnSpPr>
        <p:spPr>
          <a:xfrm>
            <a:off x="8782239" y="3536538"/>
            <a:ext cx="0" cy="145409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241155D-F78C-1AB3-E40E-58A91DA0AC0F}"/>
              </a:ext>
            </a:extLst>
          </p:cNvPr>
          <p:cNvSpPr/>
          <p:nvPr/>
        </p:nvSpPr>
        <p:spPr>
          <a:xfrm>
            <a:off x="881742" y="5108292"/>
            <a:ext cx="11030439" cy="1600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ptos" panose="020B00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CC4F94-9C2E-A7C4-DE13-09FE9A2EA493}"/>
              </a:ext>
            </a:extLst>
          </p:cNvPr>
          <p:cNvSpPr txBox="1"/>
          <p:nvPr/>
        </p:nvSpPr>
        <p:spPr>
          <a:xfrm>
            <a:off x="881742" y="5036460"/>
            <a:ext cx="8274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ptos" panose="020B0004020202020204" pitchFamily="34" charset="0"/>
              </a:rPr>
              <a:t>Phase – 3 : Business KPI</a:t>
            </a:r>
            <a:endParaRPr lang="en-IN" sz="2000" b="1" dirty="0">
              <a:latin typeface="Aptos" panose="020B00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98E29B-5B3A-E8B4-3914-15638A2DE8DF}"/>
              </a:ext>
            </a:extLst>
          </p:cNvPr>
          <p:cNvCxnSpPr>
            <a:cxnSpLocks/>
          </p:cNvCxnSpPr>
          <p:nvPr/>
        </p:nvCxnSpPr>
        <p:spPr>
          <a:xfrm>
            <a:off x="1291016" y="5436570"/>
            <a:ext cx="4880454" cy="0"/>
          </a:xfrm>
          <a:prstGeom prst="line">
            <a:avLst/>
          </a:prstGeom>
          <a:ln w="38100">
            <a:solidFill>
              <a:srgbClr val="E31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5AF0F3-9D33-7746-4353-5F641DECAA0A}"/>
              </a:ext>
            </a:extLst>
          </p:cNvPr>
          <p:cNvSpPr txBox="1"/>
          <p:nvPr/>
        </p:nvSpPr>
        <p:spPr>
          <a:xfrm>
            <a:off x="1250050" y="5546368"/>
            <a:ext cx="34357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/>
              <a:t>Business Count,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/>
              <a:t>Business Amount,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/>
              <a:t>IRR%,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/>
              <a:t>Tenure,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/>
              <a:t>Non Starter, ……..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06B874-82D1-DAB4-7B7E-6A084E451FD2}"/>
              </a:ext>
            </a:extLst>
          </p:cNvPr>
          <p:cNvSpPr txBox="1"/>
          <p:nvPr/>
        </p:nvSpPr>
        <p:spPr>
          <a:xfrm>
            <a:off x="4743952" y="5546136"/>
            <a:ext cx="4040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b="1" dirty="0">
                <a:latin typeface="Aptos" panose="020B0004020202020204" pitchFamily="34" charset="0"/>
              </a:rPr>
              <a:t>Business KPI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>
                <a:ea typeface="Times New Roman" panose="02020603050405020304" pitchFamily="18" charset="0"/>
                <a:cs typeface="Aptos" panose="020B0004020202020204" pitchFamily="34" charset="0"/>
              </a:rPr>
              <a:t>Data Cuts to be made available at Vertical, Circle, State, Manufacturer, CH, DM &amp; ABM Level along </a:t>
            </a:r>
            <a:r>
              <a:rPr lang="en-IN" sz="1400" b="1" dirty="0">
                <a:ea typeface="Times New Roman" panose="02020603050405020304" pitchFamily="18" charset="0"/>
                <a:cs typeface="Aptos" panose="020B0004020202020204" pitchFamily="34" charset="0"/>
              </a:rPr>
              <a:t>with Targets</a:t>
            </a:r>
            <a:endParaRPr lang="en-IN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889D1D-EFF2-2DCC-79C7-992A844FE33A}"/>
              </a:ext>
            </a:extLst>
          </p:cNvPr>
          <p:cNvSpPr txBox="1"/>
          <p:nvPr/>
        </p:nvSpPr>
        <p:spPr>
          <a:xfrm>
            <a:off x="8806139" y="5749444"/>
            <a:ext cx="24768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500" dirty="0">
                <a:latin typeface="Aptos" panose="020B0004020202020204" pitchFamily="34" charset="0"/>
              </a:rPr>
              <a:t>Business KPIs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500" dirty="0">
                <a:latin typeface="Aptos" panose="020B0004020202020204" pitchFamily="34" charset="0"/>
              </a:rPr>
              <a:t>Accuracy Improvement using Failed queries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0553B2-3B7E-42A9-8B0E-FFF4300A32E0}"/>
              </a:ext>
            </a:extLst>
          </p:cNvPr>
          <p:cNvCxnSpPr>
            <a:cxnSpLocks/>
          </p:cNvCxnSpPr>
          <p:nvPr/>
        </p:nvCxnSpPr>
        <p:spPr>
          <a:xfrm>
            <a:off x="4167007" y="5580624"/>
            <a:ext cx="0" cy="103859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0AF19F1-CA9D-AB36-4DD2-D6CCD5F054C0}"/>
              </a:ext>
            </a:extLst>
          </p:cNvPr>
          <p:cNvCxnSpPr>
            <a:cxnSpLocks/>
          </p:cNvCxnSpPr>
          <p:nvPr/>
        </p:nvCxnSpPr>
        <p:spPr>
          <a:xfrm>
            <a:off x="8782238" y="5670140"/>
            <a:ext cx="0" cy="103859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643303B-1ED4-4819-0871-25CD3B2764DF}"/>
              </a:ext>
            </a:extLst>
          </p:cNvPr>
          <p:cNvSpPr txBox="1"/>
          <p:nvPr/>
        </p:nvSpPr>
        <p:spPr>
          <a:xfrm>
            <a:off x="98500" y="3797997"/>
            <a:ext cx="100288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WIP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296AE1-B4DD-D85F-4DE9-DB05F7C0AACC}"/>
              </a:ext>
            </a:extLst>
          </p:cNvPr>
          <p:cNvSpPr txBox="1"/>
          <p:nvPr/>
        </p:nvSpPr>
        <p:spPr>
          <a:xfrm>
            <a:off x="98500" y="5788699"/>
            <a:ext cx="1002882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TBD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Flat Round Check Mark Green Icon, Button. Tick Symbol Isolated on White  Background Stock Vector - Illustration of eps10, background: 143476687">
            <a:extLst>
              <a:ext uri="{FF2B5EF4-FFF2-40B4-BE49-F238E27FC236}">
                <a16:creationId xmlns:a16="http://schemas.microsoft.com/office/drawing/2014/main" id="{40C2FB22-97DE-4AD3-269B-C2C1D8AE2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21" y="1727478"/>
            <a:ext cx="570153" cy="57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32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70B9F-8823-F6D6-FB47-FF03040C0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AB600A-80A8-0971-D231-6D055F189F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2150" y="177138"/>
            <a:ext cx="10556590" cy="633112"/>
          </a:xfrm>
        </p:spPr>
        <p:txBody>
          <a:bodyPr/>
          <a:lstStyle/>
          <a:p>
            <a:r>
              <a:rPr lang="en-GB" dirty="0"/>
              <a:t>Testing &amp; Accuracy</a:t>
            </a:r>
            <a:endParaRPr lang="en-IN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B23339-9D24-9739-9341-C5B661DFE24C}"/>
              </a:ext>
            </a:extLst>
          </p:cNvPr>
          <p:cNvGrpSpPr/>
          <p:nvPr/>
        </p:nvGrpSpPr>
        <p:grpSpPr>
          <a:xfrm>
            <a:off x="1442502" y="1676399"/>
            <a:ext cx="10652927" cy="5134953"/>
            <a:chOff x="1434748" y="1483353"/>
            <a:chExt cx="10545551" cy="532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B726102-8760-DE59-4D0C-65CDF0898C20}"/>
                </a:ext>
              </a:extLst>
            </p:cNvPr>
            <p:cNvSpPr/>
            <p:nvPr/>
          </p:nvSpPr>
          <p:spPr>
            <a:xfrm>
              <a:off x="1490925" y="1483353"/>
              <a:ext cx="4882247" cy="532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IN">
                <a:latin typeface="Aptos" panose="020B00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7A5EA8-DFF6-018A-BC74-D98C70D86D92}"/>
                </a:ext>
              </a:extLst>
            </p:cNvPr>
            <p:cNvSpPr/>
            <p:nvPr/>
          </p:nvSpPr>
          <p:spPr>
            <a:xfrm>
              <a:off x="6594929" y="1483353"/>
              <a:ext cx="5284595" cy="532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Aptos" panose="020B00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D8D78A-F950-98D6-57D0-2F3CCCD41ECB}"/>
                </a:ext>
              </a:extLst>
            </p:cNvPr>
            <p:cNvSpPr txBox="1"/>
            <p:nvPr/>
          </p:nvSpPr>
          <p:spPr>
            <a:xfrm>
              <a:off x="1658538" y="1575403"/>
              <a:ext cx="3218262" cy="415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Aptos" panose="020B0004020202020204" pitchFamily="34" charset="0"/>
                </a:rPr>
                <a:t>Working Queries- Sample</a:t>
              </a:r>
              <a:endParaRPr lang="en-IN" sz="2000" b="1" dirty="0">
                <a:latin typeface="Aptos" panose="020B00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877015-B621-ECA4-2B7D-EFABE2712E37}"/>
                </a:ext>
              </a:extLst>
            </p:cNvPr>
            <p:cNvSpPr txBox="1"/>
            <p:nvPr/>
          </p:nvSpPr>
          <p:spPr>
            <a:xfrm>
              <a:off x="6860517" y="1602537"/>
              <a:ext cx="3960309" cy="415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Aptos" panose="020B0004020202020204" pitchFamily="34" charset="0"/>
                </a:rPr>
                <a:t>Not Working Queries- Sample </a:t>
              </a:r>
              <a:endParaRPr lang="en-IN" sz="2000" b="1" dirty="0">
                <a:latin typeface="Aptos" panose="020B0004020202020204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34A622D-95C3-94B8-35AD-663A84328342}"/>
                </a:ext>
              </a:extLst>
            </p:cNvPr>
            <p:cNvCxnSpPr>
              <a:cxnSpLocks/>
            </p:cNvCxnSpPr>
            <p:nvPr/>
          </p:nvCxnSpPr>
          <p:spPr>
            <a:xfrm>
              <a:off x="1747438" y="1975513"/>
              <a:ext cx="2998733" cy="0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E37CB5-FF51-B6D5-1F68-C08EE44CBC24}"/>
                </a:ext>
              </a:extLst>
            </p:cNvPr>
            <p:cNvCxnSpPr>
              <a:cxnSpLocks/>
            </p:cNvCxnSpPr>
            <p:nvPr/>
          </p:nvCxnSpPr>
          <p:spPr>
            <a:xfrm>
              <a:off x="7164891" y="1975513"/>
              <a:ext cx="3372480" cy="15042"/>
            </a:xfrm>
            <a:prstGeom prst="line">
              <a:avLst/>
            </a:prstGeom>
            <a:ln w="66675">
              <a:solidFill>
                <a:srgbClr val="E31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BC949D-6808-6BEF-0A1B-5E4F373D712B}"/>
                </a:ext>
              </a:extLst>
            </p:cNvPr>
            <p:cNvSpPr txBox="1"/>
            <p:nvPr/>
          </p:nvSpPr>
          <p:spPr>
            <a:xfrm>
              <a:off x="1434748" y="2096233"/>
              <a:ext cx="4882247" cy="3209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GB" sz="1500" i="0" u="none" strike="noStrike" dirty="0">
                  <a:solidFill>
                    <a:srgbClr val="000000"/>
                  </a:solidFill>
                  <a:effectLst/>
                  <a:latin typeface="Aptos" panose="020B0004020202020204" pitchFamily="34" charset="0"/>
                </a:rPr>
                <a:t>give me the AUM vertical wise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500" i="0" u="none" strike="noStrike" dirty="0">
                  <a:solidFill>
                    <a:srgbClr val="000000"/>
                  </a:solidFill>
                  <a:effectLst/>
                  <a:latin typeface="Aptos" panose="020B0004020202020204" pitchFamily="34" charset="0"/>
                </a:rPr>
                <a:t>tell me today's GS3, GS2 count and amount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500" i="0" u="none" strike="noStrike" dirty="0">
                  <a:solidFill>
                    <a:srgbClr val="000000"/>
                  </a:solidFill>
                  <a:effectLst/>
                  <a:latin typeface="Aptos" panose="020B0004020202020204" pitchFamily="34" charset="0"/>
                </a:rPr>
                <a:t>okay now give me the CE, CD% for the last 12 months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500" i="0" u="none" strike="noStrike" dirty="0">
                  <a:solidFill>
                    <a:srgbClr val="000000"/>
                  </a:solidFill>
                  <a:effectLst/>
                  <a:latin typeface="Aptos" panose="020B0004020202020204" pitchFamily="34" charset="0"/>
                </a:rPr>
                <a:t>now, show me the MoM trend for NBD amount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500" i="0" u="none" strike="noStrike" dirty="0">
                  <a:solidFill>
                    <a:srgbClr val="000000"/>
                  </a:solidFill>
                  <a:effectLst/>
                  <a:latin typeface="Aptos" panose="020B0004020202020204" pitchFamily="34" charset="0"/>
                </a:rPr>
                <a:t>now tell me the NPA count for BAU vertical in Maharashtra</a:t>
              </a:r>
              <a:endParaRPr lang="en-IN" sz="1500" dirty="0">
                <a:latin typeface="Aptos" panose="020B000402020202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500" dirty="0">
                  <a:solidFill>
                    <a:srgbClr val="000000"/>
                  </a:solidFill>
                  <a:latin typeface="Aptos" panose="020B0004020202020204" pitchFamily="34" charset="0"/>
                </a:rPr>
                <a:t>give me the GS2 amount, count and percentage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500" dirty="0">
                  <a:solidFill>
                    <a:srgbClr val="000000"/>
                  </a:solidFill>
                  <a:latin typeface="Aptos" panose="020B0004020202020204" pitchFamily="34" charset="0"/>
                </a:rPr>
                <a:t>now show me the state wise distribution of </a:t>
              </a:r>
              <a:r>
                <a:rPr lang="en-GB" sz="1500" dirty="0" err="1">
                  <a:solidFill>
                    <a:srgbClr val="000000"/>
                  </a:solidFill>
                  <a:latin typeface="Aptos" panose="020B0004020202020204" pitchFamily="34" charset="0"/>
                </a:rPr>
                <a:t>aum</a:t>
              </a:r>
              <a:endParaRPr lang="en-GB" sz="1500" dirty="0">
                <a:solidFill>
                  <a:srgbClr val="000000"/>
                </a:solidFill>
                <a:latin typeface="Aptos" panose="020B000402020202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500" dirty="0">
                  <a:solidFill>
                    <a:srgbClr val="000000"/>
                  </a:solidFill>
                  <a:latin typeface="Aptos" panose="020B0004020202020204" pitchFamily="34" charset="0"/>
                </a:rPr>
                <a:t>show me LMTD </a:t>
              </a:r>
              <a:r>
                <a:rPr lang="en-GB" sz="1500" dirty="0" err="1">
                  <a:solidFill>
                    <a:srgbClr val="000000"/>
                  </a:solidFill>
                  <a:latin typeface="Aptos" panose="020B0004020202020204" pitchFamily="34" charset="0"/>
                </a:rPr>
                <a:t>vs</a:t>
              </a:r>
              <a:r>
                <a:rPr lang="en-GB" sz="1500" dirty="0">
                  <a:solidFill>
                    <a:srgbClr val="000000"/>
                  </a:solidFill>
                  <a:latin typeface="Aptos" panose="020B0004020202020204" pitchFamily="34" charset="0"/>
                </a:rPr>
                <a:t> MTD CD%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500" dirty="0">
                  <a:solidFill>
                    <a:srgbClr val="000000"/>
                  </a:solidFill>
                  <a:latin typeface="Aptos" panose="020B0004020202020204" pitchFamily="34" charset="0"/>
                </a:rPr>
                <a:t>give the </a:t>
              </a:r>
              <a:r>
                <a:rPr lang="en-GB" sz="1500" dirty="0" err="1">
                  <a:solidFill>
                    <a:srgbClr val="000000"/>
                  </a:solidFill>
                  <a:latin typeface="Aptos" panose="020B0004020202020204" pitchFamily="34" charset="0"/>
                </a:rPr>
                <a:t>YoY</a:t>
              </a:r>
              <a:r>
                <a:rPr lang="en-GB" sz="1500" dirty="0">
                  <a:solidFill>
                    <a:srgbClr val="000000"/>
                  </a:solidFill>
                  <a:latin typeface="Aptos" panose="020B0004020202020204" pitchFamily="34" charset="0"/>
                </a:rPr>
                <a:t> distribution of NBD count for the last 5 years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500" dirty="0">
                  <a:solidFill>
                    <a:srgbClr val="000000"/>
                  </a:solidFill>
                  <a:latin typeface="Aptos" panose="020B0004020202020204" pitchFamily="34" charset="0"/>
                </a:rPr>
                <a:t>show state wise distribution of NPA amount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GB" sz="1500" dirty="0">
                  <a:solidFill>
                    <a:srgbClr val="000000"/>
                  </a:solidFill>
                  <a:latin typeface="Aptos" panose="020B0004020202020204" pitchFamily="34" charset="0"/>
                </a:rPr>
                <a:t>…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9FBD4B-CAA2-83D8-3C5D-612A13E49C1C}"/>
                </a:ext>
              </a:extLst>
            </p:cNvPr>
            <p:cNvSpPr txBox="1"/>
            <p:nvPr/>
          </p:nvSpPr>
          <p:spPr>
            <a:xfrm>
              <a:off x="6499302" y="2209461"/>
              <a:ext cx="5480997" cy="22513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fontAlgn="b">
                <a:buFont typeface="+mj-lt"/>
                <a:buAutoNum type="arabicPeriod"/>
              </a:pPr>
              <a:r>
                <a:rPr lang="en-US" sz="1500" dirty="0">
                  <a:latin typeface="Aptos" panose="020B0004020202020204" pitchFamily="34" charset="0"/>
                </a:rPr>
                <a:t>Which vertical had the highest growth in </a:t>
              </a:r>
              <a:r>
                <a:rPr lang="en-US" sz="1500" dirty="0" err="1">
                  <a:latin typeface="Aptos" panose="020B0004020202020204" pitchFamily="34" charset="0"/>
                </a:rPr>
                <a:t>npa</a:t>
              </a:r>
              <a:r>
                <a:rPr lang="en-US" sz="1500" dirty="0">
                  <a:latin typeface="Aptos" panose="020B0004020202020204" pitchFamily="34" charset="0"/>
                </a:rPr>
                <a:t> count in last 10 months?</a:t>
              </a:r>
            </a:p>
            <a:p>
              <a:pPr marL="342900" indent="-342900" fontAlgn="b">
                <a:buFont typeface="+mj-lt"/>
                <a:buAutoNum type="arabicPeriod"/>
              </a:pPr>
              <a:r>
                <a:rPr lang="en-US" sz="1500" dirty="0">
                  <a:latin typeface="Aptos" panose="020B0004020202020204" pitchFamily="34" charset="0"/>
                </a:rPr>
                <a:t>give me the verticals that had highest increase in CE% in last 3 months</a:t>
              </a:r>
            </a:p>
            <a:p>
              <a:pPr marL="342900" indent="-342900" fontAlgn="b">
                <a:buFont typeface="+mj-lt"/>
                <a:buAutoNum type="arabicPeriod"/>
              </a:pPr>
              <a:r>
                <a:rPr lang="en-US" sz="1500" dirty="0">
                  <a:latin typeface="Aptos" panose="020B0004020202020204" pitchFamily="34" charset="0"/>
                </a:rPr>
                <a:t>why is gs3% going up mom</a:t>
              </a:r>
            </a:p>
            <a:p>
              <a:pPr marL="342900" indent="-342900" fontAlgn="b">
                <a:buFont typeface="+mj-lt"/>
                <a:buAutoNum type="arabicPeriod"/>
              </a:pPr>
              <a:r>
                <a:rPr lang="en-US" sz="1500" dirty="0">
                  <a:latin typeface="Aptos" panose="020B0004020202020204" pitchFamily="34" charset="0"/>
                </a:rPr>
                <a:t>What is </a:t>
              </a:r>
              <a:r>
                <a:rPr lang="en-US" sz="1500" dirty="0" err="1">
                  <a:latin typeface="Aptos" panose="020B0004020202020204" pitchFamily="34" charset="0"/>
                </a:rPr>
                <a:t>Dedupe</a:t>
              </a:r>
              <a:r>
                <a:rPr lang="en-US" sz="1500" dirty="0">
                  <a:latin typeface="Aptos" panose="020B0004020202020204" pitchFamily="34" charset="0"/>
                </a:rPr>
                <a:t> Amount as on date and how is % of AUM ?</a:t>
              </a:r>
            </a:p>
            <a:p>
              <a:pPr marL="342900" indent="-342900" fontAlgn="b">
                <a:buFont typeface="+mj-lt"/>
                <a:buAutoNum type="arabicPeriod"/>
              </a:pPr>
              <a:r>
                <a:rPr lang="en-US" sz="1500" dirty="0">
                  <a:latin typeface="Aptos" panose="020B0004020202020204" pitchFamily="34" charset="0"/>
                </a:rPr>
                <a:t>What are the last month same date , last month closing and current month till date GS2 count and value?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40CF817-D3EF-7E15-E579-7E0B2C2C80E1}"/>
              </a:ext>
            </a:extLst>
          </p:cNvPr>
          <p:cNvSpPr/>
          <p:nvPr/>
        </p:nvSpPr>
        <p:spPr>
          <a:xfrm>
            <a:off x="1937248" y="1218821"/>
            <a:ext cx="7152332" cy="3537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86%</a:t>
            </a:r>
            <a:endParaRPr lang="en-IN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E2C524-5D78-7EEA-632C-F413CDF2A52E}"/>
              </a:ext>
            </a:extLst>
          </p:cNvPr>
          <p:cNvSpPr/>
          <p:nvPr/>
        </p:nvSpPr>
        <p:spPr>
          <a:xfrm>
            <a:off x="9089580" y="1222037"/>
            <a:ext cx="1752600" cy="3537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14%</a:t>
            </a:r>
            <a:endParaRPr lang="en-IN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26CB72-CF86-CDBD-1CAF-F8573480866E}"/>
              </a:ext>
            </a:extLst>
          </p:cNvPr>
          <p:cNvSpPr txBox="1"/>
          <p:nvPr/>
        </p:nvSpPr>
        <p:spPr>
          <a:xfrm>
            <a:off x="2675507" y="799661"/>
            <a:ext cx="6997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Aptos" panose="020B0004020202020204" pitchFamily="34" charset="0"/>
              </a:rPr>
              <a:t>Accuracy  on 120 Queries</a:t>
            </a:r>
            <a:endParaRPr lang="en-IN" sz="2000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94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D560A-4E31-1707-843F-DBFAB5983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C6B9C65-DABE-FCFA-0ED9-0D2270EE14C9}"/>
              </a:ext>
            </a:extLst>
          </p:cNvPr>
          <p:cNvSpPr txBox="1">
            <a:spLocks/>
          </p:cNvSpPr>
          <p:nvPr/>
        </p:nvSpPr>
        <p:spPr>
          <a:xfrm>
            <a:off x="1063802" y="260648"/>
            <a:ext cx="9255855" cy="5391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600" b="1" dirty="0">
                <a:latin typeface="Avenir Next LT Pro"/>
                <a:cs typeface="Arial"/>
              </a:rPr>
              <a:t>CEO Buddy – Cost Calculation – Phase 1 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DE0FF293-144D-1021-C7B5-182B3571BD68}"/>
              </a:ext>
            </a:extLst>
          </p:cNvPr>
          <p:cNvSpPr txBox="1">
            <a:spLocks/>
          </p:cNvSpPr>
          <p:nvPr/>
        </p:nvSpPr>
        <p:spPr>
          <a:xfrm>
            <a:off x="9323525" y="1093581"/>
            <a:ext cx="2447290" cy="277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endParaRPr lang="en-US" sz="1800">
              <a:latin typeface="Avenir Next LT Pro"/>
              <a:cs typeface="Arial"/>
            </a:endParaRPr>
          </a:p>
          <a:p>
            <a:pPr marL="0" indent="0">
              <a:buNone/>
            </a:pPr>
            <a:endParaRPr lang="en-US" sz="1800">
              <a:cs typeface="Arial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04ED523-BAF1-6CE1-3A3A-999131A1E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04834"/>
              </p:ext>
            </p:extLst>
          </p:nvPr>
        </p:nvGraphicFramePr>
        <p:xfrm>
          <a:off x="2460171" y="791210"/>
          <a:ext cx="7271658" cy="6066790"/>
        </p:xfrm>
        <a:graphic>
          <a:graphicData uri="http://schemas.openxmlformats.org/drawingml/2006/table">
            <a:tbl>
              <a:tblPr/>
              <a:tblGrid>
                <a:gridCol w="4253559">
                  <a:extLst>
                    <a:ext uri="{9D8B030D-6E8A-4147-A177-3AD203B41FA5}">
                      <a16:colId xmlns:a16="http://schemas.microsoft.com/office/drawing/2014/main" val="2451963725"/>
                    </a:ext>
                  </a:extLst>
                </a:gridCol>
                <a:gridCol w="3018099">
                  <a:extLst>
                    <a:ext uri="{9D8B030D-6E8A-4147-A177-3AD203B41FA5}">
                      <a16:colId xmlns:a16="http://schemas.microsoft.com/office/drawing/2014/main" val="2731041477"/>
                    </a:ext>
                  </a:extLst>
                </a:gridCol>
              </a:tblGrid>
              <a:tr h="28417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Monthly Cost Estimation – For 30 Users – 40 Queries/Day/user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38398"/>
                  </a:ext>
                </a:extLst>
              </a:tr>
              <a:tr h="28417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Estimated no of users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07949"/>
                  </a:ext>
                </a:extLst>
              </a:tr>
              <a:tr h="28417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Estimated no of queries per day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016105"/>
                  </a:ext>
                </a:extLst>
              </a:tr>
              <a:tr h="28417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Estimated no of queries per month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36000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562032"/>
                  </a:ext>
                </a:extLst>
              </a:tr>
              <a:tr h="28417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Estimated no of text queries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28800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136987"/>
                  </a:ext>
                </a:extLst>
              </a:tr>
              <a:tr h="284176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Estimated no of graph queries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659431"/>
                  </a:ext>
                </a:extLst>
              </a:tr>
              <a:tr h="284176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185620"/>
                  </a:ext>
                </a:extLst>
              </a:tr>
              <a:tr h="28417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 per text query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927732"/>
                  </a:ext>
                </a:extLst>
              </a:tr>
              <a:tr h="28417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 per graph query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55704"/>
                  </a:ext>
                </a:extLst>
              </a:tr>
              <a:tr h="284176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170621"/>
                  </a:ext>
                </a:extLst>
              </a:tr>
              <a:tr h="28417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text query cost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20,160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596640"/>
                  </a:ext>
                </a:extLst>
              </a:tr>
              <a:tr h="28417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graph query cost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28,800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784027"/>
                  </a:ext>
                </a:extLst>
              </a:tr>
              <a:tr h="28417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AI Engine cost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48,960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036952"/>
                  </a:ext>
                </a:extLst>
              </a:tr>
              <a:tr h="284176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493146"/>
                  </a:ext>
                </a:extLst>
              </a:tr>
              <a:tr h="28417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Infrastructure cost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12,240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994624"/>
                  </a:ext>
                </a:extLst>
              </a:tr>
              <a:tr h="284176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462251"/>
                  </a:ext>
                </a:extLst>
              </a:tr>
              <a:tr h="284176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cost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61,200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768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16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BEC3-2884-F2D3-7084-179D63080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867" y="1590468"/>
            <a:ext cx="9981047" cy="1727835"/>
          </a:xfrm>
        </p:spPr>
        <p:txBody>
          <a:bodyPr>
            <a:normAutofit/>
          </a:bodyPr>
          <a:lstStyle/>
          <a:p>
            <a:r>
              <a:rPr lang="en-IN" dirty="0"/>
              <a:t>AI Engine and Architecture </a:t>
            </a:r>
          </a:p>
        </p:txBody>
      </p:sp>
    </p:spTree>
    <p:extLst>
      <p:ext uri="{BB962C8B-B14F-4D97-AF65-F5344CB8AC3E}">
        <p14:creationId xmlns:p14="http://schemas.microsoft.com/office/powerpoint/2010/main" val="360500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C9435-2D31-6F4B-C1B3-72F1446AD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6" descr="Azure Cosmos DB Driver Comparison">
            <a:extLst>
              <a:ext uri="{FF2B5EF4-FFF2-40B4-BE49-F238E27FC236}">
                <a16:creationId xmlns:a16="http://schemas.microsoft.com/office/drawing/2014/main" id="{93524F59-3BEF-69DB-B01F-B42063557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789" y="3183369"/>
            <a:ext cx="494825" cy="44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51CC4A-B31D-E93F-AB55-B71742C8D593}"/>
              </a:ext>
            </a:extLst>
          </p:cNvPr>
          <p:cNvSpPr txBox="1"/>
          <p:nvPr/>
        </p:nvSpPr>
        <p:spPr>
          <a:xfrm>
            <a:off x="7344207" y="3565330"/>
            <a:ext cx="7780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Prompts Repo</a:t>
            </a:r>
            <a:endParaRPr lang="en-IN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4DE011-4BBD-D7F2-1849-A66C91E094C2}"/>
              </a:ext>
            </a:extLst>
          </p:cNvPr>
          <p:cNvSpPr txBox="1"/>
          <p:nvPr/>
        </p:nvSpPr>
        <p:spPr>
          <a:xfrm>
            <a:off x="3954533" y="4979145"/>
            <a:ext cx="778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ADLS Gen 2</a:t>
            </a:r>
            <a:endParaRPr lang="en-IN" sz="800" dirty="0"/>
          </a:p>
        </p:txBody>
      </p:sp>
      <p:pic>
        <p:nvPicPr>
          <p:cNvPr id="22" name="Picture 12" descr="Azure Data Lake Storage (Gen 2 ...">
            <a:extLst>
              <a:ext uri="{FF2B5EF4-FFF2-40B4-BE49-F238E27FC236}">
                <a16:creationId xmlns:a16="http://schemas.microsoft.com/office/drawing/2014/main" id="{05D6634E-9C11-E8A8-FB7E-96B8591F7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14" y="4486921"/>
            <a:ext cx="500515" cy="50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Azure Container Apps - Visual Studio ...">
            <a:extLst>
              <a:ext uri="{FF2B5EF4-FFF2-40B4-BE49-F238E27FC236}">
                <a16:creationId xmlns:a16="http://schemas.microsoft.com/office/drawing/2014/main" id="{F4D659B9-5B20-1D82-A37A-632649A40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417" y="3173229"/>
            <a:ext cx="357011" cy="35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1B4E308-98BB-87D8-B551-E4B9DF641718}"/>
              </a:ext>
            </a:extLst>
          </p:cNvPr>
          <p:cNvSpPr txBox="1"/>
          <p:nvPr/>
        </p:nvSpPr>
        <p:spPr>
          <a:xfrm>
            <a:off x="6138955" y="3532923"/>
            <a:ext cx="848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LLM  Service</a:t>
            </a:r>
            <a:endParaRPr lang="en-IN" sz="800" dirty="0"/>
          </a:p>
        </p:txBody>
      </p:sp>
      <p:sp>
        <p:nvSpPr>
          <p:cNvPr id="2049" name="Text Placeholder 1">
            <a:extLst>
              <a:ext uri="{FF2B5EF4-FFF2-40B4-BE49-F238E27FC236}">
                <a16:creationId xmlns:a16="http://schemas.microsoft.com/office/drawing/2014/main" id="{67B09718-223A-B454-C1F4-F372FC57B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69990" y="273334"/>
            <a:ext cx="4371165" cy="519240"/>
          </a:xfrm>
        </p:spPr>
        <p:txBody>
          <a:bodyPr>
            <a:normAutofit fontScale="77500" lnSpcReduction="20000"/>
          </a:bodyPr>
          <a:lstStyle/>
          <a:p>
            <a:r>
              <a:rPr kumimoji="0" lang="en-IN" sz="280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CEO Buddy - Technical Architecture</a:t>
            </a:r>
          </a:p>
        </p:txBody>
      </p:sp>
      <p:sp>
        <p:nvSpPr>
          <p:cNvPr id="2125" name="Rounded Rectangle 2124">
            <a:extLst>
              <a:ext uri="{FF2B5EF4-FFF2-40B4-BE49-F238E27FC236}">
                <a16:creationId xmlns:a16="http://schemas.microsoft.com/office/drawing/2014/main" id="{1F700183-1DAE-18A0-571E-D5FB9A1D38AD}"/>
              </a:ext>
            </a:extLst>
          </p:cNvPr>
          <p:cNvSpPr/>
          <p:nvPr/>
        </p:nvSpPr>
        <p:spPr>
          <a:xfrm>
            <a:off x="6130927" y="3078292"/>
            <a:ext cx="679993" cy="705249"/>
          </a:xfrm>
          <a:prstGeom prst="roundRect">
            <a:avLst/>
          </a:prstGeom>
          <a:noFill/>
          <a:ln>
            <a:solidFill>
              <a:srgbClr val="7030A0">
                <a:alpha val="38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3" name="Rounded Rectangle 2212">
            <a:extLst>
              <a:ext uri="{FF2B5EF4-FFF2-40B4-BE49-F238E27FC236}">
                <a16:creationId xmlns:a16="http://schemas.microsoft.com/office/drawing/2014/main" id="{A10D63AC-7B77-1BF3-B14D-F31B9B3AC826}"/>
              </a:ext>
            </a:extLst>
          </p:cNvPr>
          <p:cNvSpPr/>
          <p:nvPr/>
        </p:nvSpPr>
        <p:spPr>
          <a:xfrm>
            <a:off x="1967977" y="1271971"/>
            <a:ext cx="921815" cy="4438548"/>
          </a:xfrm>
          <a:prstGeom prst="roundRect">
            <a:avLst/>
          </a:prstGeom>
          <a:noFill/>
          <a:ln w="6350">
            <a:solidFill>
              <a:schemeClr val="accent1">
                <a:shade val="15000"/>
                <a:alpha val="37907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849CA0D6-C43F-D001-0A77-A05BB30CFA8A}"/>
              </a:ext>
            </a:extLst>
          </p:cNvPr>
          <p:cNvSpPr/>
          <p:nvPr/>
        </p:nvSpPr>
        <p:spPr>
          <a:xfrm>
            <a:off x="5408224" y="1271971"/>
            <a:ext cx="921813" cy="679213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ounded Rectangle 1045">
            <a:extLst>
              <a:ext uri="{FF2B5EF4-FFF2-40B4-BE49-F238E27FC236}">
                <a16:creationId xmlns:a16="http://schemas.microsoft.com/office/drawing/2014/main" id="{2D0B6660-59EB-068A-B693-50DEDE899643}"/>
              </a:ext>
            </a:extLst>
          </p:cNvPr>
          <p:cNvSpPr/>
          <p:nvPr/>
        </p:nvSpPr>
        <p:spPr>
          <a:xfrm>
            <a:off x="3890519" y="4402529"/>
            <a:ext cx="842846" cy="79206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4" name="Rounded Rectangle 2053">
            <a:extLst>
              <a:ext uri="{FF2B5EF4-FFF2-40B4-BE49-F238E27FC236}">
                <a16:creationId xmlns:a16="http://schemas.microsoft.com/office/drawing/2014/main" id="{06325BA6-A588-FFA5-B1A9-DEB7C893C2C4}"/>
              </a:ext>
            </a:extLst>
          </p:cNvPr>
          <p:cNvSpPr/>
          <p:nvPr/>
        </p:nvSpPr>
        <p:spPr>
          <a:xfrm>
            <a:off x="7378063" y="3099619"/>
            <a:ext cx="679993" cy="713440"/>
          </a:xfrm>
          <a:prstGeom prst="round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E63AB17-C249-090F-9CE8-FD0FFD47D3A4}"/>
              </a:ext>
            </a:extLst>
          </p:cNvPr>
          <p:cNvSpPr/>
          <p:nvPr/>
        </p:nvSpPr>
        <p:spPr>
          <a:xfrm>
            <a:off x="3334872" y="2104861"/>
            <a:ext cx="5987776" cy="3605658"/>
          </a:xfrm>
          <a:prstGeom prst="rect">
            <a:avLst/>
          </a:prstGeom>
          <a:noFill/>
          <a:ln w="12700" cmpd="dbl">
            <a:solidFill>
              <a:schemeClr val="accent1">
                <a:shade val="15000"/>
                <a:alpha val="86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033D5FDB-D15F-5DBB-BBF1-13D950866EC5}"/>
              </a:ext>
            </a:extLst>
          </p:cNvPr>
          <p:cNvSpPr/>
          <p:nvPr/>
        </p:nvSpPr>
        <p:spPr>
          <a:xfrm>
            <a:off x="1597214" y="963428"/>
            <a:ext cx="8371540" cy="4873792"/>
          </a:xfrm>
          <a:prstGeom prst="rect">
            <a:avLst/>
          </a:prstGeom>
          <a:noFill/>
          <a:ln w="12700" cmpd="dbl"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4" name="Picture 2063" descr="A blue and white logo&#10;&#10;Description automatically generated">
            <a:extLst>
              <a:ext uri="{FF2B5EF4-FFF2-40B4-BE49-F238E27FC236}">
                <a16:creationId xmlns:a16="http://schemas.microsoft.com/office/drawing/2014/main" id="{DD74B16C-B638-5165-3C1A-8505B5B79F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93" y="6043567"/>
            <a:ext cx="743729" cy="618677"/>
          </a:xfrm>
          <a:prstGeom prst="rect">
            <a:avLst/>
          </a:prstGeom>
        </p:spPr>
      </p:pic>
      <p:pic>
        <p:nvPicPr>
          <p:cNvPr id="2065" name="Picture 42" descr="Microsoft Defender Services in Azure">
            <a:extLst>
              <a:ext uri="{FF2B5EF4-FFF2-40B4-BE49-F238E27FC236}">
                <a16:creationId xmlns:a16="http://schemas.microsoft.com/office/drawing/2014/main" id="{7CFC2D0F-6058-EC58-B6B2-7E386D7D9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502" y="6109310"/>
            <a:ext cx="889212" cy="50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069" descr="A green hexagon with a white dollar sign&#10;&#10;Description automatically generated">
            <a:extLst>
              <a:ext uri="{FF2B5EF4-FFF2-40B4-BE49-F238E27FC236}">
                <a16:creationId xmlns:a16="http://schemas.microsoft.com/office/drawing/2014/main" id="{0A710DA8-CF63-AF0A-7CE7-5B57B478B9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665" y="6045808"/>
            <a:ext cx="802762" cy="609790"/>
          </a:xfrm>
          <a:prstGeom prst="rect">
            <a:avLst/>
          </a:prstGeom>
        </p:spPr>
      </p:pic>
      <p:pic>
        <p:nvPicPr>
          <p:cNvPr id="2071" name="Picture 46" descr="Azure Monitor | CloudBank">
            <a:extLst>
              <a:ext uri="{FF2B5EF4-FFF2-40B4-BE49-F238E27FC236}">
                <a16:creationId xmlns:a16="http://schemas.microsoft.com/office/drawing/2014/main" id="{91442186-58A9-19AA-F01C-0EBAC290F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252" y="6011293"/>
            <a:ext cx="505047" cy="61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48" descr="santosh deshpande on LinkedIn: #data ...">
            <a:extLst>
              <a:ext uri="{FF2B5EF4-FFF2-40B4-BE49-F238E27FC236}">
                <a16:creationId xmlns:a16="http://schemas.microsoft.com/office/drawing/2014/main" id="{008EB382-B522-5B85-6200-0DD0CBEDA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762" y="6038933"/>
            <a:ext cx="965969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50" descr="Weather Data to Azure Log Analytics ...">
            <a:extLst>
              <a:ext uri="{FF2B5EF4-FFF2-40B4-BE49-F238E27FC236}">
                <a16:creationId xmlns:a16="http://schemas.microsoft.com/office/drawing/2014/main" id="{8DFE2A0D-4FD5-D083-08C8-18F0EC075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361" y="6000799"/>
            <a:ext cx="805306" cy="65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6" name="Rectangle 2075">
            <a:extLst>
              <a:ext uri="{FF2B5EF4-FFF2-40B4-BE49-F238E27FC236}">
                <a16:creationId xmlns:a16="http://schemas.microsoft.com/office/drawing/2014/main" id="{98827884-135F-3B95-4EB6-EAFFCD600A51}"/>
              </a:ext>
            </a:extLst>
          </p:cNvPr>
          <p:cNvSpPr/>
          <p:nvPr/>
        </p:nvSpPr>
        <p:spPr>
          <a:xfrm>
            <a:off x="2577918" y="5982835"/>
            <a:ext cx="6302602" cy="72812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TextBox 2076">
            <a:extLst>
              <a:ext uri="{FF2B5EF4-FFF2-40B4-BE49-F238E27FC236}">
                <a16:creationId xmlns:a16="http://schemas.microsoft.com/office/drawing/2014/main" id="{A8534AA6-2EF2-234A-AD5C-42CB93023F07}"/>
              </a:ext>
            </a:extLst>
          </p:cNvPr>
          <p:cNvSpPr txBox="1"/>
          <p:nvPr/>
        </p:nvSpPr>
        <p:spPr>
          <a:xfrm>
            <a:off x="2433107" y="6088688"/>
            <a:ext cx="127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Horizontal </a:t>
            </a:r>
          </a:p>
          <a:p>
            <a:pPr algn="ctr"/>
            <a:r>
              <a:rPr lang="en-US" sz="1400" i="1" dirty="0"/>
              <a:t>Capabilities</a:t>
            </a:r>
          </a:p>
        </p:txBody>
      </p:sp>
      <p:sp>
        <p:nvSpPr>
          <p:cNvPr id="2080" name="TextBox 2079">
            <a:extLst>
              <a:ext uri="{FF2B5EF4-FFF2-40B4-BE49-F238E27FC236}">
                <a16:creationId xmlns:a16="http://schemas.microsoft.com/office/drawing/2014/main" id="{A76D86A7-EDAB-FC92-D9E0-CB0F4A6369DB}"/>
              </a:ext>
            </a:extLst>
          </p:cNvPr>
          <p:cNvSpPr txBox="1"/>
          <p:nvPr/>
        </p:nvSpPr>
        <p:spPr>
          <a:xfrm>
            <a:off x="1895114" y="1014415"/>
            <a:ext cx="1100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Data Sources</a:t>
            </a:r>
            <a:endParaRPr lang="en-IN" sz="1200" b="1" i="1" dirty="0"/>
          </a:p>
        </p:txBody>
      </p:sp>
      <p:sp>
        <p:nvSpPr>
          <p:cNvPr id="2081" name="TextBox 2080">
            <a:extLst>
              <a:ext uri="{FF2B5EF4-FFF2-40B4-BE49-F238E27FC236}">
                <a16:creationId xmlns:a16="http://schemas.microsoft.com/office/drawing/2014/main" id="{98A23F02-0BA2-0869-9DF0-4CE0DC94997C}"/>
              </a:ext>
            </a:extLst>
          </p:cNvPr>
          <p:cNvSpPr txBox="1"/>
          <p:nvPr/>
        </p:nvSpPr>
        <p:spPr>
          <a:xfrm>
            <a:off x="5254073" y="1020780"/>
            <a:ext cx="1230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Web(Intranet)</a:t>
            </a:r>
            <a:endParaRPr lang="en-IN" sz="1200" b="1" i="1" dirty="0"/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5AA4E97F-CEBF-DF1B-D4CD-A129971B9A4A}"/>
              </a:ext>
            </a:extLst>
          </p:cNvPr>
          <p:cNvSpPr txBox="1"/>
          <p:nvPr/>
        </p:nvSpPr>
        <p:spPr>
          <a:xfrm>
            <a:off x="8024256" y="1901803"/>
            <a:ext cx="1230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AI WORKFLOW</a:t>
            </a:r>
            <a:endParaRPr lang="en-IN" sz="1200" b="1" i="1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F6A733-6180-BF01-D4B4-BE2EE6439B90}"/>
              </a:ext>
            </a:extLst>
          </p:cNvPr>
          <p:cNvSpPr/>
          <p:nvPr/>
        </p:nvSpPr>
        <p:spPr>
          <a:xfrm flipV="1">
            <a:off x="2015344" y="1337819"/>
            <a:ext cx="828007" cy="788749"/>
          </a:xfrm>
          <a:prstGeom prst="roundRect">
            <a:avLst/>
          </a:prstGeom>
          <a:noFill/>
          <a:ln>
            <a:solidFill>
              <a:schemeClr val="accent1">
                <a:shade val="15000"/>
                <a:alpha val="38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EF49E-FB3D-1359-791E-1A3BD75184B7}"/>
              </a:ext>
            </a:extLst>
          </p:cNvPr>
          <p:cNvSpPr txBox="1"/>
          <p:nvPr/>
        </p:nvSpPr>
        <p:spPr>
          <a:xfrm>
            <a:off x="1912048" y="1336378"/>
            <a:ext cx="10874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Collection</a:t>
            </a:r>
          </a:p>
          <a:p>
            <a:pPr algn="ctr"/>
            <a:r>
              <a:rPr lang="en-US" sz="800" b="1" dirty="0"/>
              <a:t>(</a:t>
            </a:r>
            <a:r>
              <a:rPr lang="en-IN" sz="700" dirty="0"/>
              <a:t>Collection, AUM </a:t>
            </a:r>
          </a:p>
          <a:p>
            <a:pPr algn="ctr"/>
            <a:r>
              <a:rPr lang="en-IN" sz="700" dirty="0"/>
              <a:t>&amp; NPA Historical </a:t>
            </a:r>
          </a:p>
          <a:p>
            <a:pPr algn="ctr"/>
            <a:r>
              <a:rPr lang="en-IN" sz="700" b="1" dirty="0"/>
              <a:t>Daily</a:t>
            </a:r>
            <a:r>
              <a:rPr lang="en-IN" sz="700" dirty="0"/>
              <a:t> Data</a:t>
            </a:r>
            <a:r>
              <a:rPr lang="en-US" sz="800" b="1" dirty="0"/>
              <a:t>)</a:t>
            </a:r>
          </a:p>
          <a:p>
            <a:pPr algn="ctr"/>
            <a:endParaRPr lang="en-IN" sz="800" b="1" dirty="0"/>
          </a:p>
        </p:txBody>
      </p:sp>
      <p:pic>
        <p:nvPicPr>
          <p:cNvPr id="7170" name="Picture 2" descr="Microsoft SQL Server color icon in PNG, SVG">
            <a:extLst>
              <a:ext uri="{FF2B5EF4-FFF2-40B4-BE49-F238E27FC236}">
                <a16:creationId xmlns:a16="http://schemas.microsoft.com/office/drawing/2014/main" id="{3808763F-B617-1E01-236C-A8A6657D6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912" y="1806808"/>
            <a:ext cx="278809" cy="2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0" descr="Data Factory | Microsoft Azure Color">
            <a:extLst>
              <a:ext uri="{FF2B5EF4-FFF2-40B4-BE49-F238E27FC236}">
                <a16:creationId xmlns:a16="http://schemas.microsoft.com/office/drawing/2014/main" id="{7495EDD5-E0BC-8A14-1855-9FD6BECDC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182" y="2720727"/>
            <a:ext cx="283777" cy="28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6E2C17-316B-5AA5-A8D5-543CE3132607}"/>
              </a:ext>
            </a:extLst>
          </p:cNvPr>
          <p:cNvSpPr txBox="1"/>
          <p:nvPr/>
        </p:nvSpPr>
        <p:spPr>
          <a:xfrm>
            <a:off x="3270171" y="3000925"/>
            <a:ext cx="809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Azure  SHIR Data factory</a:t>
            </a:r>
          </a:p>
        </p:txBody>
      </p:sp>
      <p:pic>
        <p:nvPicPr>
          <p:cNvPr id="24" name="Picture 23" descr="A blue cube on a computer screen&#10;&#10;Description automatically generated">
            <a:extLst>
              <a:ext uri="{FF2B5EF4-FFF2-40B4-BE49-F238E27FC236}">
                <a16:creationId xmlns:a16="http://schemas.microsoft.com/office/drawing/2014/main" id="{4550D2CC-A9F4-FBE1-A7E8-826F40C6432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711" y="2741937"/>
            <a:ext cx="299185" cy="276746"/>
          </a:xfrm>
          <a:prstGeom prst="rect">
            <a:avLst/>
          </a:prstGeom>
        </p:spPr>
      </p:pic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AFD4FB4-A44B-3EA8-4E0E-D0AA20BF2210}"/>
              </a:ext>
            </a:extLst>
          </p:cNvPr>
          <p:cNvCxnSpPr>
            <a:cxnSpLocks/>
            <a:stCxn id="57" idx="2"/>
            <a:endCxn id="1046" idx="1"/>
          </p:cNvCxnSpPr>
          <p:nvPr/>
        </p:nvCxnSpPr>
        <p:spPr>
          <a:xfrm rot="16200000" flipH="1">
            <a:off x="3065909" y="3973949"/>
            <a:ext cx="1421662" cy="22755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5B76A19-DE91-6A2D-ADBD-3A23E0BEA693}"/>
              </a:ext>
            </a:extLst>
          </p:cNvPr>
          <p:cNvSpPr/>
          <p:nvPr/>
        </p:nvSpPr>
        <p:spPr>
          <a:xfrm>
            <a:off x="3273161" y="2652442"/>
            <a:ext cx="779599" cy="724455"/>
          </a:xfrm>
          <a:prstGeom prst="round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5" name="Picture 717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65FF354-ACB0-4A46-F649-0F9DF1A27DC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790" y="4182969"/>
            <a:ext cx="949734" cy="218087"/>
          </a:xfrm>
          <a:prstGeom prst="rect">
            <a:avLst/>
          </a:prstGeom>
        </p:spPr>
      </p:pic>
      <p:pic>
        <p:nvPicPr>
          <p:cNvPr id="7183" name="Picture 7182" descr="A logo with a red and black design&#10;&#10;Description automatically generated with medium confidence">
            <a:extLst>
              <a:ext uri="{FF2B5EF4-FFF2-40B4-BE49-F238E27FC236}">
                <a16:creationId xmlns:a16="http://schemas.microsoft.com/office/drawing/2014/main" id="{65135B8F-899D-F981-A077-61EAC1EF9CD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818" y="3816422"/>
            <a:ext cx="688089" cy="371104"/>
          </a:xfrm>
          <a:prstGeom prst="rect">
            <a:avLst/>
          </a:prstGeom>
        </p:spPr>
      </p:pic>
      <p:sp>
        <p:nvSpPr>
          <p:cNvPr id="7185" name="Rounded Rectangle 7184">
            <a:extLst>
              <a:ext uri="{FF2B5EF4-FFF2-40B4-BE49-F238E27FC236}">
                <a16:creationId xmlns:a16="http://schemas.microsoft.com/office/drawing/2014/main" id="{5DD6AF9A-8FC3-7A3C-D384-3B000AB61F1F}"/>
              </a:ext>
            </a:extLst>
          </p:cNvPr>
          <p:cNvSpPr/>
          <p:nvPr/>
        </p:nvSpPr>
        <p:spPr>
          <a:xfrm>
            <a:off x="3786701" y="3739861"/>
            <a:ext cx="1053614" cy="1486961"/>
          </a:xfrm>
          <a:prstGeom prst="roundRect">
            <a:avLst/>
          </a:prstGeom>
          <a:noFill/>
          <a:ln>
            <a:solidFill>
              <a:schemeClr val="accent1">
                <a:shade val="15000"/>
                <a:alpha val="38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88" name="Picture 7187" descr="A blue cloud with a key&#10;&#10;Description automatically generated">
            <a:extLst>
              <a:ext uri="{FF2B5EF4-FFF2-40B4-BE49-F238E27FC236}">
                <a16:creationId xmlns:a16="http://schemas.microsoft.com/office/drawing/2014/main" id="{E4F1F63C-AEAC-5599-5752-853E8FCC814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98" y="1469069"/>
            <a:ext cx="516987" cy="384566"/>
          </a:xfrm>
          <a:prstGeom prst="rect">
            <a:avLst/>
          </a:prstGeom>
        </p:spPr>
      </p:pic>
      <p:pic>
        <p:nvPicPr>
          <p:cNvPr id="7189" name="Picture 8" descr="Azure Container Apps - Visual Studio ...">
            <a:extLst>
              <a:ext uri="{FF2B5EF4-FFF2-40B4-BE49-F238E27FC236}">
                <a16:creationId xmlns:a16="http://schemas.microsoft.com/office/drawing/2014/main" id="{99EDF22F-A4ED-6624-C69E-9887A3406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195" y="3138467"/>
            <a:ext cx="435627" cy="43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90" name="TextBox 7189">
            <a:extLst>
              <a:ext uri="{FF2B5EF4-FFF2-40B4-BE49-F238E27FC236}">
                <a16:creationId xmlns:a16="http://schemas.microsoft.com/office/drawing/2014/main" id="{FCC30F98-86A0-98BD-1B9C-C8044C218674}"/>
              </a:ext>
            </a:extLst>
          </p:cNvPr>
          <p:cNvSpPr txBox="1"/>
          <p:nvPr/>
        </p:nvSpPr>
        <p:spPr>
          <a:xfrm>
            <a:off x="4770192" y="3529157"/>
            <a:ext cx="938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Interface  Service</a:t>
            </a:r>
            <a:endParaRPr lang="en-IN" sz="800" dirty="0"/>
          </a:p>
        </p:txBody>
      </p:sp>
      <p:sp>
        <p:nvSpPr>
          <p:cNvPr id="7191" name="Rounded Rectangle 7190">
            <a:extLst>
              <a:ext uri="{FF2B5EF4-FFF2-40B4-BE49-F238E27FC236}">
                <a16:creationId xmlns:a16="http://schemas.microsoft.com/office/drawing/2014/main" id="{5509C76F-F688-8075-14E2-D4E43ABE985D}"/>
              </a:ext>
            </a:extLst>
          </p:cNvPr>
          <p:cNvSpPr/>
          <p:nvPr/>
        </p:nvSpPr>
        <p:spPr>
          <a:xfrm>
            <a:off x="4819729" y="3078292"/>
            <a:ext cx="779599" cy="705249"/>
          </a:xfrm>
          <a:prstGeom prst="roundRect">
            <a:avLst/>
          </a:prstGeom>
          <a:noFill/>
          <a:ln>
            <a:solidFill>
              <a:srgbClr val="7030A0">
                <a:alpha val="38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93" name="Elbow Connector 7192">
            <a:extLst>
              <a:ext uri="{FF2B5EF4-FFF2-40B4-BE49-F238E27FC236}">
                <a16:creationId xmlns:a16="http://schemas.microsoft.com/office/drawing/2014/main" id="{63AEAC91-C8D4-A475-776F-1A28E46D5CA9}"/>
              </a:ext>
            </a:extLst>
          </p:cNvPr>
          <p:cNvCxnSpPr>
            <a:cxnSpLocks/>
            <a:stCxn id="56" idx="1"/>
            <a:endCxn id="63" idx="0"/>
          </p:cNvCxnSpPr>
          <p:nvPr/>
        </p:nvCxnSpPr>
        <p:spPr>
          <a:xfrm rot="10800000" flipV="1">
            <a:off x="5203964" y="1611577"/>
            <a:ext cx="204260" cy="58892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7" name="Elbow Connector 7196">
            <a:extLst>
              <a:ext uri="{FF2B5EF4-FFF2-40B4-BE49-F238E27FC236}">
                <a16:creationId xmlns:a16="http://schemas.microsoft.com/office/drawing/2014/main" id="{76F2A73B-5848-AE96-3408-E986653C0B5F}"/>
              </a:ext>
            </a:extLst>
          </p:cNvPr>
          <p:cNvCxnSpPr>
            <a:cxnSpLocks/>
            <a:stCxn id="7191" idx="2"/>
            <a:endCxn id="7185" idx="3"/>
          </p:cNvCxnSpPr>
          <p:nvPr/>
        </p:nvCxnSpPr>
        <p:spPr>
          <a:xfrm rot="5400000">
            <a:off x="4675022" y="3948834"/>
            <a:ext cx="699801" cy="369214"/>
          </a:xfrm>
          <a:prstGeom prst="bentConnector2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4" name="Elbow Connector 7203">
            <a:extLst>
              <a:ext uri="{FF2B5EF4-FFF2-40B4-BE49-F238E27FC236}">
                <a16:creationId xmlns:a16="http://schemas.microsoft.com/office/drawing/2014/main" id="{F374848A-8FBC-8413-276E-4C953053BBCF}"/>
              </a:ext>
            </a:extLst>
          </p:cNvPr>
          <p:cNvCxnSpPr>
            <a:cxnSpLocks/>
          </p:cNvCxnSpPr>
          <p:nvPr/>
        </p:nvCxnSpPr>
        <p:spPr>
          <a:xfrm>
            <a:off x="2843351" y="1900759"/>
            <a:ext cx="429810" cy="92496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6" name="Elbow Connector 7205">
            <a:extLst>
              <a:ext uri="{FF2B5EF4-FFF2-40B4-BE49-F238E27FC236}">
                <a16:creationId xmlns:a16="http://schemas.microsoft.com/office/drawing/2014/main" id="{B4A09A93-0873-FC74-A8C0-CCE71D2A0556}"/>
              </a:ext>
            </a:extLst>
          </p:cNvPr>
          <p:cNvCxnSpPr>
            <a:cxnSpLocks/>
          </p:cNvCxnSpPr>
          <p:nvPr/>
        </p:nvCxnSpPr>
        <p:spPr>
          <a:xfrm flipV="1">
            <a:off x="2833743" y="3197850"/>
            <a:ext cx="439418" cy="62945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8" name="Straight Arrow Connector 7207">
            <a:extLst>
              <a:ext uri="{FF2B5EF4-FFF2-40B4-BE49-F238E27FC236}">
                <a16:creationId xmlns:a16="http://schemas.microsoft.com/office/drawing/2014/main" id="{927EAE29-9346-3B41-6435-48FE17E8541F}"/>
              </a:ext>
            </a:extLst>
          </p:cNvPr>
          <p:cNvCxnSpPr/>
          <p:nvPr/>
        </p:nvCxnSpPr>
        <p:spPr>
          <a:xfrm>
            <a:off x="2845255" y="3000925"/>
            <a:ext cx="4298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9" name="TextBox 7208">
            <a:extLst>
              <a:ext uri="{FF2B5EF4-FFF2-40B4-BE49-F238E27FC236}">
                <a16:creationId xmlns:a16="http://schemas.microsoft.com/office/drawing/2014/main" id="{ACF92E8A-351F-92E1-6C4C-B96E46864867}"/>
              </a:ext>
            </a:extLst>
          </p:cNvPr>
          <p:cNvSpPr txBox="1"/>
          <p:nvPr/>
        </p:nvSpPr>
        <p:spPr>
          <a:xfrm>
            <a:off x="2285429" y="1788880"/>
            <a:ext cx="647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/>
              <a:t>On- prem</a:t>
            </a:r>
          </a:p>
          <a:p>
            <a:r>
              <a:rPr lang="en-US" sz="800" i="1" dirty="0"/>
              <a:t>Sify</a:t>
            </a:r>
            <a:endParaRPr lang="en-IN" sz="800" i="1" dirty="0"/>
          </a:p>
        </p:txBody>
      </p:sp>
      <p:pic>
        <p:nvPicPr>
          <p:cNvPr id="4" name="Picture 46" descr="Azure Monitor | CloudBank">
            <a:extLst>
              <a:ext uri="{FF2B5EF4-FFF2-40B4-BE49-F238E27FC236}">
                <a16:creationId xmlns:a16="http://schemas.microsoft.com/office/drawing/2014/main" id="{0A7F9299-9EBB-3BB7-1810-85DF41F55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587" y="5406666"/>
            <a:ext cx="294121" cy="35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8D13DA6-679C-A9E5-12B3-9C476C8409B4}"/>
              </a:ext>
            </a:extLst>
          </p:cNvPr>
          <p:cNvSpPr txBox="1"/>
          <p:nvPr/>
        </p:nvSpPr>
        <p:spPr>
          <a:xfrm>
            <a:off x="1874892" y="2181727"/>
            <a:ext cx="10874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Collection</a:t>
            </a:r>
          </a:p>
          <a:p>
            <a:pPr algn="ctr"/>
            <a:r>
              <a:rPr lang="en-US" sz="800" b="1" dirty="0"/>
              <a:t>(</a:t>
            </a:r>
            <a:r>
              <a:rPr lang="en-IN" sz="700" dirty="0"/>
              <a:t>Collection, AUM </a:t>
            </a:r>
          </a:p>
          <a:p>
            <a:pPr algn="ctr"/>
            <a:r>
              <a:rPr lang="en-IN" sz="700" dirty="0"/>
              <a:t>&amp; NPA Historical </a:t>
            </a:r>
          </a:p>
          <a:p>
            <a:pPr algn="ctr"/>
            <a:r>
              <a:rPr lang="en-IN" sz="800" b="1" dirty="0"/>
              <a:t>Month</a:t>
            </a:r>
            <a:r>
              <a:rPr lang="en-IN" sz="700" dirty="0"/>
              <a:t> Data</a:t>
            </a:r>
            <a:r>
              <a:rPr lang="en-US" sz="800" b="1" dirty="0"/>
              <a:t>)</a:t>
            </a:r>
          </a:p>
          <a:p>
            <a:pPr algn="ctr"/>
            <a:endParaRPr lang="en-IN" sz="800" b="1" dirty="0"/>
          </a:p>
        </p:txBody>
      </p:sp>
      <p:pic>
        <p:nvPicPr>
          <p:cNvPr id="26" name="Picture 2" descr="Microsoft SQL Server color icon in PNG, SVG">
            <a:extLst>
              <a:ext uri="{FF2B5EF4-FFF2-40B4-BE49-F238E27FC236}">
                <a16:creationId xmlns:a16="http://schemas.microsoft.com/office/drawing/2014/main" id="{E50F8A42-45E5-6B32-F17D-58F6D1D96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756" y="2670087"/>
            <a:ext cx="278809" cy="2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F33D55-BA40-F11E-D038-950EB8489EEC}"/>
              </a:ext>
            </a:extLst>
          </p:cNvPr>
          <p:cNvSpPr txBox="1"/>
          <p:nvPr/>
        </p:nvSpPr>
        <p:spPr>
          <a:xfrm>
            <a:off x="2248274" y="2634229"/>
            <a:ext cx="61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/>
              <a:t>On- prem</a:t>
            </a:r>
          </a:p>
          <a:p>
            <a:r>
              <a:rPr lang="en-US" sz="800" i="1" dirty="0"/>
              <a:t>Sify</a:t>
            </a:r>
            <a:endParaRPr lang="en-IN" sz="8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EB332-3760-F886-F0FF-5044F4093E8D}"/>
              </a:ext>
            </a:extLst>
          </p:cNvPr>
          <p:cNvSpPr txBox="1"/>
          <p:nvPr/>
        </p:nvSpPr>
        <p:spPr>
          <a:xfrm>
            <a:off x="1856570" y="2980077"/>
            <a:ext cx="108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Collection</a:t>
            </a:r>
          </a:p>
          <a:p>
            <a:pPr algn="ctr"/>
            <a:r>
              <a:rPr lang="en-US" sz="800" b="1" dirty="0"/>
              <a:t>(</a:t>
            </a:r>
            <a:r>
              <a:rPr lang="en-IN" sz="800" dirty="0"/>
              <a:t>AFC (Additional Finance Charges) Data</a:t>
            </a:r>
            <a:r>
              <a:rPr lang="en-US" sz="800" b="1" dirty="0"/>
              <a:t>)</a:t>
            </a:r>
          </a:p>
          <a:p>
            <a:pPr algn="ctr"/>
            <a:endParaRPr lang="en-IN" sz="800" b="1" dirty="0"/>
          </a:p>
        </p:txBody>
      </p:sp>
      <p:pic>
        <p:nvPicPr>
          <p:cNvPr id="29" name="Picture 2" descr="Microsoft SQL Server color icon in PNG, SVG">
            <a:extLst>
              <a:ext uri="{FF2B5EF4-FFF2-40B4-BE49-F238E27FC236}">
                <a16:creationId xmlns:a16="http://schemas.microsoft.com/office/drawing/2014/main" id="{8802427F-079B-C1F7-FA70-1C5B4D1B5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434" y="3450507"/>
            <a:ext cx="278809" cy="2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D05BE7-8741-3770-4652-4941CB72D201}"/>
              </a:ext>
            </a:extLst>
          </p:cNvPr>
          <p:cNvSpPr txBox="1"/>
          <p:nvPr/>
        </p:nvSpPr>
        <p:spPr>
          <a:xfrm>
            <a:off x="2229952" y="3432579"/>
            <a:ext cx="61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/>
              <a:t>On- prem</a:t>
            </a:r>
          </a:p>
          <a:p>
            <a:r>
              <a:rPr lang="en-US" sz="800" i="1" dirty="0"/>
              <a:t>Sify</a:t>
            </a:r>
            <a:endParaRPr lang="en-IN" sz="800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BF3C96-279E-B9FE-87B0-558FE7EEFCC4}"/>
              </a:ext>
            </a:extLst>
          </p:cNvPr>
          <p:cNvSpPr txBox="1"/>
          <p:nvPr/>
        </p:nvSpPr>
        <p:spPr>
          <a:xfrm>
            <a:off x="1901507" y="3833978"/>
            <a:ext cx="1087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Collection</a:t>
            </a:r>
          </a:p>
          <a:p>
            <a:pPr algn="ctr"/>
            <a:r>
              <a:rPr lang="en-US" sz="800" b="1" dirty="0"/>
              <a:t>(</a:t>
            </a:r>
            <a:r>
              <a:rPr lang="en-IN" sz="800" dirty="0"/>
              <a:t>Bad Debt </a:t>
            </a:r>
          </a:p>
          <a:p>
            <a:pPr algn="ctr"/>
            <a:r>
              <a:rPr lang="en-IN" sz="800" dirty="0"/>
              <a:t>Recovery Data</a:t>
            </a:r>
            <a:r>
              <a:rPr lang="en-US" sz="800" b="1" dirty="0"/>
              <a:t>)</a:t>
            </a:r>
          </a:p>
          <a:p>
            <a:pPr algn="ctr"/>
            <a:endParaRPr lang="en-IN" sz="800" b="1" dirty="0"/>
          </a:p>
        </p:txBody>
      </p:sp>
      <p:pic>
        <p:nvPicPr>
          <p:cNvPr id="32" name="Picture 2" descr="Microsoft SQL Server color icon in PNG, SVG">
            <a:extLst>
              <a:ext uri="{FF2B5EF4-FFF2-40B4-BE49-F238E27FC236}">
                <a16:creationId xmlns:a16="http://schemas.microsoft.com/office/drawing/2014/main" id="{751FDB96-9810-2C7D-688B-D37267E63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393" y="4259491"/>
            <a:ext cx="278809" cy="2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A31D6AB-049D-4D6B-0A3E-4E2C68D61323}"/>
              </a:ext>
            </a:extLst>
          </p:cNvPr>
          <p:cNvSpPr txBox="1"/>
          <p:nvPr/>
        </p:nvSpPr>
        <p:spPr>
          <a:xfrm>
            <a:off x="2239911" y="4241563"/>
            <a:ext cx="61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/>
              <a:t>On- prem</a:t>
            </a:r>
          </a:p>
          <a:p>
            <a:r>
              <a:rPr lang="en-US" sz="800" i="1" dirty="0"/>
              <a:t>Sify</a:t>
            </a:r>
            <a:endParaRPr lang="en-IN" sz="800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182BEB-A73E-6C21-9290-4AD9767C49A3}"/>
              </a:ext>
            </a:extLst>
          </p:cNvPr>
          <p:cNvSpPr txBox="1"/>
          <p:nvPr/>
        </p:nvSpPr>
        <p:spPr>
          <a:xfrm>
            <a:off x="1885153" y="4677428"/>
            <a:ext cx="1087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Collection</a:t>
            </a:r>
          </a:p>
          <a:p>
            <a:pPr algn="ctr"/>
            <a:r>
              <a:rPr lang="en-US" sz="800" b="1" dirty="0"/>
              <a:t>(</a:t>
            </a:r>
            <a:r>
              <a:rPr lang="en-IN" sz="800" dirty="0"/>
              <a:t>Disposal</a:t>
            </a:r>
          </a:p>
          <a:p>
            <a:pPr algn="ctr"/>
            <a:r>
              <a:rPr lang="en-IN" sz="800" dirty="0"/>
              <a:t> Loss Data</a:t>
            </a:r>
            <a:r>
              <a:rPr lang="en-US" sz="800" b="1" dirty="0"/>
              <a:t>)</a:t>
            </a:r>
          </a:p>
          <a:p>
            <a:pPr algn="ctr"/>
            <a:endParaRPr lang="en-IN" sz="800" b="1" dirty="0"/>
          </a:p>
        </p:txBody>
      </p:sp>
      <p:pic>
        <p:nvPicPr>
          <p:cNvPr id="37" name="Picture 2" descr="Microsoft SQL Server color icon in PNG, SVG">
            <a:extLst>
              <a:ext uri="{FF2B5EF4-FFF2-40B4-BE49-F238E27FC236}">
                <a16:creationId xmlns:a16="http://schemas.microsoft.com/office/drawing/2014/main" id="{CE6B0150-3CD1-B5DE-BE72-060BC29D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393" y="5110854"/>
            <a:ext cx="278809" cy="2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8523AA5-A8F6-A786-C705-FBE0340C0617}"/>
              </a:ext>
            </a:extLst>
          </p:cNvPr>
          <p:cNvSpPr txBox="1"/>
          <p:nvPr/>
        </p:nvSpPr>
        <p:spPr>
          <a:xfrm>
            <a:off x="2239911" y="5092926"/>
            <a:ext cx="61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/>
              <a:t>On- prem</a:t>
            </a:r>
          </a:p>
          <a:p>
            <a:r>
              <a:rPr lang="en-US" sz="800" i="1" dirty="0"/>
              <a:t>Sify</a:t>
            </a:r>
            <a:endParaRPr lang="en-IN" sz="800" i="1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8CC71F0-764A-E151-36DB-E857755C1165}"/>
              </a:ext>
            </a:extLst>
          </p:cNvPr>
          <p:cNvSpPr/>
          <p:nvPr/>
        </p:nvSpPr>
        <p:spPr>
          <a:xfrm flipV="1">
            <a:off x="1997798" y="2188793"/>
            <a:ext cx="828007" cy="788749"/>
          </a:xfrm>
          <a:prstGeom prst="roundRect">
            <a:avLst/>
          </a:prstGeom>
          <a:noFill/>
          <a:ln>
            <a:solidFill>
              <a:schemeClr val="accent1">
                <a:shade val="15000"/>
                <a:alpha val="38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099FA92-F987-00BB-0976-739177E3290E}"/>
              </a:ext>
            </a:extLst>
          </p:cNvPr>
          <p:cNvSpPr/>
          <p:nvPr/>
        </p:nvSpPr>
        <p:spPr>
          <a:xfrm flipV="1">
            <a:off x="1980318" y="3031322"/>
            <a:ext cx="828007" cy="717045"/>
          </a:xfrm>
          <a:prstGeom prst="roundRect">
            <a:avLst/>
          </a:prstGeom>
          <a:noFill/>
          <a:ln>
            <a:solidFill>
              <a:schemeClr val="accent1">
                <a:shade val="15000"/>
                <a:alpha val="38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17E6F53-E95B-4A82-6F6B-879F32E45F01}"/>
              </a:ext>
            </a:extLst>
          </p:cNvPr>
          <p:cNvSpPr/>
          <p:nvPr/>
        </p:nvSpPr>
        <p:spPr>
          <a:xfrm flipV="1">
            <a:off x="2003655" y="3821039"/>
            <a:ext cx="828007" cy="788749"/>
          </a:xfrm>
          <a:prstGeom prst="roundRect">
            <a:avLst/>
          </a:prstGeom>
          <a:noFill/>
          <a:ln>
            <a:solidFill>
              <a:schemeClr val="accent1">
                <a:shade val="15000"/>
                <a:alpha val="38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2A51420-65AF-14B8-43F8-25CEF0D45AE3}"/>
              </a:ext>
            </a:extLst>
          </p:cNvPr>
          <p:cNvSpPr/>
          <p:nvPr/>
        </p:nvSpPr>
        <p:spPr>
          <a:xfrm flipV="1">
            <a:off x="2024863" y="4672027"/>
            <a:ext cx="828007" cy="788749"/>
          </a:xfrm>
          <a:prstGeom prst="roundRect">
            <a:avLst/>
          </a:prstGeom>
          <a:noFill/>
          <a:ln>
            <a:solidFill>
              <a:schemeClr val="accent1">
                <a:shade val="15000"/>
                <a:alpha val="38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eb Icon Logo PNG Vector (EPS) Free ...">
            <a:extLst>
              <a:ext uri="{FF2B5EF4-FFF2-40B4-BE49-F238E27FC236}">
                <a16:creationId xmlns:a16="http://schemas.microsoft.com/office/drawing/2014/main" id="{D9BF36BD-6950-5059-83BF-9021A9832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763" y="1381328"/>
            <a:ext cx="502237" cy="50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irtual Network | Microsoft Azure Color">
            <a:extLst>
              <a:ext uri="{FF2B5EF4-FFF2-40B4-BE49-F238E27FC236}">
                <a16:creationId xmlns:a16="http://schemas.microsoft.com/office/drawing/2014/main" id="{4929C4A0-1CA6-6AD8-6EBC-4DC6589C6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483" y="820822"/>
            <a:ext cx="500999" cy="29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A70AF85-C252-1069-3C10-7FE6747C8677}"/>
              </a:ext>
            </a:extLst>
          </p:cNvPr>
          <p:cNvSpPr/>
          <p:nvPr/>
        </p:nvSpPr>
        <p:spPr>
          <a:xfrm>
            <a:off x="5949053" y="4165122"/>
            <a:ext cx="679993" cy="713440"/>
          </a:xfrm>
          <a:prstGeom prst="round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24" descr="What is PostgresSQL? | Microsoft Azure">
            <a:extLst>
              <a:ext uri="{FF2B5EF4-FFF2-40B4-BE49-F238E27FC236}">
                <a16:creationId xmlns:a16="http://schemas.microsoft.com/office/drawing/2014/main" id="{DB8EDEDA-554A-17E6-8607-270F8FBF9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196" y="4211418"/>
            <a:ext cx="610620" cy="61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C2D7479-4239-9900-6DE3-302E4EED53EF}"/>
              </a:ext>
            </a:extLst>
          </p:cNvPr>
          <p:cNvSpPr txBox="1"/>
          <p:nvPr/>
        </p:nvSpPr>
        <p:spPr>
          <a:xfrm>
            <a:off x="5844881" y="4879714"/>
            <a:ext cx="936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Azure PostgreSQL</a:t>
            </a:r>
            <a:endParaRPr lang="en-IN" sz="800" dirty="0"/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17297E19-2A69-A749-239D-16A00824F8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19079" y="3883017"/>
            <a:ext cx="692695" cy="51568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8" descr="Azure Container Apps - Visual Studio ...">
            <a:extLst>
              <a:ext uri="{FF2B5EF4-FFF2-40B4-BE49-F238E27FC236}">
                <a16:creationId xmlns:a16="http://schemas.microsoft.com/office/drawing/2014/main" id="{FFEA9C56-50E2-D8D7-0DC0-DAB9469A6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957" y="2225505"/>
            <a:ext cx="435627" cy="43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155222F-8C5B-3CEB-021F-65EDF6FAB745}"/>
              </a:ext>
            </a:extLst>
          </p:cNvPr>
          <p:cNvSpPr/>
          <p:nvPr/>
        </p:nvSpPr>
        <p:spPr>
          <a:xfrm>
            <a:off x="4814164" y="2200505"/>
            <a:ext cx="779599" cy="705249"/>
          </a:xfrm>
          <a:prstGeom prst="roundRect">
            <a:avLst/>
          </a:prstGeom>
          <a:noFill/>
          <a:ln>
            <a:solidFill>
              <a:srgbClr val="7030A0">
                <a:alpha val="38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8" name="TextBox 7167">
            <a:extLst>
              <a:ext uri="{FF2B5EF4-FFF2-40B4-BE49-F238E27FC236}">
                <a16:creationId xmlns:a16="http://schemas.microsoft.com/office/drawing/2014/main" id="{AEE5C2CB-689E-B784-FAAC-A1947A767F12}"/>
              </a:ext>
            </a:extLst>
          </p:cNvPr>
          <p:cNvSpPr txBox="1"/>
          <p:nvPr/>
        </p:nvSpPr>
        <p:spPr>
          <a:xfrm>
            <a:off x="4879990" y="2603693"/>
            <a:ext cx="938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React  UI Application</a:t>
            </a:r>
            <a:endParaRPr lang="en-IN" sz="800" dirty="0"/>
          </a:p>
        </p:txBody>
      </p:sp>
      <p:cxnSp>
        <p:nvCxnSpPr>
          <p:cNvPr id="7171" name="Straight Arrow Connector 7170">
            <a:extLst>
              <a:ext uri="{FF2B5EF4-FFF2-40B4-BE49-F238E27FC236}">
                <a16:creationId xmlns:a16="http://schemas.microsoft.com/office/drawing/2014/main" id="{50EB0CFD-2039-540A-DDD9-0CF79A6D0A2F}"/>
              </a:ext>
            </a:extLst>
          </p:cNvPr>
          <p:cNvCxnSpPr>
            <a:cxnSpLocks/>
          </p:cNvCxnSpPr>
          <p:nvPr/>
        </p:nvCxnSpPr>
        <p:spPr>
          <a:xfrm>
            <a:off x="5214244" y="2915247"/>
            <a:ext cx="0" cy="1898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D039FABE-A594-ECB8-5738-7E39E1222EF0}"/>
              </a:ext>
            </a:extLst>
          </p:cNvPr>
          <p:cNvCxnSpPr/>
          <p:nvPr/>
        </p:nvCxnSpPr>
        <p:spPr>
          <a:xfrm>
            <a:off x="5600227" y="3413255"/>
            <a:ext cx="509291" cy="409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7" name="Straight Arrow Connector 7176">
            <a:extLst>
              <a:ext uri="{FF2B5EF4-FFF2-40B4-BE49-F238E27FC236}">
                <a16:creationId xmlns:a16="http://schemas.microsoft.com/office/drawing/2014/main" id="{8BCD9146-CE0B-5888-3694-843A110CD56E}"/>
              </a:ext>
            </a:extLst>
          </p:cNvPr>
          <p:cNvCxnSpPr/>
          <p:nvPr/>
        </p:nvCxnSpPr>
        <p:spPr>
          <a:xfrm>
            <a:off x="6837916" y="3387308"/>
            <a:ext cx="509291" cy="409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2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14312"/>
            <a:ext cx="8610600" cy="642937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94839" y="140171"/>
            <a:ext cx="3218211" cy="51061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Low 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0333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8B048-4C56-3104-0750-86646DBBA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74A1C5-0EB8-AE13-EF3D-8DA501A429EE}"/>
              </a:ext>
            </a:extLst>
          </p:cNvPr>
          <p:cNvSpPr txBox="1">
            <a:spLocks/>
          </p:cNvSpPr>
          <p:nvPr/>
        </p:nvSpPr>
        <p:spPr>
          <a:xfrm>
            <a:off x="4589322" y="2889811"/>
            <a:ext cx="4636565" cy="5391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rgbClr val="4D4D4F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600" b="1" dirty="0">
                <a:latin typeface="Avenir Next LT Pro"/>
                <a:cs typeface="Arial"/>
              </a:rPr>
              <a:t>CEO Buddy – </a:t>
            </a:r>
            <a:r>
              <a:rPr lang="en-IN" sz="2600" b="1" dirty="0">
                <a:latin typeface="Avenir Next LT Pro"/>
                <a:cs typeface="Arial"/>
              </a:rPr>
              <a:t>Screens</a:t>
            </a:r>
            <a:endParaRPr lang="en-US" sz="2600" b="1" dirty="0">
              <a:latin typeface="Avenir Next LT Pr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918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c4858b5-f020-483a-b7ef-71ded6e81767}" enabled="0" method="" siteId="{8c4858b5-f020-483a-b7ef-71ded6e8176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874</Words>
  <Application>Microsoft Office PowerPoint</Application>
  <PresentationFormat>Widescreen</PresentationFormat>
  <Paragraphs>172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Aptos Narrow</vt:lpstr>
      <vt:lpstr>Arial</vt:lpstr>
      <vt:lpstr>Avenir Next LT Pro</vt:lpstr>
      <vt:lpstr>Calibri</vt:lpstr>
      <vt:lpstr>Times New Roman</vt:lpstr>
      <vt:lpstr>Wingdings</vt:lpstr>
      <vt:lpstr>Office Theme</vt:lpstr>
      <vt:lpstr>Vanna AI – Summary  4th April ’25 </vt:lpstr>
      <vt:lpstr>PowerPoint Presentation</vt:lpstr>
      <vt:lpstr>PowerPoint Presentation</vt:lpstr>
      <vt:lpstr>PowerPoint Presentation</vt:lpstr>
      <vt:lpstr>PowerPoint Presentation</vt:lpstr>
      <vt:lpstr>AI Engine and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CEO Buddy – Collection  20 Feb ’25 </dc:title>
  <dc:creator>VACHHANI VISHAL</dc:creator>
  <cp:lastModifiedBy>Rohit Vishwakarma</cp:lastModifiedBy>
  <cp:revision>19</cp:revision>
  <dcterms:created xsi:type="dcterms:W3CDTF">2025-02-18T04:49:26Z</dcterms:created>
  <dcterms:modified xsi:type="dcterms:W3CDTF">2025-04-06T10:59:20Z</dcterms:modified>
</cp:coreProperties>
</file>