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C1CC027-6012-4682-8401-61785439AF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C9B52A-B6D2-48C6-9252-40E790FC3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36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027-6012-4682-8401-61785439AF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9B52A-B6D2-48C6-9252-40E790FC3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02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027-6012-4682-8401-61785439AF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9B52A-B6D2-48C6-9252-40E790FC3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826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027-6012-4682-8401-61785439AF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9B52A-B6D2-48C6-9252-40E790FC3B39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400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027-6012-4682-8401-61785439AF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9B52A-B6D2-48C6-9252-40E790FC3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977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027-6012-4682-8401-61785439AF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9B52A-B6D2-48C6-9252-40E790FC3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453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027-6012-4682-8401-61785439AF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9B52A-B6D2-48C6-9252-40E790FC3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319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027-6012-4682-8401-61785439AF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9B52A-B6D2-48C6-9252-40E790FC3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37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027-6012-4682-8401-61785439AF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9B52A-B6D2-48C6-9252-40E790FC3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40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027-6012-4682-8401-61785439AF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9B52A-B6D2-48C6-9252-40E790FC3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2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027-6012-4682-8401-61785439AF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9B52A-B6D2-48C6-9252-40E790FC3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26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027-6012-4682-8401-61785439AF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9B52A-B6D2-48C6-9252-40E790FC3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42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027-6012-4682-8401-61785439AF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9B52A-B6D2-48C6-9252-40E790FC3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6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027-6012-4682-8401-61785439AF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9B52A-B6D2-48C6-9252-40E790FC3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64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027-6012-4682-8401-61785439AF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9B52A-B6D2-48C6-9252-40E790FC3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85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027-6012-4682-8401-61785439AF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9B52A-B6D2-48C6-9252-40E790FC3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0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027-6012-4682-8401-61785439AF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9B52A-B6D2-48C6-9252-40E790FC3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59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C027-6012-4682-8401-61785439AFC9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9B52A-B6D2-48C6-9252-40E790FC3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566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A37F8-FACE-4B6D-BE34-7BE7051DE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7200" dirty="0"/>
              <a:t>Тема: разработка мобильной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56260A-5F92-4AB1-8929-4EF0C7F3E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600" dirty="0"/>
              <a:t>Проект представляет: </a:t>
            </a:r>
            <a:r>
              <a:rPr lang="ru-RU" sz="1600" dirty="0" err="1"/>
              <a:t>даниэль</a:t>
            </a:r>
            <a:r>
              <a:rPr lang="ru-RU" sz="1600" dirty="0"/>
              <a:t> </a:t>
            </a:r>
            <a:r>
              <a:rPr lang="ru-RU" sz="1600" dirty="0" err="1"/>
              <a:t>аванесов</a:t>
            </a:r>
            <a:endParaRPr lang="ru-RU" sz="1600" dirty="0"/>
          </a:p>
          <a:p>
            <a:pPr algn="r"/>
            <a:r>
              <a:rPr lang="ru-RU" sz="1600" dirty="0"/>
              <a:t>Руководитель: </a:t>
            </a:r>
            <a:r>
              <a:rPr lang="ru-RU" sz="1600" dirty="0" err="1"/>
              <a:t>антон</a:t>
            </a:r>
            <a:r>
              <a:rPr lang="ru-RU" sz="1600" dirty="0"/>
              <a:t> </a:t>
            </a:r>
            <a:r>
              <a:rPr lang="ru-RU" sz="1600" dirty="0" err="1"/>
              <a:t>гаращенко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8508092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7FECF-A323-4C90-B54C-B3E0CA94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ССЫЛКА НА ИГРУ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B978A-C2F3-4B9E-92B7-D05B9984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игре пока-что не сделано сохранение, ибо это бета версия игры, ссылку на скачивание для теста можете найти здесь. Всем спасибо!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Ссылка: </a:t>
            </a:r>
            <a:r>
              <a:rPr lang="en-US" dirty="0"/>
              <a:t>yadi.sk/d/EUm0KjUT3SyxCT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DC237-9686-4786-9D17-C243D48CDC41}"/>
              </a:ext>
            </a:extLst>
          </p:cNvPr>
          <p:cNvSpPr txBox="1"/>
          <p:nvPr/>
        </p:nvSpPr>
        <p:spPr>
          <a:xfrm>
            <a:off x="10963521" y="63672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711826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EC144-D100-4584-9E73-1D717456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/>
              <a:t>Цели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E6F202-36F0-4B1C-B595-AF39DC111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проекта: Продемонстрировать свои знания и умения в программировании</a:t>
            </a:r>
          </a:p>
          <a:p>
            <a:pPr marL="0" indent="0">
              <a:buNone/>
            </a:pPr>
            <a:r>
              <a:rPr lang="ru-RU" dirty="0"/>
              <a:t>Задачи проекта:</a:t>
            </a:r>
          </a:p>
          <a:p>
            <a:r>
              <a:rPr lang="ru-RU" dirty="0"/>
              <a:t>Научиться создавать мобильные игры</a:t>
            </a:r>
          </a:p>
          <a:p>
            <a:r>
              <a:rPr lang="ru-RU" dirty="0"/>
              <a:t>Познакомиться с движком </a:t>
            </a:r>
            <a:r>
              <a:rPr lang="en-US" dirty="0"/>
              <a:t>Unity</a:t>
            </a:r>
          </a:p>
          <a:p>
            <a:r>
              <a:rPr lang="ru-RU" dirty="0"/>
              <a:t>Показать, чего я добился за курс по </a:t>
            </a:r>
            <a:r>
              <a:rPr lang="en-US" dirty="0"/>
              <a:t>C++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5A72F-D7FA-4A6F-8317-B48737BDAC63}"/>
              </a:ext>
            </a:extLst>
          </p:cNvPr>
          <p:cNvSpPr txBox="1"/>
          <p:nvPr/>
        </p:nvSpPr>
        <p:spPr>
          <a:xfrm>
            <a:off x="10891759" y="63756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5542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4A7F8-3EC9-45C1-A2B5-7FA74C1C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 ЖАНР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0660CA-1E16-4EAD-8F10-D984B9A8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ru-RU" sz="2800" dirty="0"/>
              <a:t>Жанр игры – </a:t>
            </a:r>
            <a:r>
              <a:rPr lang="ru-RU" sz="2800" dirty="0" err="1"/>
              <a:t>кликер</a:t>
            </a:r>
            <a:r>
              <a:rPr lang="ru-RU" sz="2800" dirty="0"/>
              <a:t>. Это Значит, что вся суть игры заключена в одно касание пальцем и улучшения навыков. Сейчас данный жанр набирает популярность и есть очень много популярных игр по этому жанру.</a:t>
            </a:r>
          </a:p>
        </p:txBody>
      </p:sp>
      <p:pic>
        <p:nvPicPr>
          <p:cNvPr id="1026" name="Picture 2" descr="Make More!">
            <a:extLst>
              <a:ext uri="{FF2B5EF4-FFF2-40B4-BE49-F238E27FC236}">
                <a16:creationId xmlns:a16="http://schemas.microsoft.com/office/drawing/2014/main" id="{59452BD8-2A24-461C-95EB-E6DF09990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4757738"/>
            <a:ext cx="1762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icker Racing">
            <a:extLst>
              <a:ext uri="{FF2B5EF4-FFF2-40B4-BE49-F238E27FC236}">
                <a16:creationId xmlns:a16="http://schemas.microsoft.com/office/drawing/2014/main" id="{91B5371F-B5E0-434F-A901-6E733609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4757737"/>
            <a:ext cx="1762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Big Capitalist">
            <a:extLst>
              <a:ext uri="{FF2B5EF4-FFF2-40B4-BE49-F238E27FC236}">
                <a16:creationId xmlns:a16="http://schemas.microsoft.com/office/drawing/2014/main" id="{EC5DF8D9-F236-4B43-8A54-AD2FE6BE0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3" y="4757736"/>
            <a:ext cx="1762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ack Town">
            <a:extLst>
              <a:ext uri="{FF2B5EF4-FFF2-40B4-BE49-F238E27FC236}">
                <a16:creationId xmlns:a16="http://schemas.microsoft.com/office/drawing/2014/main" id="{2FC671E7-AC4F-4C65-98F8-1A2A5F89D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14" y="4757736"/>
            <a:ext cx="1762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BC2E4D-4C99-40C8-BF97-BFFD453055E0}"/>
              </a:ext>
            </a:extLst>
          </p:cNvPr>
          <p:cNvSpPr txBox="1"/>
          <p:nvPr/>
        </p:nvSpPr>
        <p:spPr>
          <a:xfrm>
            <a:off x="10988688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25893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E895C-6626-4896-92BC-037D4CB9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КОРОТКО О МОЕЙ ИГРЕ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1A2B0B-B297-421F-ACEE-01CBDA63D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Моя игра сделана для платформы </a:t>
            </a:r>
            <a:r>
              <a:rPr lang="en-US" dirty="0"/>
              <a:t>Android</a:t>
            </a:r>
            <a:r>
              <a:rPr lang="ru-RU" dirty="0"/>
              <a:t>, а конкретнее на движке </a:t>
            </a:r>
            <a:r>
              <a:rPr lang="en-US" dirty="0"/>
              <a:t>Unity</a:t>
            </a:r>
            <a:r>
              <a:rPr lang="ru-RU" dirty="0"/>
              <a:t>. Как я уже сказал, жанр моей игры </a:t>
            </a:r>
            <a:r>
              <a:rPr lang="ru-RU" dirty="0" err="1"/>
              <a:t>кликер</a:t>
            </a:r>
            <a:r>
              <a:rPr lang="ru-RU" dirty="0"/>
              <a:t>. В моей игре присутствуют такие вещи как:</a:t>
            </a:r>
          </a:p>
          <a:p>
            <a:r>
              <a:rPr lang="ru-RU" dirty="0"/>
              <a:t>1. Магазин улучшений</a:t>
            </a:r>
            <a:br>
              <a:rPr lang="ru-RU" dirty="0"/>
            </a:br>
            <a:r>
              <a:rPr lang="ru-RU" dirty="0"/>
              <a:t>2. </a:t>
            </a:r>
            <a:r>
              <a:rPr lang="ru-RU" dirty="0" err="1"/>
              <a:t>Скины</a:t>
            </a:r>
            <a:br>
              <a:rPr lang="ru-RU" dirty="0"/>
            </a:br>
            <a:r>
              <a:rPr lang="ru-RU" dirty="0"/>
              <a:t>3. Достижения</a:t>
            </a:r>
          </a:p>
          <a:p>
            <a:r>
              <a:rPr lang="ru-RU" dirty="0"/>
              <a:t>4. Уровни</a:t>
            </a:r>
          </a:p>
        </p:txBody>
      </p:sp>
      <p:pic>
        <p:nvPicPr>
          <p:cNvPr id="2050" name="Picture 2" descr="Image result for unity png">
            <a:extLst>
              <a:ext uri="{FF2B5EF4-FFF2-40B4-BE49-F238E27FC236}">
                <a16:creationId xmlns:a16="http://schemas.microsoft.com/office/drawing/2014/main" id="{80CBE9A7-E199-4C28-B561-797B79876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1" y="3695700"/>
            <a:ext cx="64389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1EEEC-6DEA-4182-B231-EBD26452BE16}"/>
              </a:ext>
            </a:extLst>
          </p:cNvPr>
          <p:cNvSpPr txBox="1"/>
          <p:nvPr/>
        </p:nvSpPr>
        <p:spPr>
          <a:xfrm>
            <a:off x="10964411" y="63756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4888350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A6CDF-E0C6-418E-834B-26069168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Скрин-</a:t>
            </a:r>
            <a:r>
              <a:rPr lang="ru-RU" sz="4400" dirty="0" err="1"/>
              <a:t>шоты</a:t>
            </a:r>
            <a:r>
              <a:rPr lang="ru-RU" sz="4400" dirty="0"/>
              <a:t> из игры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9E4872E-5DF0-4900-971D-A981007C2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973" y="2578388"/>
            <a:ext cx="2090813" cy="3541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3586F-1F9B-47EC-84FD-DDB4DB80A967}"/>
              </a:ext>
            </a:extLst>
          </p:cNvPr>
          <p:cNvSpPr txBox="1"/>
          <p:nvPr/>
        </p:nvSpPr>
        <p:spPr>
          <a:xfrm>
            <a:off x="666045" y="2195029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панель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F1AA95-21FC-4165-8ED7-232046CDC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695" y="2578388"/>
            <a:ext cx="2071807" cy="3541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837B8E-6195-40F2-AEDE-0EB28B1734D9}"/>
              </a:ext>
            </a:extLst>
          </p:cNvPr>
          <p:cNvSpPr txBox="1"/>
          <p:nvPr/>
        </p:nvSpPr>
        <p:spPr>
          <a:xfrm>
            <a:off x="2694096" y="2209056"/>
            <a:ext cx="217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Магазин улучшений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EF7E1D-2EE3-490F-9FFC-477C5868F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411" y="2578084"/>
            <a:ext cx="2079246" cy="35417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1F02E1-1359-4A56-9E22-3E4D1AF0ED65}"/>
              </a:ext>
            </a:extLst>
          </p:cNvPr>
          <p:cNvSpPr txBox="1"/>
          <p:nvPr/>
        </p:nvSpPr>
        <p:spPr>
          <a:xfrm>
            <a:off x="5153591" y="2195029"/>
            <a:ext cx="177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Магазин </a:t>
            </a:r>
            <a:r>
              <a:rPr lang="ru-RU" dirty="0" err="1"/>
              <a:t>скинов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C3677B0-2F2E-4555-B8CB-C72BFBAD0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566" y="2578084"/>
            <a:ext cx="2085604" cy="35417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AEE20C-9624-47B2-AA4B-13CF7C257AF1}"/>
              </a:ext>
            </a:extLst>
          </p:cNvPr>
          <p:cNvSpPr txBox="1"/>
          <p:nvPr/>
        </p:nvSpPr>
        <p:spPr>
          <a:xfrm>
            <a:off x="7420925" y="2195029"/>
            <a:ext cx="177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Магазин </a:t>
            </a:r>
            <a:r>
              <a:rPr lang="ru-RU" dirty="0" err="1"/>
              <a:t>скинов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AC7286D-F22D-48CA-8096-B89784FF5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8079" y="2564361"/>
            <a:ext cx="2081476" cy="3541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E8E9C9-6B2D-4C5E-8959-8DB0A88E297A}"/>
              </a:ext>
            </a:extLst>
          </p:cNvPr>
          <p:cNvSpPr txBox="1"/>
          <p:nvPr/>
        </p:nvSpPr>
        <p:spPr>
          <a:xfrm>
            <a:off x="9841619" y="2195029"/>
            <a:ext cx="13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Достижения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74573-AE38-4438-9349-846E382DF7AF}"/>
              </a:ext>
            </a:extLst>
          </p:cNvPr>
          <p:cNvSpPr txBox="1"/>
          <p:nvPr/>
        </p:nvSpPr>
        <p:spPr>
          <a:xfrm>
            <a:off x="10975013" y="63886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5466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F882E-51ED-4288-BBD4-5A68667E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НЕСКОЛЬКО СТРОЧЕК КОДА ИЗ МОЕЙ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EC4FAD-E5DA-4EC6-B3DC-98076FCF7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для моей игры сделан таким образом, что путем написания 17 строчек кода я могу добавлять сколько угодно улучшений для кликов. Все это достигается путем добавления в игру массивов.</a:t>
            </a:r>
          </a:p>
          <a:p>
            <a:r>
              <a:rPr lang="ru-RU" dirty="0"/>
              <a:t>В этой игре я делал акцент на код, ибо это моя первая игра на движке </a:t>
            </a:r>
            <a:r>
              <a:rPr lang="en-US" dirty="0"/>
              <a:t>Unity</a:t>
            </a:r>
            <a:r>
              <a:rPr lang="ru-RU" dirty="0"/>
              <a:t>, и вообще, первая мобильная серьезная игра. Так-что код я старался сделать как можно лучше.</a:t>
            </a:r>
          </a:p>
          <a:p>
            <a:r>
              <a:rPr lang="ru-RU" dirty="0"/>
              <a:t>Пример на следующем слайде.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A86C8-BB73-4BBC-9943-18D5C2EF46A2}"/>
              </a:ext>
            </a:extLst>
          </p:cNvPr>
          <p:cNvSpPr txBox="1"/>
          <p:nvPr/>
        </p:nvSpPr>
        <p:spPr>
          <a:xfrm>
            <a:off x="10981190" y="63672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3199322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55E344-FBCC-434C-85B9-3996C972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697" y="1009651"/>
            <a:ext cx="7833352" cy="454183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4447C95-E75A-4447-BC28-104A35A5ADBC}"/>
              </a:ext>
            </a:extLst>
          </p:cNvPr>
          <p:cNvSpPr/>
          <p:nvPr/>
        </p:nvSpPr>
        <p:spPr>
          <a:xfrm>
            <a:off x="4800600" y="2800350"/>
            <a:ext cx="7019925" cy="2324100"/>
          </a:xfrm>
          <a:prstGeom prst="rect">
            <a:avLst/>
          </a:prstGeom>
          <a:solidFill>
            <a:srgbClr val="5E2BE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D70636A-91C6-4F4C-ACC1-ABF3D56DF83F}"/>
              </a:ext>
            </a:extLst>
          </p:cNvPr>
          <p:cNvCxnSpPr>
            <a:cxnSpLocks/>
          </p:cNvCxnSpPr>
          <p:nvPr/>
        </p:nvCxnSpPr>
        <p:spPr>
          <a:xfrm>
            <a:off x="662473" y="4286470"/>
            <a:ext cx="3843110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AE36E0-8148-442C-9053-1387B8F95937}"/>
              </a:ext>
            </a:extLst>
          </p:cNvPr>
          <p:cNvSpPr txBox="1"/>
          <p:nvPr/>
        </p:nvSpPr>
        <p:spPr>
          <a:xfrm>
            <a:off x="963513" y="2311074"/>
            <a:ext cx="2687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Сокращение количества денег путем добавления символов «</a:t>
            </a:r>
            <a:r>
              <a:rPr lang="en-US" sz="2400" dirty="0"/>
              <a:t>K</a:t>
            </a:r>
            <a:r>
              <a:rPr lang="ru-RU" sz="2400" dirty="0"/>
              <a:t>»</a:t>
            </a:r>
            <a:r>
              <a:rPr lang="en-US" sz="2400" dirty="0"/>
              <a:t> </a:t>
            </a:r>
            <a:r>
              <a:rPr lang="ru-RU" sz="2400" dirty="0"/>
              <a:t>«</a:t>
            </a:r>
            <a:r>
              <a:rPr lang="en-US" sz="2400" dirty="0"/>
              <a:t>M</a:t>
            </a:r>
            <a:r>
              <a:rPr lang="ru-RU" sz="2400" dirty="0"/>
              <a:t>»</a:t>
            </a:r>
            <a:r>
              <a:rPr lang="en-US" sz="2400" dirty="0"/>
              <a:t> </a:t>
            </a:r>
            <a:r>
              <a:rPr lang="ru-RU" sz="2400" dirty="0"/>
              <a:t>«</a:t>
            </a:r>
            <a:r>
              <a:rPr lang="en-US" sz="2400" dirty="0"/>
              <a:t>B</a:t>
            </a:r>
            <a:r>
              <a:rPr lang="ru-RU" sz="2400" dirty="0"/>
              <a:t>»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670B2-023D-4FC7-BF20-1E51CD9AF165}"/>
              </a:ext>
            </a:extLst>
          </p:cNvPr>
          <p:cNvSpPr txBox="1"/>
          <p:nvPr/>
        </p:nvSpPr>
        <p:spPr>
          <a:xfrm>
            <a:off x="10989579" y="64175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283128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95A10-942A-45EB-BC8B-31B9B4E3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КОД УСТАНОВКИ СКИНОВ НА МОНЕТКУ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34C91AA-BF84-46A1-89EA-1D0235311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219" y="2249488"/>
            <a:ext cx="7730387" cy="3541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3BB050-5006-4547-B508-061A65B782E0}"/>
              </a:ext>
            </a:extLst>
          </p:cNvPr>
          <p:cNvSpPr txBox="1"/>
          <p:nvPr/>
        </p:nvSpPr>
        <p:spPr>
          <a:xfrm>
            <a:off x="10981189" y="63840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109314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4E488-FA79-471B-967F-2037B6AD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ПЛЮСЫ МОЕЙ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7B18F-BAFD-403D-8ABB-0B36C17E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Следование трендам (</a:t>
            </a:r>
            <a:r>
              <a:rPr lang="ru-RU" sz="2800" dirty="0" err="1"/>
              <a:t>скины</a:t>
            </a:r>
            <a:r>
              <a:rPr lang="ru-RU" sz="2800" dirty="0"/>
              <a:t>, жанр)</a:t>
            </a:r>
          </a:p>
          <a:p>
            <a:r>
              <a:rPr lang="ru-RU" sz="2800" dirty="0"/>
              <a:t>Простота геймплея</a:t>
            </a:r>
          </a:p>
          <a:p>
            <a:r>
              <a:rPr lang="ru-RU" sz="2800" dirty="0"/>
              <a:t>Удобный код</a:t>
            </a:r>
          </a:p>
          <a:p>
            <a:r>
              <a:rPr lang="ru-RU" sz="2800" dirty="0"/>
              <a:t>Неплохое оформление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F6967F-B094-4EA1-A140-2EE026D2D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182" y="1581961"/>
            <a:ext cx="3622268" cy="3622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1E7E7C-5A4A-4D06-BA32-343DF96161DF}"/>
              </a:ext>
            </a:extLst>
          </p:cNvPr>
          <p:cNvSpPr txBox="1"/>
          <p:nvPr/>
        </p:nvSpPr>
        <p:spPr>
          <a:xfrm>
            <a:off x="10891759" y="63840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5586266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42</TotalTime>
  <Words>290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Контур</vt:lpstr>
      <vt:lpstr>Тема: разработка мобильной игры</vt:lpstr>
      <vt:lpstr>Цели и задачи проекта</vt:lpstr>
      <vt:lpstr> ЖАНР ИГРЫ</vt:lpstr>
      <vt:lpstr>КОРОТКО О МОЕЙ ИГРЕ</vt:lpstr>
      <vt:lpstr>Скрин-шоты из игры</vt:lpstr>
      <vt:lpstr>НЕСКОЛЬКО СТРОЧЕК КОДА ИЗ МОЕЙ ИГРЫ</vt:lpstr>
      <vt:lpstr>Презентация PowerPoint</vt:lpstr>
      <vt:lpstr>КОД УСТАНОВКИ СКИНОВ НА МОНЕТКУ</vt:lpstr>
      <vt:lpstr>ПЛЮСЫ МОЕЙ ИГРЫ</vt:lpstr>
      <vt:lpstr>ССЫЛКА НА ИГРУ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FingerTap</dc:title>
  <dc:creator>Daniel Avanesov</dc:creator>
  <cp:lastModifiedBy>Daniel Avanesov</cp:lastModifiedBy>
  <cp:revision>6</cp:revision>
  <dcterms:created xsi:type="dcterms:W3CDTF">2018-03-04T07:49:27Z</dcterms:created>
  <dcterms:modified xsi:type="dcterms:W3CDTF">2018-04-11T08:22:30Z</dcterms:modified>
</cp:coreProperties>
</file>