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621" r:id="rId2"/>
    <p:sldMasterId id="2147484633" r:id="rId3"/>
    <p:sldMasterId id="2147484645" r:id="rId4"/>
    <p:sldMasterId id="2147484657" r:id="rId5"/>
  </p:sldMasterIdLst>
  <p:notesMasterIdLst>
    <p:notesMasterId r:id="rId43"/>
  </p:notesMasterIdLst>
  <p:sldIdLst>
    <p:sldId id="259" r:id="rId6"/>
    <p:sldId id="262" r:id="rId7"/>
    <p:sldId id="265" r:id="rId8"/>
    <p:sldId id="268" r:id="rId9"/>
    <p:sldId id="271" r:id="rId10"/>
    <p:sldId id="274" r:id="rId11"/>
    <p:sldId id="277" r:id="rId12"/>
    <p:sldId id="280" r:id="rId13"/>
    <p:sldId id="283" r:id="rId14"/>
    <p:sldId id="286" r:id="rId15"/>
    <p:sldId id="292" r:id="rId16"/>
    <p:sldId id="295" r:id="rId17"/>
    <p:sldId id="298" r:id="rId18"/>
    <p:sldId id="301" r:id="rId19"/>
    <p:sldId id="304" r:id="rId20"/>
    <p:sldId id="307" r:id="rId21"/>
    <p:sldId id="310" r:id="rId22"/>
    <p:sldId id="313" r:id="rId23"/>
    <p:sldId id="316" r:id="rId24"/>
    <p:sldId id="319" r:id="rId25"/>
    <p:sldId id="322" r:id="rId26"/>
    <p:sldId id="325" r:id="rId27"/>
    <p:sldId id="328" r:id="rId28"/>
    <p:sldId id="331" r:id="rId29"/>
    <p:sldId id="334" r:id="rId30"/>
    <p:sldId id="337" r:id="rId31"/>
    <p:sldId id="340" r:id="rId32"/>
    <p:sldId id="343" r:id="rId33"/>
    <p:sldId id="355" r:id="rId34"/>
    <p:sldId id="358" r:id="rId35"/>
    <p:sldId id="364" r:id="rId36"/>
    <p:sldId id="370" r:id="rId37"/>
    <p:sldId id="373" r:id="rId38"/>
    <p:sldId id="379" r:id="rId39"/>
    <p:sldId id="385" r:id="rId40"/>
    <p:sldId id="388" r:id="rId41"/>
    <p:sldId id="394" r:id="rId42"/>
  </p:sldIdLst>
  <p:sldSz cx="9144000" cy="6858000" type="screen4x3"/>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eabhijeet2004@outlook.com" initials="k" lastIdx="1" clrIdx="0">
    <p:extLst>
      <p:ext uri="{19B8F6BF-5375-455C-9EA6-DF929625EA0E}">
        <p15:presenceInfo xmlns:p15="http://schemas.microsoft.com/office/powerpoint/2012/main" userId="7fb382d28e8165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85" d="100"/>
          <a:sy n="85" d="100"/>
        </p:scale>
        <p:origin x="1363" y="5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09T23:48:23.03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8475" cy="463550"/>
          </a:xfrm>
          <a:prstGeom prst="rect">
            <a:avLst/>
          </a:prstGeom>
          <a:noFill/>
          <a:ln w="9525">
            <a:noFill/>
            <a:miter lim="800000"/>
          </a:ln>
          <a:effectLst/>
        </p:spPr>
        <p:txBody>
          <a:bodyPr vert="horz" wrap="square" lIns="19084" tIns="0" rIns="19084" bIns="0" numCol="1" anchor="t" anchorCtr="0" compatLnSpc="1">
            <a:prstTxWarp prst="textNoShape">
              <a:avLst/>
            </a:prstTxWarp>
          </a:bodyPr>
          <a:lstStyle>
            <a:lvl1pPr defTabSz="952500" eaLnBrk="0" hangingPunct="0">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971925" y="0"/>
            <a:ext cx="3038475" cy="463550"/>
          </a:xfrm>
          <a:prstGeom prst="rect">
            <a:avLst/>
          </a:prstGeom>
          <a:noFill/>
          <a:ln w="9525">
            <a:noFill/>
            <a:miter lim="800000"/>
          </a:ln>
          <a:effectLst/>
        </p:spPr>
        <p:txBody>
          <a:bodyPr vert="horz" wrap="square" lIns="19084" tIns="0" rIns="19084" bIns="0" numCol="1" anchor="t" anchorCtr="0" compatLnSpc="1">
            <a:prstTxWarp prst="textNoShape">
              <a:avLst/>
            </a:prstTxWarp>
          </a:bodyPr>
          <a:lstStyle>
            <a:lvl1pPr algn="r" defTabSz="952500" eaLnBrk="0" hangingPunct="0">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8831263"/>
            <a:ext cx="3038475" cy="463550"/>
          </a:xfrm>
          <a:prstGeom prst="rect">
            <a:avLst/>
          </a:prstGeom>
          <a:noFill/>
          <a:ln w="9525">
            <a:noFill/>
            <a:miter lim="800000"/>
          </a:ln>
          <a:effectLst/>
        </p:spPr>
        <p:txBody>
          <a:bodyPr vert="horz" wrap="square" lIns="19084" tIns="0" rIns="19084" bIns="0" numCol="1" anchor="b" anchorCtr="0" compatLnSpc="1">
            <a:prstTxWarp prst="textNoShape">
              <a:avLst/>
            </a:prstTxWarp>
          </a:bodyPr>
          <a:lstStyle>
            <a:lvl1pPr defTabSz="952500" eaLnBrk="0" hangingPunct="0">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971925" y="8831263"/>
            <a:ext cx="3038475" cy="463550"/>
          </a:xfrm>
          <a:prstGeom prst="rect">
            <a:avLst/>
          </a:prstGeom>
          <a:noFill/>
          <a:ln w="9525">
            <a:noFill/>
            <a:miter lim="800000"/>
          </a:ln>
          <a:effectLst/>
        </p:spPr>
        <p:txBody>
          <a:bodyPr vert="horz" wrap="square" lIns="19084" tIns="0" rIns="19084" bIns="0" numCol="1" anchor="b" anchorCtr="0" compatLnSpc="1">
            <a:prstTxWarp prst="textNoShape">
              <a:avLst/>
            </a:prstTxWarp>
          </a:bodyPr>
          <a:lstStyle>
            <a:lvl1pPr algn="r" defTabSz="952500" eaLnBrk="0" hangingPunct="0">
              <a:defRPr sz="1000" i="1">
                <a:latin typeface="Times New Roman" pitchFamily="18" charset="0"/>
              </a:defRPr>
            </a:lvl1pPr>
          </a:lstStyle>
          <a:p>
            <a:pPr>
              <a:defRPr/>
            </a:pPr>
            <a:fld id="{43A8DCC8-54E2-4CF7-A726-5D6F93D5C1E4}" type="slidenum">
              <a:rPr lang="en-US"/>
              <a:pPr>
                <a:defRPr/>
              </a:pPr>
              <a:t>‹#›</a:t>
            </a:fld>
            <a:endParaRPr lang="en-US"/>
          </a:p>
        </p:txBody>
      </p:sp>
      <p:sp>
        <p:nvSpPr>
          <p:cNvPr id="41990" name="Rectangle 6"/>
          <p:cNvSpPr>
            <a:spLocks noChangeArrowheads="1"/>
          </p:cNvSpPr>
          <p:nvPr/>
        </p:nvSpPr>
        <p:spPr bwMode="auto">
          <a:xfrm>
            <a:off x="3136900" y="8853488"/>
            <a:ext cx="735013"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64" tIns="46123" rIns="89064" bIns="46123">
            <a:spAutoFit/>
          </a:bodyPr>
          <a:lstStyle>
            <a:lvl1pPr defTabSz="901700" eaLnBrk="0" hangingPunct="0">
              <a:defRPr sz="1400">
                <a:solidFill>
                  <a:schemeClr val="tx1"/>
                </a:solidFill>
                <a:latin typeface="Arial"/>
              </a:defRPr>
            </a:lvl1pPr>
            <a:lvl2pPr marL="742950" indent="-285750" defTabSz="901700" eaLnBrk="0" hangingPunct="0">
              <a:defRPr sz="1400">
                <a:solidFill>
                  <a:schemeClr val="tx1"/>
                </a:solidFill>
                <a:latin typeface="Arial"/>
              </a:defRPr>
            </a:lvl2pPr>
            <a:lvl3pPr marL="1143000" indent="-228600" defTabSz="901700" eaLnBrk="0" hangingPunct="0">
              <a:defRPr sz="1400">
                <a:solidFill>
                  <a:schemeClr val="tx1"/>
                </a:solidFill>
                <a:latin typeface="Arial"/>
              </a:defRPr>
            </a:lvl3pPr>
            <a:lvl4pPr marL="1600200" indent="-228600" defTabSz="901700" eaLnBrk="0" hangingPunct="0">
              <a:defRPr sz="1400">
                <a:solidFill>
                  <a:schemeClr val="tx1"/>
                </a:solidFill>
                <a:latin typeface="Arial"/>
              </a:defRPr>
            </a:lvl4pPr>
            <a:lvl5pPr marL="2057400" indent="-228600" defTabSz="901700" eaLnBrk="0" hangingPunct="0">
              <a:defRPr sz="1400">
                <a:solidFill>
                  <a:schemeClr val="tx1"/>
                </a:solidFill>
                <a:latin typeface="Arial"/>
              </a:defRPr>
            </a:lvl5pPr>
            <a:lvl6pPr marL="2514600" indent="-228600" defTabSz="901700" eaLnBrk="0" fontAlgn="base" hangingPunct="0">
              <a:spcBef>
                <a:spcPct val="0"/>
              </a:spcBef>
              <a:spcAft>
                <a:spcPct val="0"/>
              </a:spcAft>
              <a:defRPr sz="1400">
                <a:solidFill>
                  <a:schemeClr val="tx1"/>
                </a:solidFill>
                <a:latin typeface="Arial"/>
              </a:defRPr>
            </a:lvl6pPr>
            <a:lvl7pPr marL="2971800" indent="-228600" defTabSz="901700" eaLnBrk="0" fontAlgn="base" hangingPunct="0">
              <a:spcBef>
                <a:spcPct val="0"/>
              </a:spcBef>
              <a:spcAft>
                <a:spcPct val="0"/>
              </a:spcAft>
              <a:defRPr sz="1400">
                <a:solidFill>
                  <a:schemeClr val="tx1"/>
                </a:solidFill>
                <a:latin typeface="Arial"/>
              </a:defRPr>
            </a:lvl7pPr>
            <a:lvl8pPr marL="3429000" indent="-228600" defTabSz="901700" eaLnBrk="0" fontAlgn="base" hangingPunct="0">
              <a:spcBef>
                <a:spcPct val="0"/>
              </a:spcBef>
              <a:spcAft>
                <a:spcPct val="0"/>
              </a:spcAft>
              <a:defRPr sz="1400">
                <a:solidFill>
                  <a:schemeClr val="tx1"/>
                </a:solidFill>
                <a:latin typeface="Arial"/>
              </a:defRPr>
            </a:lvl8pPr>
            <a:lvl9pPr marL="3886200" indent="-228600" defTabSz="901700" eaLnBrk="0" fontAlgn="base" hangingPunct="0">
              <a:spcBef>
                <a:spcPct val="0"/>
              </a:spcBef>
              <a:spcAft>
                <a:spcPct val="0"/>
              </a:spcAft>
              <a:defRPr sz="1400">
                <a:solidFill>
                  <a:schemeClr val="tx1"/>
                </a:solidFill>
                <a:latin typeface="Arial"/>
              </a:defRPr>
            </a:lvl9pPr>
          </a:lstStyle>
          <a:p>
            <a:pPr algn="ctr">
              <a:lnSpc>
                <a:spcPct val="90000"/>
              </a:lnSpc>
              <a:defRPr/>
            </a:pPr>
            <a:r>
              <a:rPr lang="en-US" altLang="en-US" sz="1200"/>
              <a:t>Page </a:t>
            </a:r>
            <a:fld id="{A42003A9-B7A6-4B6D-B0EE-60CE0DF16ED0}" type="slidenum">
              <a:rPr lang="en-US" altLang="en-US" sz="1200" smtClean="0"/>
              <a:pPr algn="ctr">
                <a:lnSpc>
                  <a:spcPct val="90000"/>
                </a:lnSpc>
                <a:defRPr/>
              </a:pPr>
              <a:t>‹#›</a:t>
            </a:fld>
            <a:endParaRPr lang="en-US" altLang="en-US" sz="1200"/>
          </a:p>
        </p:txBody>
      </p:sp>
      <p:sp>
        <p:nvSpPr>
          <p:cNvPr id="43015" name="Rectangle 7"/>
          <p:cNvSpPr>
            <a:spLocks noGrp="1" noRot="1" noChangeAspect="1" noChangeArrowheads="1" noTextEdit="1"/>
          </p:cNvSpPr>
          <p:nvPr>
            <p:ph type="sldImg" idx="2"/>
          </p:nvPr>
        </p:nvSpPr>
        <p:spPr bwMode="auto">
          <a:xfrm>
            <a:off x="1192213" y="703263"/>
            <a:ext cx="4629150" cy="3471862"/>
          </a:xfrm>
          <a:prstGeom prst="rect">
            <a:avLst/>
          </a:prstGeom>
          <a:noFill/>
          <a:ln w="12699">
            <a:solidFill>
              <a:schemeClr val="tx1"/>
            </a:solidFill>
            <a:miter lim="800000"/>
          </a:ln>
          <a:extLst>
            <a:ext uri="{909E8E84-426E-40DD-AFC4-6F175D3DCCD1}">
              <a14:hiddenFill xmlns:a14="http://schemas.microsoft.com/office/drawing/2010/main">
                <a:solidFill>
                  <a:srgbClr val="FFFFFF"/>
                </a:solidFill>
              </a14:hiddenFill>
            </a:ext>
          </a:extLst>
        </p:spPr>
      </p:sp>
      <p:sp>
        <p:nvSpPr>
          <p:cNvPr id="2056" name="Rectangle 8"/>
          <p:cNvSpPr>
            <a:spLocks noGrp="1" noChangeArrowheads="1"/>
          </p:cNvSpPr>
          <p:nvPr>
            <p:ph type="body" sz="quarter" idx="3"/>
          </p:nvPr>
        </p:nvSpPr>
        <p:spPr bwMode="auto">
          <a:xfrm>
            <a:off x="935038" y="4414838"/>
            <a:ext cx="5140325" cy="4183062"/>
          </a:xfrm>
          <a:prstGeom prst="rect">
            <a:avLst/>
          </a:prstGeom>
          <a:noFill/>
          <a:ln w="9525">
            <a:noFill/>
            <a:miter lim="800000"/>
          </a:ln>
          <a:effectLst/>
        </p:spPr>
        <p:txBody>
          <a:bodyPr vert="horz" wrap="square" lIns="93836" tIns="47713" rIns="93836" bIns="47713" numCol="1" anchor="t" anchorCtr="0" compatLnSpc="1">
            <a:prstTxWarp prst="textNoShape">
              <a:avLst/>
            </a:prstTxWarp>
          </a:bodyPr>
          <a:lstStyle/>
          <a:p>
            <a:pPr lvl="0"/>
            <a:r>
              <a:rPr lang="en-US" noProof="0"/>
              <a:t>Body Text</a:t>
            </a:r>
          </a:p>
          <a:p>
            <a:pPr lvl="0"/>
            <a:r>
              <a:rPr lang="en-US" noProof="0"/>
              <a:t>Second Level</a:t>
            </a:r>
          </a:p>
          <a:p>
            <a:pPr lvl="0"/>
            <a:r>
              <a:rPr lang="en-US" noProof="0"/>
              <a:t>Third Level</a:t>
            </a:r>
          </a:p>
          <a:p>
            <a:pPr lvl="0"/>
            <a:r>
              <a:rPr lang="en-US" noProof="0"/>
              <a:t>Fourth Level</a:t>
            </a:r>
          </a:p>
          <a:p>
            <a:pPr lvl="0"/>
            <a:r>
              <a:rPr lang="en-US" noProof="0"/>
              <a:t>Fifth Level</a:t>
            </a:r>
          </a:p>
        </p:txBody>
      </p:sp>
    </p:spTree>
    <p:extLst>
      <p:ext uri="{BB962C8B-B14F-4D97-AF65-F5344CB8AC3E}">
        <p14:creationId xmlns:p14="http://schemas.microsoft.com/office/powerpoint/2010/main" val="519008895"/>
      </p:ext>
    </p:extLst>
  </p:cSld>
  <p:clrMap bg1="lt1" tx1="dk1" bg2="lt2" tx2="dk2" accent1="accent1" accent2="accent2" accent3="accent3" accent4="accent4" accent5="accent5" accent6="accent6" hlink="hlink" folHlink="folHlink"/>
  <p:notesStyle>
    <a:lvl1pPr algn="l" defTabSz="949325" rtl="0" eaLnBrk="0" fontAlgn="base" hangingPunct="0">
      <a:lnSpc>
        <a:spcPct val="90000"/>
      </a:lnSpc>
      <a:spcBef>
        <a:spcPct val="40000"/>
      </a:spcBef>
      <a:spcAft>
        <a:spcPct val="0"/>
      </a:spcAft>
      <a:defRPr sz="1200" kern="1200">
        <a:solidFill>
          <a:schemeClr val="tx1"/>
        </a:solidFill>
        <a:latin typeface="Arial"/>
        <a:ea typeface="+mn-ea"/>
        <a:cs typeface="+mn-cs"/>
      </a:defRPr>
    </a:lvl1pPr>
    <a:lvl2pPr marL="742950" indent="-285750" algn="l" defTabSz="949325" rtl="0" eaLnBrk="0" fontAlgn="base" hangingPunct="0">
      <a:lnSpc>
        <a:spcPct val="90000"/>
      </a:lnSpc>
      <a:spcBef>
        <a:spcPct val="40000"/>
      </a:spcBef>
      <a:spcAft>
        <a:spcPct val="0"/>
      </a:spcAft>
      <a:defRPr sz="1200" kern="1200">
        <a:solidFill>
          <a:schemeClr val="tx1"/>
        </a:solidFill>
        <a:latin typeface="Arial"/>
        <a:ea typeface="+mn-ea"/>
        <a:cs typeface="+mn-cs"/>
      </a:defRPr>
    </a:lvl2pPr>
    <a:lvl3pPr marL="1143000" indent="-228600" algn="l" defTabSz="949325" rtl="0" eaLnBrk="0" fontAlgn="base" hangingPunct="0">
      <a:lnSpc>
        <a:spcPct val="90000"/>
      </a:lnSpc>
      <a:spcBef>
        <a:spcPct val="40000"/>
      </a:spcBef>
      <a:spcAft>
        <a:spcPct val="0"/>
      </a:spcAft>
      <a:defRPr sz="1200" kern="1200">
        <a:solidFill>
          <a:schemeClr val="tx1"/>
        </a:solidFill>
        <a:latin typeface="Arial"/>
        <a:ea typeface="+mn-ea"/>
        <a:cs typeface="+mn-cs"/>
      </a:defRPr>
    </a:lvl3pPr>
    <a:lvl4pPr marL="1600200" indent="-228600" algn="l" defTabSz="949325" rtl="0" eaLnBrk="0" fontAlgn="base" hangingPunct="0">
      <a:lnSpc>
        <a:spcPct val="90000"/>
      </a:lnSpc>
      <a:spcBef>
        <a:spcPct val="40000"/>
      </a:spcBef>
      <a:spcAft>
        <a:spcPct val="0"/>
      </a:spcAft>
      <a:defRPr sz="1200" kern="1200">
        <a:solidFill>
          <a:schemeClr val="tx1"/>
        </a:solidFill>
        <a:latin typeface="Arial"/>
        <a:ea typeface="+mn-ea"/>
        <a:cs typeface="+mn-cs"/>
      </a:defRPr>
    </a:lvl4pPr>
    <a:lvl5pPr marL="2057400" indent="-228600" algn="l" defTabSz="949325" rtl="0" eaLnBrk="0" fontAlgn="base" hangingPunct="0">
      <a:lnSpc>
        <a:spcPct val="90000"/>
      </a:lnSpc>
      <a:spcBef>
        <a:spcPct val="4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a:p>
        </p:txBody>
      </p:sp>
      <p:sp>
        <p:nvSpPr>
          <p:cNvPr id="4" name="Slide Number Placeholder 3"/>
          <p:cNvSpPr>
            <a:spLocks noGrp="1"/>
          </p:cNvSpPr>
          <p:nvPr>
            <p:ph type="sldNum" sz="quarter" idx="10"/>
          </p:nvPr>
        </p:nvSpPr>
        <p:spPr/>
        <p:txBody>
          <a:bodyPr/>
          <a:lstStyle/>
          <a:p>
            <a:pPr>
              <a:defRPr/>
            </a:pPr>
            <a:fld id="{43A8DCC8-54E2-4CF7-A726-5D6F93D5C1E4}" type="slidenum">
              <a:rPr lang="en-US" smtClean="0"/>
              <a:pPr>
                <a:defRPr/>
              </a:pPr>
              <a:t>18</a:t>
            </a:fld>
            <a:endParaRPr lang="en-US"/>
          </a:p>
        </p:txBody>
      </p:sp>
    </p:spTree>
    <p:extLst>
      <p:ext uri="{BB962C8B-B14F-4D97-AF65-F5344CB8AC3E}">
        <p14:creationId xmlns:p14="http://schemas.microsoft.com/office/powerpoint/2010/main" val="3402779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03757310-4E95-4A90-89DB-50BDAD99B028}" type="slidenum">
              <a:rPr lang="en-US" smtClean="0"/>
              <a:pPr>
                <a:defRPr/>
              </a:pPr>
              <a:t>23</a:t>
            </a:fld>
            <a:endParaRPr lang="en-US"/>
          </a:p>
        </p:txBody>
      </p:sp>
    </p:spTree>
    <p:extLst>
      <p:ext uri="{BB962C8B-B14F-4D97-AF65-F5344CB8AC3E}">
        <p14:creationId xmlns:p14="http://schemas.microsoft.com/office/powerpoint/2010/main" val="1299167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3187" name="Rectangle 3"/>
          <p:cNvSpPr>
            <a:spLocks noGrp="1" noChangeArrowheads="1"/>
          </p:cNvSpPr>
          <p:nvPr>
            <p:ph type="body" idx="1"/>
          </p:nvPr>
        </p:nvSpPr>
        <p:spPr bwMode="auto">
          <a:xfrm>
            <a:off x="934720" y="4414177"/>
            <a:ext cx="5140960" cy="41849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26" tIns="44912" rIns="89826" bIns="44912" numCol="1" anchor="t" anchorCtr="0" compatLnSpc="1">
            <a:prstTxWarp prst="textNoShape">
              <a:avLst/>
            </a:prstTxWarp>
          </a:bodyPr>
          <a:lstStyle/>
          <a:p>
            <a:endParaRPr lang="en-CA" altLang="en-US"/>
          </a:p>
        </p:txBody>
      </p:sp>
    </p:spTree>
    <p:extLst>
      <p:ext uri="{BB962C8B-B14F-4D97-AF65-F5344CB8AC3E}">
        <p14:creationId xmlns:p14="http://schemas.microsoft.com/office/powerpoint/2010/main" val="167898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1" name="Rectangle 3"/>
          <p:cNvSpPr>
            <a:spLocks noGrp="1" noChangeArrowheads="1"/>
          </p:cNvSpPr>
          <p:nvPr>
            <p:ph type="body" idx="1"/>
          </p:nvPr>
        </p:nvSpPr>
        <p:spPr bwMode="auto">
          <a:xfrm>
            <a:off x="934720" y="4414177"/>
            <a:ext cx="5140960" cy="41849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831" tIns="47711" rIns="93831" bIns="47711"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79192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41300" y="139700"/>
            <a:ext cx="87757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1400" kern="1200">
                <a:solidFill>
                  <a:schemeClr val="tx1"/>
                </a:solidFill>
                <a:latin typeface="Arial"/>
                <a:ea typeface="+mn-ea"/>
                <a:cs typeface="+mn-cs"/>
              </a:defRPr>
            </a:lvl1pPr>
            <a:lvl2pPr marL="742950" indent="-285750" algn="l" rtl="0" eaLnBrk="0" fontAlgn="base" hangingPunct="0">
              <a:spcBef>
                <a:spcPct val="0"/>
              </a:spcBef>
              <a:spcAft>
                <a:spcPct val="0"/>
              </a:spcAft>
              <a:defRPr sz="1400" kern="1200">
                <a:solidFill>
                  <a:schemeClr val="tx1"/>
                </a:solidFill>
                <a:latin typeface="Arial"/>
                <a:ea typeface="+mn-ea"/>
                <a:cs typeface="+mn-cs"/>
              </a:defRPr>
            </a:lvl2pPr>
            <a:lvl3pPr marL="1143000" indent="-228600" algn="l" rtl="0" eaLnBrk="0" fontAlgn="base" hangingPunct="0">
              <a:spcBef>
                <a:spcPct val="0"/>
              </a:spcBef>
              <a:spcAft>
                <a:spcPct val="0"/>
              </a:spcAft>
              <a:defRPr sz="1400" kern="1200">
                <a:solidFill>
                  <a:schemeClr val="tx1"/>
                </a:solidFill>
                <a:latin typeface="Arial"/>
                <a:ea typeface="+mn-ea"/>
                <a:cs typeface="+mn-cs"/>
              </a:defRPr>
            </a:lvl3pPr>
            <a:lvl4pPr marL="1600200" indent="-228600" algn="l" rtl="0" eaLnBrk="0" fontAlgn="base" hangingPunct="0">
              <a:spcBef>
                <a:spcPct val="0"/>
              </a:spcBef>
              <a:spcAft>
                <a:spcPct val="0"/>
              </a:spcAft>
              <a:defRPr sz="1400" kern="1200">
                <a:solidFill>
                  <a:schemeClr val="tx1"/>
                </a:solidFill>
                <a:latin typeface="Arial"/>
                <a:ea typeface="+mn-ea"/>
                <a:cs typeface="+mn-cs"/>
              </a:defRPr>
            </a:lvl4pPr>
            <a:lvl5pPr marL="2057400" indent="-228600" algn="l" rtl="0" eaLnBrk="0" fontAlgn="base" hangingPunct="0">
              <a:spcBef>
                <a:spcPct val="0"/>
              </a:spcBef>
              <a:spcAft>
                <a:spcPct val="0"/>
              </a:spcAft>
              <a:defRPr sz="1400" kern="1200">
                <a:solidFill>
                  <a:schemeClr val="tx1"/>
                </a:solidFill>
                <a:latin typeface="Arial"/>
                <a:ea typeface="+mn-ea"/>
                <a:cs typeface="+mn-cs"/>
              </a:defRPr>
            </a:lvl5pPr>
            <a:lvl6pPr marL="2514600" indent="-228600" algn="l" defTabSz="914400" rtl="0" eaLnBrk="0" fontAlgn="base" latinLnBrk="0" hangingPunct="0">
              <a:spcBef>
                <a:spcPct val="0"/>
              </a:spcBef>
              <a:spcAft>
                <a:spcPct val="0"/>
              </a:spcAft>
              <a:defRPr sz="1400" kern="1200">
                <a:solidFill>
                  <a:schemeClr val="tx1"/>
                </a:solidFill>
                <a:latin typeface="Arial"/>
                <a:ea typeface="+mn-ea"/>
                <a:cs typeface="+mn-cs"/>
              </a:defRPr>
            </a:lvl6pPr>
            <a:lvl7pPr marL="2971800" indent="-228600" algn="l" defTabSz="914400" rtl="0" eaLnBrk="0" fontAlgn="base" latinLnBrk="0" hangingPunct="0">
              <a:spcBef>
                <a:spcPct val="0"/>
              </a:spcBef>
              <a:spcAft>
                <a:spcPct val="0"/>
              </a:spcAft>
              <a:defRPr sz="1400" kern="1200">
                <a:solidFill>
                  <a:schemeClr val="tx1"/>
                </a:solidFill>
                <a:latin typeface="Arial"/>
                <a:ea typeface="+mn-ea"/>
                <a:cs typeface="+mn-cs"/>
              </a:defRPr>
            </a:lvl7pPr>
            <a:lvl8pPr marL="3429000" indent="-228600" algn="l" defTabSz="914400" rtl="0" eaLnBrk="0" fontAlgn="base" latinLnBrk="0" hangingPunct="0">
              <a:spcBef>
                <a:spcPct val="0"/>
              </a:spcBef>
              <a:spcAft>
                <a:spcPct val="0"/>
              </a:spcAft>
              <a:defRPr sz="1400" kern="1200">
                <a:solidFill>
                  <a:schemeClr val="tx1"/>
                </a:solidFill>
                <a:latin typeface="Arial"/>
                <a:ea typeface="+mn-ea"/>
                <a:cs typeface="+mn-cs"/>
              </a:defRPr>
            </a:lvl8pPr>
            <a:lvl9pPr marL="3886200" indent="-228600" algn="l" defTabSz="914400" rtl="0" eaLnBrk="0" fontAlgn="base" latinLnBrk="0" hangingPunct="0">
              <a:spcBef>
                <a:spcPct val="0"/>
              </a:spcBef>
              <a:spcAft>
                <a:spcPct val="0"/>
              </a:spcAft>
              <a:defRPr sz="1400" kern="1200">
                <a:solidFill>
                  <a:schemeClr val="tx1"/>
                </a:solidFill>
                <a:latin typeface="Arial"/>
                <a:ea typeface="+mn-ea"/>
                <a:cs typeface="+mn-cs"/>
              </a:defRPr>
            </a:lvl9pPr>
          </a:lstStyle>
          <a:p>
            <a:pPr>
              <a:defRPr/>
            </a:pPr>
            <a:endParaRPr lang="en-CA" altLang="en-US"/>
          </a:p>
        </p:txBody>
      </p:sp>
      <p:sp>
        <p:nvSpPr>
          <p:cNvPr id="5" name="Rectangle 4"/>
          <p:cNvSpPr>
            <a:spLocks noChangeArrowheads="1"/>
          </p:cNvSpPr>
          <p:nvPr/>
        </p:nvSpPr>
        <p:spPr bwMode="auto">
          <a:xfrm>
            <a:off x="8232775" y="6629400"/>
            <a:ext cx="911225" cy="23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defPPr>
              <a:defRPr lang="en-US"/>
            </a:defPPr>
            <a:lvl1pPr algn="l" rtl="0" eaLnBrk="0" fontAlgn="base" hangingPunct="0">
              <a:spcBef>
                <a:spcPct val="0"/>
              </a:spcBef>
              <a:spcAft>
                <a:spcPct val="0"/>
              </a:spcAft>
              <a:defRPr sz="1400" kern="1200">
                <a:solidFill>
                  <a:schemeClr val="tx1"/>
                </a:solidFill>
                <a:latin typeface="Arial"/>
                <a:ea typeface="+mn-ea"/>
                <a:cs typeface="+mn-cs"/>
              </a:defRPr>
            </a:lvl1pPr>
            <a:lvl2pPr marL="742950" indent="-285750" algn="l" rtl="0" eaLnBrk="0" fontAlgn="base" hangingPunct="0">
              <a:spcBef>
                <a:spcPct val="0"/>
              </a:spcBef>
              <a:spcAft>
                <a:spcPct val="0"/>
              </a:spcAft>
              <a:defRPr sz="1400" kern="1200">
                <a:solidFill>
                  <a:schemeClr val="tx1"/>
                </a:solidFill>
                <a:latin typeface="Arial"/>
                <a:ea typeface="+mn-ea"/>
                <a:cs typeface="+mn-cs"/>
              </a:defRPr>
            </a:lvl2pPr>
            <a:lvl3pPr marL="1143000" indent="-228600" algn="l" rtl="0" eaLnBrk="0" fontAlgn="base" hangingPunct="0">
              <a:spcBef>
                <a:spcPct val="0"/>
              </a:spcBef>
              <a:spcAft>
                <a:spcPct val="0"/>
              </a:spcAft>
              <a:defRPr sz="1400" kern="1200">
                <a:solidFill>
                  <a:schemeClr val="tx1"/>
                </a:solidFill>
                <a:latin typeface="Arial"/>
                <a:ea typeface="+mn-ea"/>
                <a:cs typeface="+mn-cs"/>
              </a:defRPr>
            </a:lvl3pPr>
            <a:lvl4pPr marL="1600200" indent="-228600" algn="l" rtl="0" eaLnBrk="0" fontAlgn="base" hangingPunct="0">
              <a:spcBef>
                <a:spcPct val="0"/>
              </a:spcBef>
              <a:spcAft>
                <a:spcPct val="0"/>
              </a:spcAft>
              <a:defRPr sz="1400" kern="1200">
                <a:solidFill>
                  <a:schemeClr val="tx1"/>
                </a:solidFill>
                <a:latin typeface="Arial"/>
                <a:ea typeface="+mn-ea"/>
                <a:cs typeface="+mn-cs"/>
              </a:defRPr>
            </a:lvl4pPr>
            <a:lvl5pPr marL="2057400" indent="-228600" algn="l" rtl="0" eaLnBrk="0" fontAlgn="base" hangingPunct="0">
              <a:spcBef>
                <a:spcPct val="0"/>
              </a:spcBef>
              <a:spcAft>
                <a:spcPct val="0"/>
              </a:spcAft>
              <a:defRPr sz="1400" kern="1200">
                <a:solidFill>
                  <a:schemeClr val="tx1"/>
                </a:solidFill>
                <a:latin typeface="Arial"/>
                <a:ea typeface="+mn-ea"/>
                <a:cs typeface="+mn-cs"/>
              </a:defRPr>
            </a:lvl5pPr>
            <a:lvl6pPr marL="2514600" indent="-228600" algn="l" defTabSz="914400" rtl="0" eaLnBrk="0" fontAlgn="base" latinLnBrk="0" hangingPunct="0">
              <a:spcBef>
                <a:spcPct val="0"/>
              </a:spcBef>
              <a:spcAft>
                <a:spcPct val="0"/>
              </a:spcAft>
              <a:defRPr sz="1400" kern="1200">
                <a:solidFill>
                  <a:schemeClr val="tx1"/>
                </a:solidFill>
                <a:latin typeface="Arial"/>
                <a:ea typeface="+mn-ea"/>
                <a:cs typeface="+mn-cs"/>
              </a:defRPr>
            </a:lvl6pPr>
            <a:lvl7pPr marL="2971800" indent="-228600" algn="l" defTabSz="914400" rtl="0" eaLnBrk="0" fontAlgn="base" latinLnBrk="0" hangingPunct="0">
              <a:spcBef>
                <a:spcPct val="0"/>
              </a:spcBef>
              <a:spcAft>
                <a:spcPct val="0"/>
              </a:spcAft>
              <a:defRPr sz="1400" kern="1200">
                <a:solidFill>
                  <a:schemeClr val="tx1"/>
                </a:solidFill>
                <a:latin typeface="Arial"/>
                <a:ea typeface="+mn-ea"/>
                <a:cs typeface="+mn-cs"/>
              </a:defRPr>
            </a:lvl7pPr>
            <a:lvl8pPr marL="3429000" indent="-228600" algn="l" defTabSz="914400" rtl="0" eaLnBrk="0" fontAlgn="base" latinLnBrk="0" hangingPunct="0">
              <a:spcBef>
                <a:spcPct val="0"/>
              </a:spcBef>
              <a:spcAft>
                <a:spcPct val="0"/>
              </a:spcAft>
              <a:defRPr sz="1400" kern="1200">
                <a:solidFill>
                  <a:schemeClr val="tx1"/>
                </a:solidFill>
                <a:latin typeface="Arial"/>
                <a:ea typeface="+mn-ea"/>
                <a:cs typeface="+mn-cs"/>
              </a:defRPr>
            </a:lvl8pPr>
            <a:lvl9pPr marL="3886200" indent="-228600" algn="l" defTabSz="914400" rtl="0" eaLnBrk="0" fontAlgn="base" latinLnBrk="0" hangingPunct="0">
              <a:spcBef>
                <a:spcPct val="0"/>
              </a:spcBef>
              <a:spcAft>
                <a:spcPct val="0"/>
              </a:spcAft>
              <a:defRPr sz="1400" kern="1200">
                <a:solidFill>
                  <a:schemeClr val="tx1"/>
                </a:solidFill>
                <a:latin typeface="Arial"/>
                <a:ea typeface="+mn-ea"/>
                <a:cs typeface="+mn-cs"/>
              </a:defRPr>
            </a:lvl9pPr>
          </a:lstStyle>
          <a:p>
            <a:pPr>
              <a:defRPr/>
            </a:pPr>
            <a:r>
              <a:rPr lang="en-US" altLang="en-US" sz="900" dirty="0">
                <a:latin typeface="Times New Roman" pitchFamily="18" charset="0"/>
              </a:rPr>
              <a:t>Abhijeet Kale</a:t>
            </a:r>
          </a:p>
        </p:txBody>
      </p:sp>
      <p:sp>
        <p:nvSpPr>
          <p:cNvPr id="23555" name="Rectangle 3"/>
          <p:cNvSpPr>
            <a:spLocks noGrp="1" noChangeArrowheads="1"/>
          </p:cNvSpPr>
          <p:nvPr>
            <p:ph type="ctrTitle"/>
          </p:nvPr>
        </p:nvSpPr>
        <p:spPr>
          <a:xfrm>
            <a:off x="685800" y="2286000"/>
            <a:ext cx="7772400" cy="1143000"/>
          </a:xfrm>
        </p:spPr>
        <p:txBody>
          <a:bodyPr/>
          <a:lstStyle>
            <a:lvl1pPr>
              <a:defRPr sz="4800"/>
            </a:lvl1pPr>
          </a:lstStyle>
          <a:p>
            <a:r>
              <a:rPr lang="en-US"/>
              <a:t>Click to edit Master title style</a:t>
            </a:r>
          </a:p>
        </p:txBody>
      </p:sp>
      <p:sp>
        <p:nvSpPr>
          <p:cNvPr id="23556" name="Rectangle 4"/>
          <p:cNvSpPr>
            <a:spLocks noGrp="1" noChangeArrowheads="1"/>
          </p:cNvSpPr>
          <p:nvPr>
            <p:ph type="subTitle" idx="1"/>
          </p:nvPr>
        </p:nvSpPr>
        <p:spPr>
          <a:xfrm>
            <a:off x="1371600" y="3886200"/>
            <a:ext cx="6400800" cy="1752600"/>
          </a:xfrm>
        </p:spPr>
        <p:txBody>
          <a:bodyPr/>
          <a:lstStyle>
            <a:lvl1pPr algn="ctr">
              <a:defRPr sz="3200"/>
            </a:lvl1pPr>
          </a:lstStyle>
          <a:p>
            <a:r>
              <a:rPr lang="en-US"/>
              <a:t>Click to edit Master subtitle style</a:t>
            </a:r>
          </a:p>
        </p:txBody>
      </p:sp>
    </p:spTree>
    <p:extLst>
      <p:ext uri="{BB962C8B-B14F-4D97-AF65-F5344CB8AC3E}">
        <p14:creationId xmlns:p14="http://schemas.microsoft.com/office/powerpoint/2010/main" val="256098599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31775" indent="-231775">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186497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08075"/>
            <a:ext cx="4013200" cy="536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108075"/>
            <a:ext cx="4013200" cy="536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434251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521515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95466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8772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905911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694905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337407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4950" y="303213"/>
            <a:ext cx="2051050" cy="61737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1800" y="303213"/>
            <a:ext cx="6000750" cy="61737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820236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0" y="303213"/>
            <a:ext cx="8166100" cy="522287"/>
          </a:xfrm>
        </p:spPr>
        <p:txBody>
          <a:bodyPr/>
          <a:lstStyle/>
          <a:p>
            <a:r>
              <a:rPr lang="en-US"/>
              <a:t>Click to edit Master title style</a:t>
            </a:r>
          </a:p>
        </p:txBody>
      </p:sp>
      <p:sp>
        <p:nvSpPr>
          <p:cNvPr id="3" name="Text Placeholder 2"/>
          <p:cNvSpPr>
            <a:spLocks noGrp="1"/>
          </p:cNvSpPr>
          <p:nvPr>
            <p:ph type="body" sz="half" idx="1"/>
          </p:nvPr>
        </p:nvSpPr>
        <p:spPr>
          <a:xfrm>
            <a:off x="457200" y="1108075"/>
            <a:ext cx="4013200" cy="5368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22800" y="1108075"/>
            <a:ext cx="4013200" cy="2608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22800" y="3868738"/>
            <a:ext cx="4013200" cy="2608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868796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41300" y="139700"/>
            <a:ext cx="87757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1400" kern="1200">
                <a:solidFill>
                  <a:schemeClr val="tx1"/>
                </a:solidFill>
                <a:latin typeface="Arial"/>
                <a:ea typeface="+mn-ea"/>
                <a:cs typeface="+mn-cs"/>
              </a:defRPr>
            </a:lvl1pPr>
            <a:lvl2pPr marL="742950" indent="-285750" algn="l" rtl="0" eaLnBrk="0" fontAlgn="base" hangingPunct="0">
              <a:spcBef>
                <a:spcPct val="0"/>
              </a:spcBef>
              <a:spcAft>
                <a:spcPct val="0"/>
              </a:spcAft>
              <a:defRPr sz="1400" kern="1200">
                <a:solidFill>
                  <a:schemeClr val="tx1"/>
                </a:solidFill>
                <a:latin typeface="Arial"/>
                <a:ea typeface="+mn-ea"/>
                <a:cs typeface="+mn-cs"/>
              </a:defRPr>
            </a:lvl2pPr>
            <a:lvl3pPr marL="1143000" indent="-228600" algn="l" rtl="0" eaLnBrk="0" fontAlgn="base" hangingPunct="0">
              <a:spcBef>
                <a:spcPct val="0"/>
              </a:spcBef>
              <a:spcAft>
                <a:spcPct val="0"/>
              </a:spcAft>
              <a:defRPr sz="1400" kern="1200">
                <a:solidFill>
                  <a:schemeClr val="tx1"/>
                </a:solidFill>
                <a:latin typeface="Arial"/>
                <a:ea typeface="+mn-ea"/>
                <a:cs typeface="+mn-cs"/>
              </a:defRPr>
            </a:lvl3pPr>
            <a:lvl4pPr marL="1600200" indent="-228600" algn="l" rtl="0" eaLnBrk="0" fontAlgn="base" hangingPunct="0">
              <a:spcBef>
                <a:spcPct val="0"/>
              </a:spcBef>
              <a:spcAft>
                <a:spcPct val="0"/>
              </a:spcAft>
              <a:defRPr sz="1400" kern="1200">
                <a:solidFill>
                  <a:schemeClr val="tx1"/>
                </a:solidFill>
                <a:latin typeface="Arial"/>
                <a:ea typeface="+mn-ea"/>
                <a:cs typeface="+mn-cs"/>
              </a:defRPr>
            </a:lvl4pPr>
            <a:lvl5pPr marL="2057400" indent="-228600" algn="l" rtl="0" eaLnBrk="0" fontAlgn="base" hangingPunct="0">
              <a:spcBef>
                <a:spcPct val="0"/>
              </a:spcBef>
              <a:spcAft>
                <a:spcPct val="0"/>
              </a:spcAft>
              <a:defRPr sz="1400" kern="1200">
                <a:solidFill>
                  <a:schemeClr val="tx1"/>
                </a:solidFill>
                <a:latin typeface="Arial"/>
                <a:ea typeface="+mn-ea"/>
                <a:cs typeface="+mn-cs"/>
              </a:defRPr>
            </a:lvl5pPr>
            <a:lvl6pPr marL="2514600" indent="-228600" algn="l" defTabSz="914400" rtl="0" eaLnBrk="0" fontAlgn="base" latinLnBrk="0" hangingPunct="0">
              <a:spcBef>
                <a:spcPct val="0"/>
              </a:spcBef>
              <a:spcAft>
                <a:spcPct val="0"/>
              </a:spcAft>
              <a:defRPr sz="1400" kern="1200">
                <a:solidFill>
                  <a:schemeClr val="tx1"/>
                </a:solidFill>
                <a:latin typeface="Arial"/>
                <a:ea typeface="+mn-ea"/>
                <a:cs typeface="+mn-cs"/>
              </a:defRPr>
            </a:lvl6pPr>
            <a:lvl7pPr marL="2971800" indent="-228600" algn="l" defTabSz="914400" rtl="0" eaLnBrk="0" fontAlgn="base" latinLnBrk="0" hangingPunct="0">
              <a:spcBef>
                <a:spcPct val="0"/>
              </a:spcBef>
              <a:spcAft>
                <a:spcPct val="0"/>
              </a:spcAft>
              <a:defRPr sz="1400" kern="1200">
                <a:solidFill>
                  <a:schemeClr val="tx1"/>
                </a:solidFill>
                <a:latin typeface="Arial"/>
                <a:ea typeface="+mn-ea"/>
                <a:cs typeface="+mn-cs"/>
              </a:defRPr>
            </a:lvl7pPr>
            <a:lvl8pPr marL="3429000" indent="-228600" algn="l" defTabSz="914400" rtl="0" eaLnBrk="0" fontAlgn="base" latinLnBrk="0" hangingPunct="0">
              <a:spcBef>
                <a:spcPct val="0"/>
              </a:spcBef>
              <a:spcAft>
                <a:spcPct val="0"/>
              </a:spcAft>
              <a:defRPr sz="1400" kern="1200">
                <a:solidFill>
                  <a:schemeClr val="tx1"/>
                </a:solidFill>
                <a:latin typeface="Arial"/>
                <a:ea typeface="+mn-ea"/>
                <a:cs typeface="+mn-cs"/>
              </a:defRPr>
            </a:lvl8pPr>
            <a:lvl9pPr marL="3886200" indent="-228600" algn="l" defTabSz="914400" rtl="0" eaLnBrk="0" fontAlgn="base" latinLnBrk="0" hangingPunct="0">
              <a:spcBef>
                <a:spcPct val="0"/>
              </a:spcBef>
              <a:spcAft>
                <a:spcPct val="0"/>
              </a:spcAft>
              <a:defRPr sz="1400" kern="1200">
                <a:solidFill>
                  <a:schemeClr val="tx1"/>
                </a:solidFill>
                <a:latin typeface="Arial"/>
                <a:ea typeface="+mn-ea"/>
                <a:cs typeface="+mn-cs"/>
              </a:defRPr>
            </a:lvl9pPr>
          </a:lstStyle>
          <a:p>
            <a:pPr>
              <a:defRPr/>
            </a:pPr>
            <a:endParaRPr lang="en-CA" altLang="en-US"/>
          </a:p>
        </p:txBody>
      </p:sp>
      <p:sp>
        <p:nvSpPr>
          <p:cNvPr id="5" name="Rectangle 4"/>
          <p:cNvSpPr>
            <a:spLocks noChangeArrowheads="1"/>
          </p:cNvSpPr>
          <p:nvPr/>
        </p:nvSpPr>
        <p:spPr bwMode="auto">
          <a:xfrm>
            <a:off x="8232775" y="6629400"/>
            <a:ext cx="911225" cy="23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defPPr>
              <a:defRPr lang="en-US"/>
            </a:defPPr>
            <a:lvl1pPr algn="l" rtl="0" eaLnBrk="0" fontAlgn="base" hangingPunct="0">
              <a:spcBef>
                <a:spcPct val="0"/>
              </a:spcBef>
              <a:spcAft>
                <a:spcPct val="0"/>
              </a:spcAft>
              <a:defRPr sz="1400" kern="1200">
                <a:solidFill>
                  <a:schemeClr val="tx1"/>
                </a:solidFill>
                <a:latin typeface="Arial"/>
                <a:ea typeface="+mn-ea"/>
                <a:cs typeface="+mn-cs"/>
              </a:defRPr>
            </a:lvl1pPr>
            <a:lvl2pPr marL="742950" indent="-285750" algn="l" rtl="0" eaLnBrk="0" fontAlgn="base" hangingPunct="0">
              <a:spcBef>
                <a:spcPct val="0"/>
              </a:spcBef>
              <a:spcAft>
                <a:spcPct val="0"/>
              </a:spcAft>
              <a:defRPr sz="1400" kern="1200">
                <a:solidFill>
                  <a:schemeClr val="tx1"/>
                </a:solidFill>
                <a:latin typeface="Arial"/>
                <a:ea typeface="+mn-ea"/>
                <a:cs typeface="+mn-cs"/>
              </a:defRPr>
            </a:lvl2pPr>
            <a:lvl3pPr marL="1143000" indent="-228600" algn="l" rtl="0" eaLnBrk="0" fontAlgn="base" hangingPunct="0">
              <a:spcBef>
                <a:spcPct val="0"/>
              </a:spcBef>
              <a:spcAft>
                <a:spcPct val="0"/>
              </a:spcAft>
              <a:defRPr sz="1400" kern="1200">
                <a:solidFill>
                  <a:schemeClr val="tx1"/>
                </a:solidFill>
                <a:latin typeface="Arial"/>
                <a:ea typeface="+mn-ea"/>
                <a:cs typeface="+mn-cs"/>
              </a:defRPr>
            </a:lvl3pPr>
            <a:lvl4pPr marL="1600200" indent="-228600" algn="l" rtl="0" eaLnBrk="0" fontAlgn="base" hangingPunct="0">
              <a:spcBef>
                <a:spcPct val="0"/>
              </a:spcBef>
              <a:spcAft>
                <a:spcPct val="0"/>
              </a:spcAft>
              <a:defRPr sz="1400" kern="1200">
                <a:solidFill>
                  <a:schemeClr val="tx1"/>
                </a:solidFill>
                <a:latin typeface="Arial"/>
                <a:ea typeface="+mn-ea"/>
                <a:cs typeface="+mn-cs"/>
              </a:defRPr>
            </a:lvl4pPr>
            <a:lvl5pPr marL="2057400" indent="-228600" algn="l" rtl="0" eaLnBrk="0" fontAlgn="base" hangingPunct="0">
              <a:spcBef>
                <a:spcPct val="0"/>
              </a:spcBef>
              <a:spcAft>
                <a:spcPct val="0"/>
              </a:spcAft>
              <a:defRPr sz="1400" kern="1200">
                <a:solidFill>
                  <a:schemeClr val="tx1"/>
                </a:solidFill>
                <a:latin typeface="Arial"/>
                <a:ea typeface="+mn-ea"/>
                <a:cs typeface="+mn-cs"/>
              </a:defRPr>
            </a:lvl5pPr>
            <a:lvl6pPr marL="2514600" indent="-228600" algn="l" defTabSz="914400" rtl="0" eaLnBrk="0" fontAlgn="base" latinLnBrk="0" hangingPunct="0">
              <a:spcBef>
                <a:spcPct val="0"/>
              </a:spcBef>
              <a:spcAft>
                <a:spcPct val="0"/>
              </a:spcAft>
              <a:defRPr sz="1400" kern="1200">
                <a:solidFill>
                  <a:schemeClr val="tx1"/>
                </a:solidFill>
                <a:latin typeface="Arial"/>
                <a:ea typeface="+mn-ea"/>
                <a:cs typeface="+mn-cs"/>
              </a:defRPr>
            </a:lvl6pPr>
            <a:lvl7pPr marL="2971800" indent="-228600" algn="l" defTabSz="914400" rtl="0" eaLnBrk="0" fontAlgn="base" latinLnBrk="0" hangingPunct="0">
              <a:spcBef>
                <a:spcPct val="0"/>
              </a:spcBef>
              <a:spcAft>
                <a:spcPct val="0"/>
              </a:spcAft>
              <a:defRPr sz="1400" kern="1200">
                <a:solidFill>
                  <a:schemeClr val="tx1"/>
                </a:solidFill>
                <a:latin typeface="Arial"/>
                <a:ea typeface="+mn-ea"/>
                <a:cs typeface="+mn-cs"/>
              </a:defRPr>
            </a:lvl7pPr>
            <a:lvl8pPr marL="3429000" indent="-228600" algn="l" defTabSz="914400" rtl="0" eaLnBrk="0" fontAlgn="base" latinLnBrk="0" hangingPunct="0">
              <a:spcBef>
                <a:spcPct val="0"/>
              </a:spcBef>
              <a:spcAft>
                <a:spcPct val="0"/>
              </a:spcAft>
              <a:defRPr sz="1400" kern="1200">
                <a:solidFill>
                  <a:schemeClr val="tx1"/>
                </a:solidFill>
                <a:latin typeface="Arial"/>
                <a:ea typeface="+mn-ea"/>
                <a:cs typeface="+mn-cs"/>
              </a:defRPr>
            </a:lvl8pPr>
            <a:lvl9pPr marL="3886200" indent="-228600" algn="l" defTabSz="914400" rtl="0" eaLnBrk="0" fontAlgn="base" latinLnBrk="0" hangingPunct="0">
              <a:spcBef>
                <a:spcPct val="0"/>
              </a:spcBef>
              <a:spcAft>
                <a:spcPct val="0"/>
              </a:spcAft>
              <a:defRPr sz="1400" kern="1200">
                <a:solidFill>
                  <a:schemeClr val="tx1"/>
                </a:solidFill>
                <a:latin typeface="Arial"/>
                <a:ea typeface="+mn-ea"/>
                <a:cs typeface="+mn-cs"/>
              </a:defRPr>
            </a:lvl9pPr>
          </a:lstStyle>
          <a:p>
            <a:pPr>
              <a:defRPr/>
            </a:pPr>
            <a:r>
              <a:rPr lang="en-US" altLang="en-US" sz="900" dirty="0">
                <a:latin typeface="Times New Roman" pitchFamily="18" charset="0"/>
              </a:rPr>
              <a:t>Abhijeet Kale</a:t>
            </a:r>
          </a:p>
        </p:txBody>
      </p:sp>
      <p:sp>
        <p:nvSpPr>
          <p:cNvPr id="23555" name="Rectangle 3"/>
          <p:cNvSpPr>
            <a:spLocks noGrp="1" noChangeArrowheads="1"/>
          </p:cNvSpPr>
          <p:nvPr>
            <p:ph type="ctrTitle"/>
          </p:nvPr>
        </p:nvSpPr>
        <p:spPr>
          <a:xfrm>
            <a:off x="685800" y="2286000"/>
            <a:ext cx="7772400" cy="1143000"/>
          </a:xfrm>
        </p:spPr>
        <p:txBody>
          <a:bodyPr/>
          <a:lstStyle>
            <a:lvl1pPr>
              <a:defRPr sz="4800"/>
            </a:lvl1pPr>
          </a:lstStyle>
          <a:p>
            <a:r>
              <a:rPr lang="en-US"/>
              <a:t>Click to edit Master title style</a:t>
            </a:r>
          </a:p>
        </p:txBody>
      </p:sp>
      <p:sp>
        <p:nvSpPr>
          <p:cNvPr id="23556" name="Rectangle 4"/>
          <p:cNvSpPr>
            <a:spLocks noGrp="1" noChangeArrowheads="1"/>
          </p:cNvSpPr>
          <p:nvPr>
            <p:ph type="subTitle" idx="1"/>
          </p:nvPr>
        </p:nvSpPr>
        <p:spPr>
          <a:xfrm>
            <a:off x="1371600" y="3886200"/>
            <a:ext cx="6400800" cy="1752600"/>
          </a:xfrm>
        </p:spPr>
        <p:txBody>
          <a:bodyPr/>
          <a:lstStyle>
            <a:lvl1pPr algn="ctr">
              <a:defRPr sz="3200"/>
            </a:lvl1pPr>
          </a:lstStyle>
          <a:p>
            <a:r>
              <a:rPr lang="en-US"/>
              <a:t>Click to edit Master subtitle style</a:t>
            </a:r>
          </a:p>
        </p:txBody>
      </p:sp>
    </p:spTree>
    <p:extLst>
      <p:ext uri="{BB962C8B-B14F-4D97-AF65-F5344CB8AC3E}">
        <p14:creationId xmlns:p14="http://schemas.microsoft.com/office/powerpoint/2010/main" val="256098599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31775" indent="-231775">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186497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08075"/>
            <a:ext cx="4013200" cy="536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108075"/>
            <a:ext cx="4013200" cy="536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434251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521515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95466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8772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905911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694905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337407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4950" y="303213"/>
            <a:ext cx="2051050" cy="61737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1800" y="303213"/>
            <a:ext cx="6000750" cy="61737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820236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0" y="303213"/>
            <a:ext cx="8166100" cy="522287"/>
          </a:xfrm>
        </p:spPr>
        <p:txBody>
          <a:bodyPr/>
          <a:lstStyle/>
          <a:p>
            <a:r>
              <a:rPr lang="en-US"/>
              <a:t>Click to edit Master title style</a:t>
            </a:r>
          </a:p>
        </p:txBody>
      </p:sp>
      <p:sp>
        <p:nvSpPr>
          <p:cNvPr id="3" name="Text Placeholder 2"/>
          <p:cNvSpPr>
            <a:spLocks noGrp="1"/>
          </p:cNvSpPr>
          <p:nvPr>
            <p:ph type="body" sz="half" idx="1"/>
          </p:nvPr>
        </p:nvSpPr>
        <p:spPr>
          <a:xfrm>
            <a:off x="457200" y="1108075"/>
            <a:ext cx="4013200" cy="5368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22800" y="1108075"/>
            <a:ext cx="4013200" cy="2608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22800" y="3868738"/>
            <a:ext cx="4013200" cy="2608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868796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ct val="0"/>
              </a:spcAft>
              <a:buClrTx/>
              <a:buSzTx/>
              <a:buFont typeface="Arial" pitchFamily="34" charset="0"/>
              <a:buNone/>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ct val="0"/>
              </a:spcAft>
              <a:buClrTx/>
              <a:buSzTx/>
              <a:buFont typeface="Arial" pitchFamily="34" charset="0"/>
              <a:buNone/>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31800" y="303213"/>
            <a:ext cx="8166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Slide Title</a:t>
            </a:r>
          </a:p>
        </p:txBody>
      </p:sp>
      <p:sp>
        <p:nvSpPr>
          <p:cNvPr id="1027" name="Rectangle 4"/>
          <p:cNvSpPr>
            <a:spLocks noGrp="1" noChangeArrowheads="1"/>
          </p:cNvSpPr>
          <p:nvPr>
            <p:ph type="body" idx="1"/>
          </p:nvPr>
        </p:nvSpPr>
        <p:spPr bwMode="auto">
          <a:xfrm>
            <a:off x="457200" y="1108075"/>
            <a:ext cx="8178800" cy="536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p:txBody>
      </p:sp>
      <p:sp>
        <p:nvSpPr>
          <p:cNvPr id="1028" name="Rectangle 5"/>
          <p:cNvSpPr>
            <a:spLocks noChangeArrowheads="1"/>
          </p:cNvSpPr>
          <p:nvPr/>
        </p:nvSpPr>
        <p:spPr bwMode="auto">
          <a:xfrm>
            <a:off x="241300" y="139700"/>
            <a:ext cx="87757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1400" kern="1200">
                <a:solidFill>
                  <a:schemeClr val="tx1"/>
                </a:solidFill>
                <a:latin typeface="Arial"/>
                <a:ea typeface="+mn-ea"/>
                <a:cs typeface="+mn-cs"/>
              </a:defRPr>
            </a:lvl1pPr>
            <a:lvl2pPr marL="742950" indent="-285750" algn="l" rtl="0" eaLnBrk="0" fontAlgn="base" hangingPunct="0">
              <a:spcBef>
                <a:spcPct val="0"/>
              </a:spcBef>
              <a:spcAft>
                <a:spcPct val="0"/>
              </a:spcAft>
              <a:defRPr sz="1400" kern="1200">
                <a:solidFill>
                  <a:schemeClr val="tx1"/>
                </a:solidFill>
                <a:latin typeface="Arial"/>
                <a:ea typeface="+mn-ea"/>
                <a:cs typeface="+mn-cs"/>
              </a:defRPr>
            </a:lvl2pPr>
            <a:lvl3pPr marL="1143000" indent="-228600" algn="l" rtl="0" eaLnBrk="0" fontAlgn="base" hangingPunct="0">
              <a:spcBef>
                <a:spcPct val="0"/>
              </a:spcBef>
              <a:spcAft>
                <a:spcPct val="0"/>
              </a:spcAft>
              <a:defRPr sz="1400" kern="1200">
                <a:solidFill>
                  <a:schemeClr val="tx1"/>
                </a:solidFill>
                <a:latin typeface="Arial"/>
                <a:ea typeface="+mn-ea"/>
                <a:cs typeface="+mn-cs"/>
              </a:defRPr>
            </a:lvl3pPr>
            <a:lvl4pPr marL="1600200" indent="-228600" algn="l" rtl="0" eaLnBrk="0" fontAlgn="base" hangingPunct="0">
              <a:spcBef>
                <a:spcPct val="0"/>
              </a:spcBef>
              <a:spcAft>
                <a:spcPct val="0"/>
              </a:spcAft>
              <a:defRPr sz="1400" kern="1200">
                <a:solidFill>
                  <a:schemeClr val="tx1"/>
                </a:solidFill>
                <a:latin typeface="Arial"/>
                <a:ea typeface="+mn-ea"/>
                <a:cs typeface="+mn-cs"/>
              </a:defRPr>
            </a:lvl4pPr>
            <a:lvl5pPr marL="2057400" indent="-228600" algn="l" rtl="0" eaLnBrk="0" fontAlgn="base" hangingPunct="0">
              <a:spcBef>
                <a:spcPct val="0"/>
              </a:spcBef>
              <a:spcAft>
                <a:spcPct val="0"/>
              </a:spcAft>
              <a:defRPr sz="1400" kern="1200">
                <a:solidFill>
                  <a:schemeClr val="tx1"/>
                </a:solidFill>
                <a:latin typeface="Arial"/>
                <a:ea typeface="+mn-ea"/>
                <a:cs typeface="+mn-cs"/>
              </a:defRPr>
            </a:lvl5pPr>
            <a:lvl6pPr marL="2514600" indent="-228600" algn="l" defTabSz="914400" rtl="0" eaLnBrk="0" fontAlgn="base" latinLnBrk="0" hangingPunct="0">
              <a:spcBef>
                <a:spcPct val="0"/>
              </a:spcBef>
              <a:spcAft>
                <a:spcPct val="0"/>
              </a:spcAft>
              <a:defRPr sz="1400" kern="1200">
                <a:solidFill>
                  <a:schemeClr val="tx1"/>
                </a:solidFill>
                <a:latin typeface="Arial"/>
                <a:ea typeface="+mn-ea"/>
                <a:cs typeface="+mn-cs"/>
              </a:defRPr>
            </a:lvl6pPr>
            <a:lvl7pPr marL="2971800" indent="-228600" algn="l" defTabSz="914400" rtl="0" eaLnBrk="0" fontAlgn="base" latinLnBrk="0" hangingPunct="0">
              <a:spcBef>
                <a:spcPct val="0"/>
              </a:spcBef>
              <a:spcAft>
                <a:spcPct val="0"/>
              </a:spcAft>
              <a:defRPr sz="1400" kern="1200">
                <a:solidFill>
                  <a:schemeClr val="tx1"/>
                </a:solidFill>
                <a:latin typeface="Arial"/>
                <a:ea typeface="+mn-ea"/>
                <a:cs typeface="+mn-cs"/>
              </a:defRPr>
            </a:lvl7pPr>
            <a:lvl8pPr marL="3429000" indent="-228600" algn="l" defTabSz="914400" rtl="0" eaLnBrk="0" fontAlgn="base" latinLnBrk="0" hangingPunct="0">
              <a:spcBef>
                <a:spcPct val="0"/>
              </a:spcBef>
              <a:spcAft>
                <a:spcPct val="0"/>
              </a:spcAft>
              <a:defRPr sz="1400" kern="1200">
                <a:solidFill>
                  <a:schemeClr val="tx1"/>
                </a:solidFill>
                <a:latin typeface="Arial"/>
                <a:ea typeface="+mn-ea"/>
                <a:cs typeface="+mn-cs"/>
              </a:defRPr>
            </a:lvl8pPr>
            <a:lvl9pPr marL="3886200" indent="-228600" algn="l" defTabSz="914400" rtl="0" eaLnBrk="0" fontAlgn="base" latinLnBrk="0" hangingPunct="0">
              <a:spcBef>
                <a:spcPct val="0"/>
              </a:spcBef>
              <a:spcAft>
                <a:spcPct val="0"/>
              </a:spcAft>
              <a:defRPr sz="1400" kern="1200">
                <a:solidFill>
                  <a:schemeClr val="tx1"/>
                </a:solidFill>
                <a:latin typeface="Arial"/>
                <a:ea typeface="+mn-ea"/>
                <a:cs typeface="+mn-cs"/>
              </a:defRPr>
            </a:lvl9pPr>
          </a:lstStyle>
          <a:p>
            <a:pPr>
              <a:defRPr/>
            </a:pPr>
            <a:endParaRPr lang="en-CA" altLang="en-US"/>
          </a:p>
        </p:txBody>
      </p:sp>
      <p:sp>
        <p:nvSpPr>
          <p:cNvPr id="1029" name="Rectangle 6"/>
          <p:cNvSpPr>
            <a:spLocks noChangeArrowheads="1"/>
          </p:cNvSpPr>
          <p:nvPr/>
        </p:nvSpPr>
        <p:spPr bwMode="auto">
          <a:xfrm>
            <a:off x="8232775" y="6629400"/>
            <a:ext cx="911225" cy="23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defPPr>
              <a:defRPr lang="en-US"/>
            </a:defPPr>
            <a:lvl1pPr algn="l" rtl="0" eaLnBrk="0" fontAlgn="base" hangingPunct="0">
              <a:spcBef>
                <a:spcPct val="0"/>
              </a:spcBef>
              <a:spcAft>
                <a:spcPct val="0"/>
              </a:spcAft>
              <a:defRPr sz="1400" kern="1200">
                <a:solidFill>
                  <a:schemeClr val="tx1"/>
                </a:solidFill>
                <a:latin typeface="Arial"/>
                <a:ea typeface="+mn-ea"/>
                <a:cs typeface="+mn-cs"/>
              </a:defRPr>
            </a:lvl1pPr>
            <a:lvl2pPr marL="742950" indent="-285750" algn="l" rtl="0" eaLnBrk="0" fontAlgn="base" hangingPunct="0">
              <a:spcBef>
                <a:spcPct val="0"/>
              </a:spcBef>
              <a:spcAft>
                <a:spcPct val="0"/>
              </a:spcAft>
              <a:defRPr sz="1400" kern="1200">
                <a:solidFill>
                  <a:schemeClr val="tx1"/>
                </a:solidFill>
                <a:latin typeface="Arial"/>
                <a:ea typeface="+mn-ea"/>
                <a:cs typeface="+mn-cs"/>
              </a:defRPr>
            </a:lvl2pPr>
            <a:lvl3pPr marL="1143000" indent="-228600" algn="l" rtl="0" eaLnBrk="0" fontAlgn="base" hangingPunct="0">
              <a:spcBef>
                <a:spcPct val="0"/>
              </a:spcBef>
              <a:spcAft>
                <a:spcPct val="0"/>
              </a:spcAft>
              <a:defRPr sz="1400" kern="1200">
                <a:solidFill>
                  <a:schemeClr val="tx1"/>
                </a:solidFill>
                <a:latin typeface="Arial"/>
                <a:ea typeface="+mn-ea"/>
                <a:cs typeface="+mn-cs"/>
              </a:defRPr>
            </a:lvl3pPr>
            <a:lvl4pPr marL="1600200" indent="-228600" algn="l" rtl="0" eaLnBrk="0" fontAlgn="base" hangingPunct="0">
              <a:spcBef>
                <a:spcPct val="0"/>
              </a:spcBef>
              <a:spcAft>
                <a:spcPct val="0"/>
              </a:spcAft>
              <a:defRPr sz="1400" kern="1200">
                <a:solidFill>
                  <a:schemeClr val="tx1"/>
                </a:solidFill>
                <a:latin typeface="Arial"/>
                <a:ea typeface="+mn-ea"/>
                <a:cs typeface="+mn-cs"/>
              </a:defRPr>
            </a:lvl4pPr>
            <a:lvl5pPr marL="2057400" indent="-228600" algn="l" rtl="0" eaLnBrk="0" fontAlgn="base" hangingPunct="0">
              <a:spcBef>
                <a:spcPct val="0"/>
              </a:spcBef>
              <a:spcAft>
                <a:spcPct val="0"/>
              </a:spcAft>
              <a:defRPr sz="1400" kern="1200">
                <a:solidFill>
                  <a:schemeClr val="tx1"/>
                </a:solidFill>
                <a:latin typeface="Arial"/>
                <a:ea typeface="+mn-ea"/>
                <a:cs typeface="+mn-cs"/>
              </a:defRPr>
            </a:lvl5pPr>
            <a:lvl6pPr marL="2514600" indent="-228600" algn="l" defTabSz="914400" rtl="0" eaLnBrk="0" fontAlgn="base" latinLnBrk="0" hangingPunct="0">
              <a:spcBef>
                <a:spcPct val="0"/>
              </a:spcBef>
              <a:spcAft>
                <a:spcPct val="0"/>
              </a:spcAft>
              <a:defRPr sz="1400" kern="1200">
                <a:solidFill>
                  <a:schemeClr val="tx1"/>
                </a:solidFill>
                <a:latin typeface="Arial"/>
                <a:ea typeface="+mn-ea"/>
                <a:cs typeface="+mn-cs"/>
              </a:defRPr>
            </a:lvl6pPr>
            <a:lvl7pPr marL="2971800" indent="-228600" algn="l" defTabSz="914400" rtl="0" eaLnBrk="0" fontAlgn="base" latinLnBrk="0" hangingPunct="0">
              <a:spcBef>
                <a:spcPct val="0"/>
              </a:spcBef>
              <a:spcAft>
                <a:spcPct val="0"/>
              </a:spcAft>
              <a:defRPr sz="1400" kern="1200">
                <a:solidFill>
                  <a:schemeClr val="tx1"/>
                </a:solidFill>
                <a:latin typeface="Arial"/>
                <a:ea typeface="+mn-ea"/>
                <a:cs typeface="+mn-cs"/>
              </a:defRPr>
            </a:lvl7pPr>
            <a:lvl8pPr marL="3429000" indent="-228600" algn="l" defTabSz="914400" rtl="0" eaLnBrk="0" fontAlgn="base" latinLnBrk="0" hangingPunct="0">
              <a:spcBef>
                <a:spcPct val="0"/>
              </a:spcBef>
              <a:spcAft>
                <a:spcPct val="0"/>
              </a:spcAft>
              <a:defRPr sz="1400" kern="1200">
                <a:solidFill>
                  <a:schemeClr val="tx1"/>
                </a:solidFill>
                <a:latin typeface="Arial"/>
                <a:ea typeface="+mn-ea"/>
                <a:cs typeface="+mn-cs"/>
              </a:defRPr>
            </a:lvl8pPr>
            <a:lvl9pPr marL="3886200" indent="-228600" algn="l" defTabSz="914400" rtl="0" eaLnBrk="0" fontAlgn="base" latinLnBrk="0" hangingPunct="0">
              <a:spcBef>
                <a:spcPct val="0"/>
              </a:spcBef>
              <a:spcAft>
                <a:spcPct val="0"/>
              </a:spcAft>
              <a:defRPr sz="1400" kern="1200">
                <a:solidFill>
                  <a:schemeClr val="tx1"/>
                </a:solidFill>
                <a:latin typeface="Arial"/>
                <a:ea typeface="+mn-ea"/>
                <a:cs typeface="+mn-cs"/>
              </a:defRPr>
            </a:lvl9pPr>
          </a:lstStyle>
          <a:p>
            <a:pPr>
              <a:defRPr/>
            </a:pPr>
            <a:r>
              <a:rPr lang="en-US" altLang="en-US" sz="900" dirty="0">
                <a:latin typeface="Times New Roman" pitchFamily="18" charset="0"/>
              </a:rPr>
              <a:t>Abhijeet Kale</a:t>
            </a:r>
          </a:p>
        </p:txBody>
      </p:sp>
    </p:spTree>
  </p:cSld>
  <p:clrMap bg1="lt1" tx1="dk1" bg2="lt2" tx2="dk2" accent1="accent1" accent2="accent2" accent3="accent3" accent4="accent4" accent5="accent5" accent6="accent6" hlink="hlink" folHlink="folHlink"/>
  <p:sldLayoutIdLst>
    <p:sldLayoutId id="2147483660" r:id="rId1"/>
    <p:sldLayoutId id="2147484611" r:id="rId2"/>
    <p:sldLayoutId id="2147484612" r:id="rId3"/>
    <p:sldLayoutId id="2147484613" r:id="rId4"/>
    <p:sldLayoutId id="2147484614" r:id="rId5"/>
    <p:sldLayoutId id="2147484615" r:id="rId6"/>
    <p:sldLayoutId id="2147484616" r:id="rId7"/>
    <p:sldLayoutId id="2147484617" r:id="rId8"/>
    <p:sldLayoutId id="2147484618" r:id="rId9"/>
    <p:sldLayoutId id="2147484619" r:id="rId10"/>
    <p:sldLayoutId id="2147484620" r:id="rId11"/>
  </p:sldLayoutIdLst>
  <p:transition/>
  <p:hf sldNum="0" hdr="0" ftr="0" dt="0"/>
  <p:txStyles>
    <p:titleStyle>
      <a:lvl1pPr algn="ctr" rtl="0" eaLnBrk="0" fontAlgn="base" hangingPunct="0">
        <a:lnSpc>
          <a:spcPct val="90000"/>
        </a:lnSpc>
        <a:spcBef>
          <a:spcPct val="0"/>
        </a:spcBef>
        <a:spcAft>
          <a:spcPct val="0"/>
        </a:spcAft>
        <a:defRPr sz="3200" b="1" u="sng">
          <a:solidFill>
            <a:schemeClr val="tx2"/>
          </a:solidFill>
          <a:latin typeface="Calibri" panose="020F0502020204030204" pitchFamily="34" charset="0"/>
          <a:ea typeface="+mj-ea"/>
          <a:cs typeface="+mj-cs"/>
        </a:defRPr>
      </a:lvl1pPr>
      <a:lvl2pPr algn="ctr" rtl="0" eaLnBrk="0" fontAlgn="base" hangingPunct="0">
        <a:lnSpc>
          <a:spcPct val="90000"/>
        </a:lnSpc>
        <a:spcBef>
          <a:spcPct val="0"/>
        </a:spcBef>
        <a:spcAft>
          <a:spcPct val="0"/>
        </a:spcAft>
        <a:defRPr sz="3200" b="1" u="sng">
          <a:solidFill>
            <a:schemeClr val="tx2"/>
          </a:solidFill>
          <a:latin typeface="Calibri" panose="020F0502020204030204" pitchFamily="34" charset="0"/>
        </a:defRPr>
      </a:lvl2pPr>
      <a:lvl3pPr algn="ctr" rtl="0" eaLnBrk="0" fontAlgn="base" hangingPunct="0">
        <a:lnSpc>
          <a:spcPct val="90000"/>
        </a:lnSpc>
        <a:spcBef>
          <a:spcPct val="0"/>
        </a:spcBef>
        <a:spcAft>
          <a:spcPct val="0"/>
        </a:spcAft>
        <a:defRPr sz="3200" b="1" u="sng">
          <a:solidFill>
            <a:schemeClr val="tx2"/>
          </a:solidFill>
          <a:latin typeface="Calibri" panose="020F0502020204030204" pitchFamily="34" charset="0"/>
        </a:defRPr>
      </a:lvl3pPr>
      <a:lvl4pPr algn="ctr" rtl="0" eaLnBrk="0" fontAlgn="base" hangingPunct="0">
        <a:lnSpc>
          <a:spcPct val="90000"/>
        </a:lnSpc>
        <a:spcBef>
          <a:spcPct val="0"/>
        </a:spcBef>
        <a:spcAft>
          <a:spcPct val="0"/>
        </a:spcAft>
        <a:defRPr sz="3200" b="1" u="sng">
          <a:solidFill>
            <a:schemeClr val="tx2"/>
          </a:solidFill>
          <a:latin typeface="Calibri" panose="020F0502020204030204" pitchFamily="34" charset="0"/>
        </a:defRPr>
      </a:lvl4pPr>
      <a:lvl5pPr algn="ctr" rtl="0" eaLnBrk="0" fontAlgn="base" hangingPunct="0">
        <a:lnSpc>
          <a:spcPct val="90000"/>
        </a:lnSpc>
        <a:spcBef>
          <a:spcPct val="0"/>
        </a:spcBef>
        <a:spcAft>
          <a:spcPct val="0"/>
        </a:spcAft>
        <a:defRPr sz="3200" b="1" u="sng">
          <a:solidFill>
            <a:schemeClr val="tx2"/>
          </a:solidFill>
          <a:latin typeface="Calibri" panose="020F0502020204030204" pitchFamily="34" charset="0"/>
        </a:defRPr>
      </a:lvl5pPr>
      <a:lvl6pPr marL="457200" algn="ctr" rtl="0" eaLnBrk="0" fontAlgn="base" hangingPunct="0">
        <a:lnSpc>
          <a:spcPct val="90000"/>
        </a:lnSpc>
        <a:spcBef>
          <a:spcPct val="0"/>
        </a:spcBef>
        <a:spcAft>
          <a:spcPct val="0"/>
        </a:spcAft>
        <a:defRPr sz="2800" b="1" u="sng">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2800" b="1" u="sng">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2800" b="1" u="sng">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2800" b="1" u="sng">
          <a:solidFill>
            <a:schemeClr val="tx2"/>
          </a:solidFill>
          <a:latin typeface="Times New Roman" pitchFamily="18" charset="0"/>
        </a:defRPr>
      </a:lvl9pPr>
    </p:titleStyle>
    <p:bodyStyle>
      <a:lvl1pPr marL="111125" indent="-111125" algn="l" rtl="0" eaLnBrk="0" fontAlgn="base" hangingPunct="0">
        <a:spcBef>
          <a:spcPct val="30000"/>
        </a:spcBef>
        <a:spcAft>
          <a:spcPct val="0"/>
        </a:spcAft>
        <a:buChar char="•"/>
        <a:defRPr sz="2400">
          <a:solidFill>
            <a:schemeClr val="tx1"/>
          </a:solidFill>
          <a:latin typeface="Calibri" panose="020F0502020204030204" pitchFamily="34" charset="0"/>
          <a:ea typeface="+mn-ea"/>
          <a:cs typeface="+mn-cs"/>
        </a:defRPr>
      </a:lvl1pPr>
      <a:lvl2pPr marL="346075" indent="-120650" algn="l" rtl="0" eaLnBrk="0" fontAlgn="base" hangingPunct="0">
        <a:spcBef>
          <a:spcPct val="10000"/>
        </a:spcBef>
        <a:spcAft>
          <a:spcPct val="0"/>
        </a:spcAft>
        <a:buSzTx/>
        <a:buFont typeface="Times New Roman" pitchFamily="18" charset="0"/>
        <a:buChar char="-"/>
        <a:defRPr sz="2000">
          <a:solidFill>
            <a:schemeClr val="tx1"/>
          </a:solidFill>
          <a:latin typeface="Calibri" panose="020F0502020204030204" pitchFamily="34" charset="0"/>
        </a:defRPr>
      </a:lvl2pPr>
      <a:lvl3pPr marL="568325" indent="-107950" algn="l" rtl="0" eaLnBrk="0" fontAlgn="base" hangingPunct="0">
        <a:lnSpc>
          <a:spcPct val="90000"/>
        </a:lnSpc>
        <a:spcBef>
          <a:spcPct val="10000"/>
        </a:spcBef>
        <a:spcAft>
          <a:spcPct val="0"/>
        </a:spcAft>
        <a:buSzTx/>
        <a:buChar char="•"/>
        <a:defRPr>
          <a:solidFill>
            <a:schemeClr val="tx1"/>
          </a:solidFill>
          <a:latin typeface="Calibri" panose="020F0502020204030204" pitchFamily="34" charset="0"/>
        </a:defRPr>
      </a:lvl3pPr>
      <a:lvl4pPr marL="800100" indent="-114300" algn="l" rtl="0" eaLnBrk="0" fontAlgn="base" hangingPunct="0">
        <a:spcBef>
          <a:spcPct val="10000"/>
        </a:spcBef>
        <a:spcAft>
          <a:spcPct val="0"/>
        </a:spcAft>
        <a:defRPr>
          <a:solidFill>
            <a:schemeClr val="tx1"/>
          </a:solidFill>
          <a:latin typeface="Calibri" panose="020F0502020204030204" pitchFamily="34" charset="0"/>
        </a:defRPr>
      </a:lvl4pPr>
      <a:lvl5pPr marL="1028700" indent="-114300" algn="l" rtl="0" eaLnBrk="0" fontAlgn="base" hangingPunct="0">
        <a:spcBef>
          <a:spcPct val="10000"/>
        </a:spcBef>
        <a:spcAft>
          <a:spcPct val="0"/>
        </a:spcAft>
        <a:defRPr>
          <a:solidFill>
            <a:schemeClr val="tx1"/>
          </a:solidFill>
          <a:latin typeface="Calibri" panose="020F0502020204030204" pitchFamily="34" charset="0"/>
        </a:defRPr>
      </a:lvl5pPr>
      <a:lvl6pPr marL="1485900" indent="-114300" algn="l" rtl="0" eaLnBrk="0" fontAlgn="base" hangingPunct="0">
        <a:spcBef>
          <a:spcPct val="10000"/>
        </a:spcBef>
        <a:spcAft>
          <a:spcPct val="0"/>
        </a:spcAft>
        <a:defRPr>
          <a:solidFill>
            <a:schemeClr val="tx1"/>
          </a:solidFill>
          <a:latin typeface="+mn-lt"/>
        </a:defRPr>
      </a:lvl6pPr>
      <a:lvl7pPr marL="1943100" indent="-114300" algn="l" rtl="0" eaLnBrk="0" fontAlgn="base" hangingPunct="0">
        <a:spcBef>
          <a:spcPct val="10000"/>
        </a:spcBef>
        <a:spcAft>
          <a:spcPct val="0"/>
        </a:spcAft>
        <a:defRPr>
          <a:solidFill>
            <a:schemeClr val="tx1"/>
          </a:solidFill>
          <a:latin typeface="+mn-lt"/>
        </a:defRPr>
      </a:lvl7pPr>
      <a:lvl8pPr marL="2400300" indent="-114300" algn="l" rtl="0" eaLnBrk="0" fontAlgn="base" hangingPunct="0">
        <a:spcBef>
          <a:spcPct val="10000"/>
        </a:spcBef>
        <a:spcAft>
          <a:spcPct val="0"/>
        </a:spcAft>
        <a:defRPr>
          <a:solidFill>
            <a:schemeClr val="tx1"/>
          </a:solidFill>
          <a:latin typeface="+mn-lt"/>
        </a:defRPr>
      </a:lvl8pPr>
      <a:lvl9pPr marL="2857500" indent="-114300" algn="l" rtl="0" eaLnBrk="0" fontAlgn="base" hangingPunct="0">
        <a:spcBef>
          <a:spcPct val="1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31800" y="303213"/>
            <a:ext cx="8166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Slide Title</a:t>
            </a:r>
          </a:p>
        </p:txBody>
      </p:sp>
      <p:sp>
        <p:nvSpPr>
          <p:cNvPr id="1027" name="Rectangle 4"/>
          <p:cNvSpPr>
            <a:spLocks noGrp="1" noChangeArrowheads="1"/>
          </p:cNvSpPr>
          <p:nvPr>
            <p:ph type="body" idx="1"/>
          </p:nvPr>
        </p:nvSpPr>
        <p:spPr bwMode="auto">
          <a:xfrm>
            <a:off x="457200" y="1108075"/>
            <a:ext cx="8178800" cy="536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p:txBody>
      </p:sp>
      <p:sp>
        <p:nvSpPr>
          <p:cNvPr id="1028" name="Rectangle 5"/>
          <p:cNvSpPr>
            <a:spLocks noChangeArrowheads="1"/>
          </p:cNvSpPr>
          <p:nvPr/>
        </p:nvSpPr>
        <p:spPr bwMode="auto">
          <a:xfrm>
            <a:off x="241300" y="139700"/>
            <a:ext cx="87757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1400" kern="1200">
                <a:solidFill>
                  <a:schemeClr val="tx1"/>
                </a:solidFill>
                <a:latin typeface="Arial"/>
                <a:ea typeface="+mn-ea"/>
                <a:cs typeface="+mn-cs"/>
              </a:defRPr>
            </a:lvl1pPr>
            <a:lvl2pPr marL="742950" indent="-285750" algn="l" rtl="0" eaLnBrk="0" fontAlgn="base" hangingPunct="0">
              <a:spcBef>
                <a:spcPct val="0"/>
              </a:spcBef>
              <a:spcAft>
                <a:spcPct val="0"/>
              </a:spcAft>
              <a:defRPr sz="1400" kern="1200">
                <a:solidFill>
                  <a:schemeClr val="tx1"/>
                </a:solidFill>
                <a:latin typeface="Arial"/>
                <a:ea typeface="+mn-ea"/>
                <a:cs typeface="+mn-cs"/>
              </a:defRPr>
            </a:lvl2pPr>
            <a:lvl3pPr marL="1143000" indent="-228600" algn="l" rtl="0" eaLnBrk="0" fontAlgn="base" hangingPunct="0">
              <a:spcBef>
                <a:spcPct val="0"/>
              </a:spcBef>
              <a:spcAft>
                <a:spcPct val="0"/>
              </a:spcAft>
              <a:defRPr sz="1400" kern="1200">
                <a:solidFill>
                  <a:schemeClr val="tx1"/>
                </a:solidFill>
                <a:latin typeface="Arial"/>
                <a:ea typeface="+mn-ea"/>
                <a:cs typeface="+mn-cs"/>
              </a:defRPr>
            </a:lvl3pPr>
            <a:lvl4pPr marL="1600200" indent="-228600" algn="l" rtl="0" eaLnBrk="0" fontAlgn="base" hangingPunct="0">
              <a:spcBef>
                <a:spcPct val="0"/>
              </a:spcBef>
              <a:spcAft>
                <a:spcPct val="0"/>
              </a:spcAft>
              <a:defRPr sz="1400" kern="1200">
                <a:solidFill>
                  <a:schemeClr val="tx1"/>
                </a:solidFill>
                <a:latin typeface="Arial"/>
                <a:ea typeface="+mn-ea"/>
                <a:cs typeface="+mn-cs"/>
              </a:defRPr>
            </a:lvl4pPr>
            <a:lvl5pPr marL="2057400" indent="-228600" algn="l" rtl="0" eaLnBrk="0" fontAlgn="base" hangingPunct="0">
              <a:spcBef>
                <a:spcPct val="0"/>
              </a:spcBef>
              <a:spcAft>
                <a:spcPct val="0"/>
              </a:spcAft>
              <a:defRPr sz="1400" kern="1200">
                <a:solidFill>
                  <a:schemeClr val="tx1"/>
                </a:solidFill>
                <a:latin typeface="Arial"/>
                <a:ea typeface="+mn-ea"/>
                <a:cs typeface="+mn-cs"/>
              </a:defRPr>
            </a:lvl5pPr>
            <a:lvl6pPr marL="2514600" indent="-228600" algn="l" defTabSz="914400" rtl="0" eaLnBrk="0" fontAlgn="base" latinLnBrk="0" hangingPunct="0">
              <a:spcBef>
                <a:spcPct val="0"/>
              </a:spcBef>
              <a:spcAft>
                <a:spcPct val="0"/>
              </a:spcAft>
              <a:defRPr sz="1400" kern="1200">
                <a:solidFill>
                  <a:schemeClr val="tx1"/>
                </a:solidFill>
                <a:latin typeface="Arial"/>
                <a:ea typeface="+mn-ea"/>
                <a:cs typeface="+mn-cs"/>
              </a:defRPr>
            </a:lvl6pPr>
            <a:lvl7pPr marL="2971800" indent="-228600" algn="l" defTabSz="914400" rtl="0" eaLnBrk="0" fontAlgn="base" latinLnBrk="0" hangingPunct="0">
              <a:spcBef>
                <a:spcPct val="0"/>
              </a:spcBef>
              <a:spcAft>
                <a:spcPct val="0"/>
              </a:spcAft>
              <a:defRPr sz="1400" kern="1200">
                <a:solidFill>
                  <a:schemeClr val="tx1"/>
                </a:solidFill>
                <a:latin typeface="Arial"/>
                <a:ea typeface="+mn-ea"/>
                <a:cs typeface="+mn-cs"/>
              </a:defRPr>
            </a:lvl7pPr>
            <a:lvl8pPr marL="3429000" indent="-228600" algn="l" defTabSz="914400" rtl="0" eaLnBrk="0" fontAlgn="base" latinLnBrk="0" hangingPunct="0">
              <a:spcBef>
                <a:spcPct val="0"/>
              </a:spcBef>
              <a:spcAft>
                <a:spcPct val="0"/>
              </a:spcAft>
              <a:defRPr sz="1400" kern="1200">
                <a:solidFill>
                  <a:schemeClr val="tx1"/>
                </a:solidFill>
                <a:latin typeface="Arial"/>
                <a:ea typeface="+mn-ea"/>
                <a:cs typeface="+mn-cs"/>
              </a:defRPr>
            </a:lvl8pPr>
            <a:lvl9pPr marL="3886200" indent="-228600" algn="l" defTabSz="914400" rtl="0" eaLnBrk="0" fontAlgn="base" latinLnBrk="0" hangingPunct="0">
              <a:spcBef>
                <a:spcPct val="0"/>
              </a:spcBef>
              <a:spcAft>
                <a:spcPct val="0"/>
              </a:spcAft>
              <a:defRPr sz="1400" kern="1200">
                <a:solidFill>
                  <a:schemeClr val="tx1"/>
                </a:solidFill>
                <a:latin typeface="Arial"/>
                <a:ea typeface="+mn-ea"/>
                <a:cs typeface="+mn-cs"/>
              </a:defRPr>
            </a:lvl9pPr>
          </a:lstStyle>
          <a:p>
            <a:pPr>
              <a:defRPr/>
            </a:pPr>
            <a:endParaRPr lang="en-CA" altLang="en-US"/>
          </a:p>
        </p:txBody>
      </p:sp>
      <p:sp>
        <p:nvSpPr>
          <p:cNvPr id="1029" name="Rectangle 6"/>
          <p:cNvSpPr>
            <a:spLocks noChangeArrowheads="1"/>
          </p:cNvSpPr>
          <p:nvPr/>
        </p:nvSpPr>
        <p:spPr bwMode="auto">
          <a:xfrm>
            <a:off x="8232775" y="6629400"/>
            <a:ext cx="911225" cy="23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defPPr>
              <a:defRPr lang="en-US"/>
            </a:defPPr>
            <a:lvl1pPr algn="l" rtl="0" eaLnBrk="0" fontAlgn="base" hangingPunct="0">
              <a:spcBef>
                <a:spcPct val="0"/>
              </a:spcBef>
              <a:spcAft>
                <a:spcPct val="0"/>
              </a:spcAft>
              <a:defRPr sz="1400" kern="1200">
                <a:solidFill>
                  <a:schemeClr val="tx1"/>
                </a:solidFill>
                <a:latin typeface="Arial"/>
                <a:ea typeface="+mn-ea"/>
                <a:cs typeface="+mn-cs"/>
              </a:defRPr>
            </a:lvl1pPr>
            <a:lvl2pPr marL="742950" indent="-285750" algn="l" rtl="0" eaLnBrk="0" fontAlgn="base" hangingPunct="0">
              <a:spcBef>
                <a:spcPct val="0"/>
              </a:spcBef>
              <a:spcAft>
                <a:spcPct val="0"/>
              </a:spcAft>
              <a:defRPr sz="1400" kern="1200">
                <a:solidFill>
                  <a:schemeClr val="tx1"/>
                </a:solidFill>
                <a:latin typeface="Arial"/>
                <a:ea typeface="+mn-ea"/>
                <a:cs typeface="+mn-cs"/>
              </a:defRPr>
            </a:lvl2pPr>
            <a:lvl3pPr marL="1143000" indent="-228600" algn="l" rtl="0" eaLnBrk="0" fontAlgn="base" hangingPunct="0">
              <a:spcBef>
                <a:spcPct val="0"/>
              </a:spcBef>
              <a:spcAft>
                <a:spcPct val="0"/>
              </a:spcAft>
              <a:defRPr sz="1400" kern="1200">
                <a:solidFill>
                  <a:schemeClr val="tx1"/>
                </a:solidFill>
                <a:latin typeface="Arial"/>
                <a:ea typeface="+mn-ea"/>
                <a:cs typeface="+mn-cs"/>
              </a:defRPr>
            </a:lvl3pPr>
            <a:lvl4pPr marL="1600200" indent="-228600" algn="l" rtl="0" eaLnBrk="0" fontAlgn="base" hangingPunct="0">
              <a:spcBef>
                <a:spcPct val="0"/>
              </a:spcBef>
              <a:spcAft>
                <a:spcPct val="0"/>
              </a:spcAft>
              <a:defRPr sz="1400" kern="1200">
                <a:solidFill>
                  <a:schemeClr val="tx1"/>
                </a:solidFill>
                <a:latin typeface="Arial"/>
                <a:ea typeface="+mn-ea"/>
                <a:cs typeface="+mn-cs"/>
              </a:defRPr>
            </a:lvl4pPr>
            <a:lvl5pPr marL="2057400" indent="-228600" algn="l" rtl="0" eaLnBrk="0" fontAlgn="base" hangingPunct="0">
              <a:spcBef>
                <a:spcPct val="0"/>
              </a:spcBef>
              <a:spcAft>
                <a:spcPct val="0"/>
              </a:spcAft>
              <a:defRPr sz="1400" kern="1200">
                <a:solidFill>
                  <a:schemeClr val="tx1"/>
                </a:solidFill>
                <a:latin typeface="Arial"/>
                <a:ea typeface="+mn-ea"/>
                <a:cs typeface="+mn-cs"/>
              </a:defRPr>
            </a:lvl5pPr>
            <a:lvl6pPr marL="2514600" indent="-228600" algn="l" defTabSz="914400" rtl="0" eaLnBrk="0" fontAlgn="base" latinLnBrk="0" hangingPunct="0">
              <a:spcBef>
                <a:spcPct val="0"/>
              </a:spcBef>
              <a:spcAft>
                <a:spcPct val="0"/>
              </a:spcAft>
              <a:defRPr sz="1400" kern="1200">
                <a:solidFill>
                  <a:schemeClr val="tx1"/>
                </a:solidFill>
                <a:latin typeface="Arial"/>
                <a:ea typeface="+mn-ea"/>
                <a:cs typeface="+mn-cs"/>
              </a:defRPr>
            </a:lvl6pPr>
            <a:lvl7pPr marL="2971800" indent="-228600" algn="l" defTabSz="914400" rtl="0" eaLnBrk="0" fontAlgn="base" latinLnBrk="0" hangingPunct="0">
              <a:spcBef>
                <a:spcPct val="0"/>
              </a:spcBef>
              <a:spcAft>
                <a:spcPct val="0"/>
              </a:spcAft>
              <a:defRPr sz="1400" kern="1200">
                <a:solidFill>
                  <a:schemeClr val="tx1"/>
                </a:solidFill>
                <a:latin typeface="Arial"/>
                <a:ea typeface="+mn-ea"/>
                <a:cs typeface="+mn-cs"/>
              </a:defRPr>
            </a:lvl7pPr>
            <a:lvl8pPr marL="3429000" indent="-228600" algn="l" defTabSz="914400" rtl="0" eaLnBrk="0" fontAlgn="base" latinLnBrk="0" hangingPunct="0">
              <a:spcBef>
                <a:spcPct val="0"/>
              </a:spcBef>
              <a:spcAft>
                <a:spcPct val="0"/>
              </a:spcAft>
              <a:defRPr sz="1400" kern="1200">
                <a:solidFill>
                  <a:schemeClr val="tx1"/>
                </a:solidFill>
                <a:latin typeface="Arial"/>
                <a:ea typeface="+mn-ea"/>
                <a:cs typeface="+mn-cs"/>
              </a:defRPr>
            </a:lvl8pPr>
            <a:lvl9pPr marL="3886200" indent="-228600" algn="l" defTabSz="914400" rtl="0" eaLnBrk="0" fontAlgn="base" latinLnBrk="0" hangingPunct="0">
              <a:spcBef>
                <a:spcPct val="0"/>
              </a:spcBef>
              <a:spcAft>
                <a:spcPct val="0"/>
              </a:spcAft>
              <a:defRPr sz="1400" kern="1200">
                <a:solidFill>
                  <a:schemeClr val="tx1"/>
                </a:solidFill>
                <a:latin typeface="Arial"/>
                <a:ea typeface="+mn-ea"/>
                <a:cs typeface="+mn-cs"/>
              </a:defRPr>
            </a:lvl9pPr>
          </a:lstStyle>
          <a:p>
            <a:pPr>
              <a:defRPr/>
            </a:pPr>
            <a:r>
              <a:rPr lang="en-US" altLang="en-US" sz="900" dirty="0">
                <a:latin typeface="Times New Roman" pitchFamily="18" charset="0"/>
              </a:rPr>
              <a:t>Abhijeet Kale</a:t>
            </a:r>
          </a:p>
        </p:txBody>
      </p:sp>
    </p:spTree>
  </p:cSld>
  <p:clrMap bg1="lt1" tx1="dk1" bg2="lt2" tx2="dk2" accent1="accent1" accent2="accent2" accent3="accent3" accent4="accent4" accent5="accent5" accent6="accent6" hlink="hlink" folHlink="folHlink"/>
  <p:sldLayoutIdLst>
    <p:sldLayoutId id="2147484622" r:id="rId1"/>
    <p:sldLayoutId id="2147484623" r:id="rId2"/>
    <p:sldLayoutId id="2147484624" r:id="rId3"/>
    <p:sldLayoutId id="2147484625" r:id="rId4"/>
    <p:sldLayoutId id="2147484626" r:id="rId5"/>
    <p:sldLayoutId id="2147484627" r:id="rId6"/>
    <p:sldLayoutId id="2147484628" r:id="rId7"/>
    <p:sldLayoutId id="2147484629" r:id="rId8"/>
    <p:sldLayoutId id="2147484630" r:id="rId9"/>
    <p:sldLayoutId id="2147484631" r:id="rId10"/>
    <p:sldLayoutId id="2147484632" r:id="rId11"/>
  </p:sldLayoutIdLst>
  <p:transition/>
  <p:hf sldNum="0" hdr="0" ftr="0" dt="0"/>
  <p:txStyles>
    <p:titleStyle>
      <a:lvl1pPr algn="ctr" rtl="0" eaLnBrk="0" fontAlgn="base" hangingPunct="0">
        <a:lnSpc>
          <a:spcPct val="90000"/>
        </a:lnSpc>
        <a:spcBef>
          <a:spcPct val="0"/>
        </a:spcBef>
        <a:spcAft>
          <a:spcPct val="0"/>
        </a:spcAft>
        <a:defRPr sz="3200" b="1" u="sng">
          <a:solidFill>
            <a:schemeClr val="tx2"/>
          </a:solidFill>
          <a:latin typeface="Calibri" panose="020F0502020204030204" pitchFamily="34" charset="0"/>
          <a:ea typeface="+mj-ea"/>
          <a:cs typeface="+mj-cs"/>
        </a:defRPr>
      </a:lvl1pPr>
      <a:lvl2pPr algn="ctr" rtl="0" eaLnBrk="0" fontAlgn="base" hangingPunct="0">
        <a:lnSpc>
          <a:spcPct val="90000"/>
        </a:lnSpc>
        <a:spcBef>
          <a:spcPct val="0"/>
        </a:spcBef>
        <a:spcAft>
          <a:spcPct val="0"/>
        </a:spcAft>
        <a:defRPr sz="3200" b="1" u="sng">
          <a:solidFill>
            <a:schemeClr val="tx2"/>
          </a:solidFill>
          <a:latin typeface="Calibri" panose="020F0502020204030204" pitchFamily="34" charset="0"/>
        </a:defRPr>
      </a:lvl2pPr>
      <a:lvl3pPr algn="ctr" rtl="0" eaLnBrk="0" fontAlgn="base" hangingPunct="0">
        <a:lnSpc>
          <a:spcPct val="90000"/>
        </a:lnSpc>
        <a:spcBef>
          <a:spcPct val="0"/>
        </a:spcBef>
        <a:spcAft>
          <a:spcPct val="0"/>
        </a:spcAft>
        <a:defRPr sz="3200" b="1" u="sng">
          <a:solidFill>
            <a:schemeClr val="tx2"/>
          </a:solidFill>
          <a:latin typeface="Calibri" panose="020F0502020204030204" pitchFamily="34" charset="0"/>
        </a:defRPr>
      </a:lvl3pPr>
      <a:lvl4pPr algn="ctr" rtl="0" eaLnBrk="0" fontAlgn="base" hangingPunct="0">
        <a:lnSpc>
          <a:spcPct val="90000"/>
        </a:lnSpc>
        <a:spcBef>
          <a:spcPct val="0"/>
        </a:spcBef>
        <a:spcAft>
          <a:spcPct val="0"/>
        </a:spcAft>
        <a:defRPr sz="3200" b="1" u="sng">
          <a:solidFill>
            <a:schemeClr val="tx2"/>
          </a:solidFill>
          <a:latin typeface="Calibri" panose="020F0502020204030204" pitchFamily="34" charset="0"/>
        </a:defRPr>
      </a:lvl4pPr>
      <a:lvl5pPr algn="ctr" rtl="0" eaLnBrk="0" fontAlgn="base" hangingPunct="0">
        <a:lnSpc>
          <a:spcPct val="90000"/>
        </a:lnSpc>
        <a:spcBef>
          <a:spcPct val="0"/>
        </a:spcBef>
        <a:spcAft>
          <a:spcPct val="0"/>
        </a:spcAft>
        <a:defRPr sz="3200" b="1" u="sng">
          <a:solidFill>
            <a:schemeClr val="tx2"/>
          </a:solidFill>
          <a:latin typeface="Calibri" panose="020F0502020204030204" pitchFamily="34" charset="0"/>
        </a:defRPr>
      </a:lvl5pPr>
      <a:lvl6pPr marL="457200" algn="ctr" rtl="0" eaLnBrk="0" fontAlgn="base" hangingPunct="0">
        <a:lnSpc>
          <a:spcPct val="90000"/>
        </a:lnSpc>
        <a:spcBef>
          <a:spcPct val="0"/>
        </a:spcBef>
        <a:spcAft>
          <a:spcPct val="0"/>
        </a:spcAft>
        <a:defRPr sz="2800" b="1" u="sng">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2800" b="1" u="sng">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2800" b="1" u="sng">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2800" b="1" u="sng">
          <a:solidFill>
            <a:schemeClr val="tx2"/>
          </a:solidFill>
          <a:latin typeface="Times New Roman" pitchFamily="18" charset="0"/>
        </a:defRPr>
      </a:lvl9pPr>
    </p:titleStyle>
    <p:bodyStyle>
      <a:lvl1pPr marL="111125" indent="-111125" algn="l" rtl="0" eaLnBrk="0" fontAlgn="base" hangingPunct="0">
        <a:spcBef>
          <a:spcPct val="30000"/>
        </a:spcBef>
        <a:spcAft>
          <a:spcPct val="0"/>
        </a:spcAft>
        <a:buChar char="•"/>
        <a:defRPr sz="2400">
          <a:solidFill>
            <a:schemeClr val="tx1"/>
          </a:solidFill>
          <a:latin typeface="Calibri" panose="020F0502020204030204" pitchFamily="34" charset="0"/>
          <a:ea typeface="+mn-ea"/>
          <a:cs typeface="+mn-cs"/>
        </a:defRPr>
      </a:lvl1pPr>
      <a:lvl2pPr marL="346075" indent="-120650" algn="l" rtl="0" eaLnBrk="0" fontAlgn="base" hangingPunct="0">
        <a:spcBef>
          <a:spcPct val="10000"/>
        </a:spcBef>
        <a:spcAft>
          <a:spcPct val="0"/>
        </a:spcAft>
        <a:buSzTx/>
        <a:buFont typeface="Times New Roman" pitchFamily="18" charset="0"/>
        <a:buChar char="-"/>
        <a:defRPr sz="2000">
          <a:solidFill>
            <a:schemeClr val="tx1"/>
          </a:solidFill>
          <a:latin typeface="Calibri" panose="020F0502020204030204" pitchFamily="34" charset="0"/>
        </a:defRPr>
      </a:lvl2pPr>
      <a:lvl3pPr marL="568325" indent="-107950" algn="l" rtl="0" eaLnBrk="0" fontAlgn="base" hangingPunct="0">
        <a:lnSpc>
          <a:spcPct val="90000"/>
        </a:lnSpc>
        <a:spcBef>
          <a:spcPct val="10000"/>
        </a:spcBef>
        <a:spcAft>
          <a:spcPct val="0"/>
        </a:spcAft>
        <a:buSzTx/>
        <a:buChar char="•"/>
        <a:defRPr>
          <a:solidFill>
            <a:schemeClr val="tx1"/>
          </a:solidFill>
          <a:latin typeface="Calibri" panose="020F0502020204030204" pitchFamily="34" charset="0"/>
        </a:defRPr>
      </a:lvl3pPr>
      <a:lvl4pPr marL="800100" indent="-114300" algn="l" rtl="0" eaLnBrk="0" fontAlgn="base" hangingPunct="0">
        <a:spcBef>
          <a:spcPct val="10000"/>
        </a:spcBef>
        <a:spcAft>
          <a:spcPct val="0"/>
        </a:spcAft>
        <a:defRPr>
          <a:solidFill>
            <a:schemeClr val="tx1"/>
          </a:solidFill>
          <a:latin typeface="Calibri" panose="020F0502020204030204" pitchFamily="34" charset="0"/>
        </a:defRPr>
      </a:lvl4pPr>
      <a:lvl5pPr marL="1028700" indent="-114300" algn="l" rtl="0" eaLnBrk="0" fontAlgn="base" hangingPunct="0">
        <a:spcBef>
          <a:spcPct val="10000"/>
        </a:spcBef>
        <a:spcAft>
          <a:spcPct val="0"/>
        </a:spcAft>
        <a:defRPr>
          <a:solidFill>
            <a:schemeClr val="tx1"/>
          </a:solidFill>
          <a:latin typeface="Calibri" panose="020F0502020204030204" pitchFamily="34" charset="0"/>
        </a:defRPr>
      </a:lvl5pPr>
      <a:lvl6pPr marL="1485900" indent="-114300" algn="l" rtl="0" eaLnBrk="0" fontAlgn="base" hangingPunct="0">
        <a:spcBef>
          <a:spcPct val="10000"/>
        </a:spcBef>
        <a:spcAft>
          <a:spcPct val="0"/>
        </a:spcAft>
        <a:defRPr>
          <a:solidFill>
            <a:schemeClr val="tx1"/>
          </a:solidFill>
          <a:latin typeface="+mn-lt"/>
        </a:defRPr>
      </a:lvl6pPr>
      <a:lvl7pPr marL="1943100" indent="-114300" algn="l" rtl="0" eaLnBrk="0" fontAlgn="base" hangingPunct="0">
        <a:spcBef>
          <a:spcPct val="10000"/>
        </a:spcBef>
        <a:spcAft>
          <a:spcPct val="0"/>
        </a:spcAft>
        <a:defRPr>
          <a:solidFill>
            <a:schemeClr val="tx1"/>
          </a:solidFill>
          <a:latin typeface="+mn-lt"/>
        </a:defRPr>
      </a:lvl7pPr>
      <a:lvl8pPr marL="2400300" indent="-114300" algn="l" rtl="0" eaLnBrk="0" fontAlgn="base" hangingPunct="0">
        <a:spcBef>
          <a:spcPct val="10000"/>
        </a:spcBef>
        <a:spcAft>
          <a:spcPct val="0"/>
        </a:spcAft>
        <a:defRPr>
          <a:solidFill>
            <a:schemeClr val="tx1"/>
          </a:solidFill>
          <a:latin typeface="+mn-lt"/>
        </a:defRPr>
      </a:lvl8pPr>
      <a:lvl9pPr marL="2857500" indent="-114300" algn="l" rtl="0" eaLnBrk="0" fontAlgn="base" hangingPunct="0">
        <a:spcBef>
          <a:spcPct val="1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a:noFill/>
            <a:miter lim="800000"/>
          </a:ln>
        </p:spPr>
        <p:txBody>
          <a:bodyPr anchor="ctr" anchorCtr="0"/>
          <a:lstStyle>
            <a:lvl1pPr marL="0" indent="0" algn="ctr" defTabSz="914400" rtl="0" eaLnBrk="1" fontAlgn="base" latinLnBrk="0" hangingPunct="1">
              <a:lnSpc>
                <a:spcPct val="100000"/>
              </a:lnSpc>
              <a:spcBef>
                <a:spcPct val="0"/>
              </a:spcBef>
              <a:spcAft>
                <a:spcPct val="0"/>
              </a:spcAft>
              <a:buClrTx/>
              <a:buSzTx/>
              <a:buFontTx/>
              <a:buNone/>
              <a:defRPr kumimoji="0" lang="en-US" altLang="en-US" sz="4400" b="0" i="0" u="none" kern="1200" baseline="0">
                <a:solidFill>
                  <a:schemeClr val="tx1"/>
                </a:solidFill>
                <a:latin typeface="Calibri" panose="020F0502020204030204" pitchFamily="34" charset="0"/>
                <a:ea typeface="+mj-ea"/>
                <a:cs typeface="+mj-cs"/>
              </a:defRPr>
            </a:lvl1pPr>
          </a:lstStyle>
          <a:p>
            <a:pPr lvl="0"/>
            <a:r>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a:noFill/>
            <a:miter lim="800000"/>
          </a:ln>
        </p:spPr>
        <p:txBody>
          <a:bodyPr/>
          <a:lstStyle>
            <a:lvl1pPr marL="342900" indent="-3429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3200" b="0" i="0" u="none" kern="1200" baseline="0">
                <a:solidFill>
                  <a:schemeClr val="tx1"/>
                </a:solidFill>
                <a:effectLst/>
                <a:latin typeface="+mn-lt"/>
                <a:ea typeface="+mn-ea"/>
                <a:cs typeface="+mn-cs"/>
              </a:defRPr>
            </a:lvl1pPr>
            <a:lvl2pPr marL="742950" indent="-28575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800" b="0" i="0" u="none" kern="1200" baseline="0">
                <a:solidFill>
                  <a:schemeClr val="tx1"/>
                </a:solidFill>
                <a:effectLst/>
                <a:latin typeface="+mn-lt"/>
                <a:ea typeface="+mn-ea"/>
                <a:cs typeface="+mn-cs"/>
              </a:defRPr>
            </a:lvl2pPr>
            <a:lvl3pPr marL="11430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400" b="0" i="0" u="none" kern="1200" baseline="0">
                <a:solidFill>
                  <a:schemeClr val="tx1"/>
                </a:solidFill>
                <a:effectLst/>
                <a:latin typeface="+mn-lt"/>
                <a:ea typeface="+mn-ea"/>
                <a:cs typeface="+mn-cs"/>
              </a:defRPr>
            </a:lvl3pPr>
            <a:lvl4pPr marL="16002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indent="0" algn="l" defTabSz="914400" rtl="0" eaLnBrk="1" fontAlgn="base" hangingPunct="1">
              <a:lnSpc>
                <a:spcPct val="100000"/>
              </a:lnSpc>
              <a:spcBef>
                <a:spcPct val="0"/>
              </a:spcBef>
              <a:spcAft>
                <a:spcPct val="0"/>
              </a:spcAft>
              <a:buClrTx/>
              <a:buSzTx/>
              <a:buFontTx/>
              <a:buNone/>
              <a:defRPr kumimoji="0"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anose="020F0502020204030204" pitchFamily="34" charset="0"/>
              </a:defRPr>
            </a:lvl5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2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indent="0" algn="ctr" defTabSz="914400" rtl="0" eaLnBrk="1" fontAlgn="base" hangingPunct="1">
              <a:lnSpc>
                <a:spcPct val="100000"/>
              </a:lnSpc>
              <a:spcBef>
                <a:spcPct val="0"/>
              </a:spcBef>
              <a:spcAft>
                <a:spcPct val="0"/>
              </a:spcAft>
              <a:buClrTx/>
              <a:buSzTx/>
              <a:buFontTx/>
              <a:buNone/>
              <a:defRPr kumimoji="0"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anose="020F0502020204030204" pitchFamily="34" charset="0"/>
              </a:defRPr>
            </a:lvl5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0" name="Slide Number Placeholder 5"/>
          <p:cNvSpPr>
            <a:spLocks noGrp="1"/>
          </p:cNvSpPr>
          <p:nvPr>
            <p:ph type="sldNum" sz="quarter" idx="4"/>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 bg1="lt1" tx1="dk1" bg2="lt2" tx2="dk2" accent1="accent1" accent2="accent2" accent3="accent3" accent4="accent4" accent5="accent5" accent6="accent6" hlink="hlink" folHlink="folHlink"/>
  <p:sldLayoutIdLst>
    <p:sldLayoutId id="2147484634" r:id="rId1"/>
    <p:sldLayoutId id="2147484635" r:id="rId2"/>
    <p:sldLayoutId id="2147484636" r:id="rId3"/>
    <p:sldLayoutId id="2147484637" r:id="rId4"/>
    <p:sldLayoutId id="2147484638" r:id="rId5"/>
    <p:sldLayoutId id="2147484639" r:id="rId6"/>
    <p:sldLayoutId id="2147484640" r:id="rId7"/>
    <p:sldLayoutId id="2147484641" r:id="rId8"/>
    <p:sldLayoutId id="2147484642" r:id="rId9"/>
    <p:sldLayoutId id="2147484643" r:id="rId10"/>
    <p:sldLayoutId id="2147484644" r:id="rId11"/>
  </p:sldLayoutIdLst>
  <p:transition/>
  <p:hf sldNum="0" hdr="0" ftr="0" dt="0"/>
  <p:txStyles>
    <p:titleStyle>
      <a:lvl1pPr marL="0" indent="0" algn="ctr" defTabSz="914400" rtl="0" eaLnBrk="1" fontAlgn="base" latinLnBrk="0" hangingPunct="1">
        <a:lnSpc>
          <a:spcPct val="100000"/>
        </a:lnSpc>
        <a:spcBef>
          <a:spcPct val="0"/>
        </a:spcBef>
        <a:spcAft>
          <a:spcPct val="0"/>
        </a:spcAft>
        <a:buClrTx/>
        <a:buSzTx/>
        <a:buFontTx/>
        <a:buNone/>
        <a:defRPr kumimoji="0" sz="4400" b="0" i="0" u="none" kern="1200" baseline="0">
          <a:solidFill>
            <a:schemeClr val="tx1"/>
          </a:solidFill>
          <a:effectLst/>
          <a:latin typeface="Calibri" panose="020F0502020204030204" pitchFamily="34" charset="0"/>
          <a:ea typeface="+mj-ea"/>
          <a:cs typeface="+mj-cs"/>
        </a:defRPr>
      </a:lvl1pPr>
    </p:titleStyle>
    <p:bodyStyle>
      <a:lvl1pPr marL="342900" indent="-342900" algn="l" defTabSz="914400" rtl="0" eaLnBrk="1" fontAlgn="base" latinLnBrk="0" hangingPunct="1">
        <a:lnSpc>
          <a:spcPct val="100000"/>
        </a:lnSpc>
        <a:spcBef>
          <a:spcPct val="20000"/>
        </a:spcBef>
        <a:spcAft>
          <a:spcPct val="0"/>
        </a:spcAft>
        <a:buClrTx/>
        <a:buSzTx/>
        <a:buFont typeface="Arial" pitchFamily="34" charset="0"/>
        <a:buChar char="•"/>
        <a:defRPr kumimoji="0" sz="3200" b="0" i="0" u="none" kern="1200" baseline="0">
          <a:solidFill>
            <a:schemeClr val="tx1"/>
          </a:solidFill>
          <a:effectLst/>
          <a:latin typeface="+mn-lt"/>
          <a:ea typeface="+mn-ea"/>
          <a:cs typeface="+mn-cs"/>
        </a:defRPr>
      </a:lvl1pPr>
      <a:lvl2pPr marL="742950" indent="-285750" algn="l" defTabSz="914400" rtl="0" eaLnBrk="1" fontAlgn="base" latinLnBrk="0" hangingPunct="1">
        <a:lnSpc>
          <a:spcPct val="100000"/>
        </a:lnSpc>
        <a:spcBef>
          <a:spcPct val="20000"/>
        </a:spcBef>
        <a:spcAft>
          <a:spcPct val="0"/>
        </a:spcAft>
        <a:buClrTx/>
        <a:buSzTx/>
        <a:buFont typeface="Arial" pitchFamily="34" charset="0"/>
        <a:buChar char="–"/>
        <a:defRPr kumimoji="0" sz="2800" b="0" i="0" u="none" kern="1200" baseline="0">
          <a:solidFill>
            <a:schemeClr val="tx1"/>
          </a:solidFill>
          <a:effectLst/>
          <a:latin typeface="+mn-lt"/>
          <a:ea typeface="+mn-ea"/>
          <a:cs typeface="+mn-cs"/>
        </a:defRPr>
      </a:lvl2pPr>
      <a:lvl3pPr marL="1143000" indent="-228600" algn="l" defTabSz="914400" rtl="0" eaLnBrk="1" fontAlgn="base" latinLnBrk="0" hangingPunct="1">
        <a:lnSpc>
          <a:spcPct val="100000"/>
        </a:lnSpc>
        <a:spcBef>
          <a:spcPct val="20000"/>
        </a:spcBef>
        <a:spcAft>
          <a:spcPct val="0"/>
        </a:spcAft>
        <a:buClrTx/>
        <a:buSzTx/>
        <a:buFont typeface="Arial" pitchFamily="34" charset="0"/>
        <a:buChar char="•"/>
        <a:defRPr kumimoji="0" sz="2400" b="0" i="0" u="none" kern="1200" baseline="0">
          <a:solidFill>
            <a:schemeClr val="tx1"/>
          </a:solidFill>
          <a:effectLst/>
          <a:latin typeface="+mn-lt"/>
          <a:ea typeface="+mn-ea"/>
          <a:cs typeface="+mn-cs"/>
        </a:defRPr>
      </a:lvl3pPr>
      <a:lvl4pPr marL="1600200" indent="-228600" algn="l" defTabSz="914400" rtl="0" eaLnBrk="1" fontAlgn="base" latinLnBrk="0" hangingPunct="1">
        <a:lnSpc>
          <a:spcPct val="100000"/>
        </a:lnSpc>
        <a:spcBef>
          <a:spcPct val="20000"/>
        </a:spcBef>
        <a:spcAft>
          <a:spcPct val="0"/>
        </a:spcAft>
        <a:buClrTx/>
        <a:buSzTx/>
        <a:buFont typeface="Arial" pitchFamily="34" charset="0"/>
        <a:buChar char="–"/>
        <a:defRPr kumimoji="0" sz="2000" b="0" i="0" u="none" kern="1200" baseline="0">
          <a:solidFill>
            <a:schemeClr val="tx1"/>
          </a:solidFill>
          <a:effectLst/>
          <a:latin typeface="+mn-lt"/>
          <a:ea typeface="+mn-ea"/>
          <a:cs typeface="+mn-cs"/>
        </a:defRPr>
      </a:lvl4pPr>
      <a:lvl5pPr marL="2057400" indent="-228600" algn="l" defTabSz="914400" rtl="0" eaLnBrk="1" fontAlgn="base" latinLnBrk="0" hangingPunct="1">
        <a:lnSpc>
          <a:spcPct val="100000"/>
        </a:lnSpc>
        <a:spcBef>
          <a:spcPct val="20000"/>
        </a:spcBef>
        <a:spcAft>
          <a:spcPct val="0"/>
        </a:spcAft>
        <a:buClrTx/>
        <a:buSzTx/>
        <a:buFont typeface="Arial" pitchFamily="34" charset="0"/>
        <a:buChar char="»"/>
        <a:defRPr kumimoji="0"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a:noFill/>
            <a:miter lim="800000"/>
          </a:ln>
        </p:spPr>
        <p:txBody>
          <a:bodyPr anchor="ctr" anchorCtr="0"/>
          <a:lstStyle>
            <a:lvl1pPr marL="0" indent="0" algn="ctr" defTabSz="914400" rtl="0" eaLnBrk="1" fontAlgn="base" latinLnBrk="0" hangingPunct="1">
              <a:lnSpc>
                <a:spcPct val="100000"/>
              </a:lnSpc>
              <a:spcBef>
                <a:spcPct val="0"/>
              </a:spcBef>
              <a:spcAft>
                <a:spcPct val="0"/>
              </a:spcAft>
              <a:buClrTx/>
              <a:buSzTx/>
              <a:buFontTx/>
              <a:buNone/>
              <a:defRPr kumimoji="0" lang="en-US" altLang="en-US" sz="4400" b="0" i="0" u="none" kern="1200" baseline="0">
                <a:solidFill>
                  <a:schemeClr val="tx1"/>
                </a:solidFill>
                <a:latin typeface="Calibri" panose="020F0502020204030204" pitchFamily="34" charset="0"/>
                <a:ea typeface="+mj-ea"/>
                <a:cs typeface="+mj-cs"/>
              </a:defRPr>
            </a:lvl1pPr>
          </a:lstStyle>
          <a:p>
            <a:pPr lvl="0"/>
            <a:r>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a:noFill/>
            <a:miter lim="800000"/>
          </a:ln>
        </p:spPr>
        <p:txBody>
          <a:bodyPr/>
          <a:lstStyle>
            <a:lvl1pPr marL="342900" indent="-3429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3200" b="0" i="0" u="none" kern="1200" baseline="0">
                <a:solidFill>
                  <a:schemeClr val="tx1"/>
                </a:solidFill>
                <a:effectLst/>
                <a:latin typeface="+mn-lt"/>
                <a:ea typeface="+mn-ea"/>
                <a:cs typeface="+mn-cs"/>
              </a:defRPr>
            </a:lvl1pPr>
            <a:lvl2pPr marL="742950" indent="-28575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800" b="0" i="0" u="none" kern="1200" baseline="0">
                <a:solidFill>
                  <a:schemeClr val="tx1"/>
                </a:solidFill>
                <a:effectLst/>
                <a:latin typeface="+mn-lt"/>
                <a:ea typeface="+mn-ea"/>
                <a:cs typeface="+mn-cs"/>
              </a:defRPr>
            </a:lvl2pPr>
            <a:lvl3pPr marL="11430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400" b="0" i="0" u="none" kern="1200" baseline="0">
                <a:solidFill>
                  <a:schemeClr val="tx1"/>
                </a:solidFill>
                <a:effectLst/>
                <a:latin typeface="+mn-lt"/>
                <a:ea typeface="+mn-ea"/>
                <a:cs typeface="+mn-cs"/>
              </a:defRPr>
            </a:lvl3pPr>
            <a:lvl4pPr marL="16002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indent="0" algn="l" defTabSz="914400" rtl="0" eaLnBrk="1" fontAlgn="base" hangingPunct="1">
              <a:lnSpc>
                <a:spcPct val="100000"/>
              </a:lnSpc>
              <a:spcBef>
                <a:spcPct val="0"/>
              </a:spcBef>
              <a:spcAft>
                <a:spcPct val="0"/>
              </a:spcAft>
              <a:buClrTx/>
              <a:buSzTx/>
              <a:buFontTx/>
              <a:buNone/>
              <a:defRPr kumimoji="0"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anose="020F0502020204030204" pitchFamily="34" charset="0"/>
              </a:defRPr>
            </a:lvl5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2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indent="0" algn="ctr" defTabSz="914400" rtl="0" eaLnBrk="1" fontAlgn="base" hangingPunct="1">
              <a:lnSpc>
                <a:spcPct val="100000"/>
              </a:lnSpc>
              <a:spcBef>
                <a:spcPct val="0"/>
              </a:spcBef>
              <a:spcAft>
                <a:spcPct val="0"/>
              </a:spcAft>
              <a:buClrTx/>
              <a:buSzTx/>
              <a:buFontTx/>
              <a:buNone/>
              <a:defRPr kumimoji="0"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anose="020F0502020204030204" pitchFamily="34" charset="0"/>
              </a:defRPr>
            </a:lvl5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0" name="Slide Number Placeholder 5"/>
          <p:cNvSpPr>
            <a:spLocks noGrp="1"/>
          </p:cNvSpPr>
          <p:nvPr>
            <p:ph type="sldNum" sz="quarter" idx="4"/>
          </p:nvPr>
        </p:nvSpPr>
        <p:spPr>
          <a:xfrm>
            <a:off x="6553200" y="6356350"/>
            <a:ext cx="2133600" cy="365125"/>
          </a:xfrm>
          <a:prstGeom prst="rect">
            <a:avLst/>
          </a:prstGeom>
        </p:spPr>
        <p:txBody>
          <a:bodyPr rtlCol="0" anchor="ctr" anchorCtr="0"/>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tint val="75000"/>
                  </a:schemeClr>
                </a:solidFill>
                <a:effectLst/>
                <a:latin typeface="Calibri" panose="020F0502020204030204"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anose="020F0502020204030204" pitchFamily="34" charset="0"/>
              </a:defRPr>
            </a:lvl5pPr>
          </a:lstStyle>
          <a:p>
            <a:pPr lvl="0" algn="r"/>
            <a:fld id="{BD74B618-E9C2-4663-A487-DEB3ED5667F1}" type="slidenum">
              <a:rPr lang="en-GB" altLang="en-US" sz="1200">
                <a:solidFill>
                  <a:srgbClr val="898989"/>
                </a:solidFill>
              </a:rPr>
              <a:t>‹#›</a:t>
            </a:fld>
            <a:endParaRPr lang="en-GB" altLang="en-US" sz="1200">
              <a:solidFill>
                <a:srgbClr val="898989"/>
              </a:solidFill>
            </a:endParaRPr>
          </a:p>
        </p:txBody>
      </p:sp>
    </p:spTree>
  </p:cSld>
  <p:clrMap bg1="lt1" tx1="dk1" bg2="lt2" tx2="dk2" accent1="accent1" accent2="accent2" accent3="accent3" accent4="accent4" accent5="accent5" accent6="accent6" hlink="hlink" folHlink="folHlink"/>
  <p:sldLayoutIdLst>
    <p:sldLayoutId id="2147484646" r:id="rId1"/>
    <p:sldLayoutId id="2147484647" r:id="rId2"/>
    <p:sldLayoutId id="2147484648" r:id="rId3"/>
    <p:sldLayoutId id="2147484649" r:id="rId4"/>
    <p:sldLayoutId id="2147484650" r:id="rId5"/>
    <p:sldLayoutId id="2147484651" r:id="rId6"/>
    <p:sldLayoutId id="2147484652" r:id="rId7"/>
    <p:sldLayoutId id="2147484653" r:id="rId8"/>
    <p:sldLayoutId id="2147484654" r:id="rId9"/>
    <p:sldLayoutId id="2147484655" r:id="rId10"/>
    <p:sldLayoutId id="2147484656" r:id="rId11"/>
  </p:sldLayoutIdLst>
  <p:transition/>
  <p:hf sldNum="0" hdr="0" ftr="0" dt="0"/>
  <p:txStyles>
    <p:titleStyle>
      <a:lvl1pPr marL="0" indent="0" algn="ctr" defTabSz="914400" rtl="0" eaLnBrk="1" fontAlgn="base" latinLnBrk="0" hangingPunct="1">
        <a:lnSpc>
          <a:spcPct val="100000"/>
        </a:lnSpc>
        <a:spcBef>
          <a:spcPct val="0"/>
        </a:spcBef>
        <a:spcAft>
          <a:spcPct val="0"/>
        </a:spcAft>
        <a:buClrTx/>
        <a:buSzTx/>
        <a:buFontTx/>
        <a:buNone/>
        <a:defRPr kumimoji="0" sz="4400" b="0" i="0" u="none" kern="1200" baseline="0">
          <a:solidFill>
            <a:schemeClr val="tx1"/>
          </a:solidFill>
          <a:effectLst/>
          <a:latin typeface="Calibri" panose="020F0502020204030204" pitchFamily="34" charset="0"/>
          <a:ea typeface="+mj-ea"/>
          <a:cs typeface="+mj-cs"/>
        </a:defRPr>
      </a:lvl1pPr>
    </p:titleStyle>
    <p:bodyStyle>
      <a:lvl1pPr marL="342900" indent="-342900" algn="l" defTabSz="914400" rtl="0" eaLnBrk="1" fontAlgn="base" latinLnBrk="0" hangingPunct="1">
        <a:lnSpc>
          <a:spcPct val="100000"/>
        </a:lnSpc>
        <a:spcBef>
          <a:spcPct val="20000"/>
        </a:spcBef>
        <a:spcAft>
          <a:spcPct val="0"/>
        </a:spcAft>
        <a:buClrTx/>
        <a:buSzTx/>
        <a:buFont typeface="Arial" pitchFamily="34" charset="0"/>
        <a:buChar char="•"/>
        <a:defRPr kumimoji="0" sz="3200" b="0" i="0" u="none" kern="1200" baseline="0">
          <a:solidFill>
            <a:schemeClr val="tx1"/>
          </a:solidFill>
          <a:effectLst/>
          <a:latin typeface="+mn-lt"/>
          <a:ea typeface="+mn-ea"/>
          <a:cs typeface="+mn-cs"/>
        </a:defRPr>
      </a:lvl1pPr>
      <a:lvl2pPr marL="742950" indent="-285750" algn="l" defTabSz="914400" rtl="0" eaLnBrk="1" fontAlgn="base" latinLnBrk="0" hangingPunct="1">
        <a:lnSpc>
          <a:spcPct val="100000"/>
        </a:lnSpc>
        <a:spcBef>
          <a:spcPct val="20000"/>
        </a:spcBef>
        <a:spcAft>
          <a:spcPct val="0"/>
        </a:spcAft>
        <a:buClrTx/>
        <a:buSzTx/>
        <a:buFont typeface="Arial" pitchFamily="34" charset="0"/>
        <a:buChar char="–"/>
        <a:defRPr kumimoji="0" sz="2800" b="0" i="0" u="none" kern="1200" baseline="0">
          <a:solidFill>
            <a:schemeClr val="tx1"/>
          </a:solidFill>
          <a:effectLst/>
          <a:latin typeface="+mn-lt"/>
          <a:ea typeface="+mn-ea"/>
          <a:cs typeface="+mn-cs"/>
        </a:defRPr>
      </a:lvl2pPr>
      <a:lvl3pPr marL="1143000" indent="-228600" algn="l" defTabSz="914400" rtl="0" eaLnBrk="1" fontAlgn="base" latinLnBrk="0" hangingPunct="1">
        <a:lnSpc>
          <a:spcPct val="100000"/>
        </a:lnSpc>
        <a:spcBef>
          <a:spcPct val="20000"/>
        </a:spcBef>
        <a:spcAft>
          <a:spcPct val="0"/>
        </a:spcAft>
        <a:buClrTx/>
        <a:buSzTx/>
        <a:buFont typeface="Arial" pitchFamily="34" charset="0"/>
        <a:buChar char="•"/>
        <a:defRPr kumimoji="0" sz="2400" b="0" i="0" u="none" kern="1200" baseline="0">
          <a:solidFill>
            <a:schemeClr val="tx1"/>
          </a:solidFill>
          <a:effectLst/>
          <a:latin typeface="+mn-lt"/>
          <a:ea typeface="+mn-ea"/>
          <a:cs typeface="+mn-cs"/>
        </a:defRPr>
      </a:lvl3pPr>
      <a:lvl4pPr marL="1600200" indent="-228600" algn="l" defTabSz="914400" rtl="0" eaLnBrk="1" fontAlgn="base" latinLnBrk="0" hangingPunct="1">
        <a:lnSpc>
          <a:spcPct val="100000"/>
        </a:lnSpc>
        <a:spcBef>
          <a:spcPct val="20000"/>
        </a:spcBef>
        <a:spcAft>
          <a:spcPct val="0"/>
        </a:spcAft>
        <a:buClrTx/>
        <a:buSzTx/>
        <a:buFont typeface="Arial" pitchFamily="34" charset="0"/>
        <a:buChar char="–"/>
        <a:defRPr kumimoji="0" sz="2000" b="0" i="0" u="none" kern="1200" baseline="0">
          <a:solidFill>
            <a:schemeClr val="tx1"/>
          </a:solidFill>
          <a:effectLst/>
          <a:latin typeface="+mn-lt"/>
          <a:ea typeface="+mn-ea"/>
          <a:cs typeface="+mn-cs"/>
        </a:defRPr>
      </a:lvl4pPr>
      <a:lvl5pPr marL="2057400" indent="-228600" algn="l" defTabSz="914400" rtl="0" eaLnBrk="1" fontAlgn="base" latinLnBrk="0" hangingPunct="1">
        <a:lnSpc>
          <a:spcPct val="100000"/>
        </a:lnSpc>
        <a:spcBef>
          <a:spcPct val="20000"/>
        </a:spcBef>
        <a:spcAft>
          <a:spcPct val="0"/>
        </a:spcAft>
        <a:buClrTx/>
        <a:buSzTx/>
        <a:buFont typeface="Arial" pitchFamily="34" charset="0"/>
        <a:buChar char="»"/>
        <a:defRPr kumimoji="0"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4.xml"/><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wmf"/><Relationship Id="rId1" Type="http://schemas.openxmlformats.org/officeDocument/2006/relationships/slideLayout" Target="../slideLayouts/slideLayout24.xml"/><Relationship Id="rId5" Type="http://schemas.openxmlformats.org/officeDocument/2006/relationships/image" Target="../media/image10.jpeg"/><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a:t>Introduction To Object-Oriented Programming</a:t>
            </a:r>
            <a:endParaRPr lang="en-US"/>
          </a:p>
        </p:txBody>
      </p:sp>
      <p:sp>
        <p:nvSpPr>
          <p:cNvPr id="3" name="Subtitle 2"/>
          <p:cNvSpPr>
            <a:spLocks noGrp="1"/>
          </p:cNvSpPr>
          <p:nvPr>
            <p:ph type="subTitle" idx="1"/>
          </p:nvPr>
        </p:nvSpPr>
        <p:spPr>
          <a:xfrm>
            <a:off x="1371600" y="3886199"/>
            <a:ext cx="6400800" cy="2602735"/>
          </a:xfrm>
        </p:spPr>
        <p:txBody>
          <a:bodyPr/>
          <a:lstStyle/>
          <a:p>
            <a:pPr marL="0" indent="0" algn="l">
              <a:buNone/>
            </a:pPr>
            <a:r>
              <a:rPr lang="en-US" altLang="en-US"/>
              <a:t>Basic Object-Oriented principles such as encapsulation, overloading as well the object-oriented approach to design.</a:t>
            </a:r>
          </a:p>
          <a:p>
            <a:pPr algn="l"/>
            <a:endParaRPr lang="en-US"/>
          </a:p>
        </p:txBody>
      </p:sp>
    </p:spTree>
    <p:extLst>
      <p:ext uri="{BB962C8B-B14F-4D97-AF65-F5344CB8AC3E}">
        <p14:creationId xmlns:p14="http://schemas.microsoft.com/office/powerpoint/2010/main" val="67975406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New Concepts: Classes Vs. Objects (2)</a:t>
            </a:r>
          </a:p>
        </p:txBody>
      </p:sp>
      <p:sp>
        <p:nvSpPr>
          <p:cNvPr id="3" name="Content Placeholder 2"/>
          <p:cNvSpPr>
            <a:spLocks noGrp="1"/>
          </p:cNvSpPr>
          <p:nvPr>
            <p:ph idx="1"/>
          </p:nvPr>
        </p:nvSpPr>
        <p:spPr>
          <a:xfrm>
            <a:off x="457200" y="1108075"/>
            <a:ext cx="8178800" cy="1183433"/>
          </a:xfrm>
        </p:spPr>
        <p:txBody>
          <a:bodyPr/>
          <a:lstStyle/>
          <a:p>
            <a:r>
              <a:rPr lang="en-US" altLang="en-US"/>
              <a:t>Object: </a:t>
            </a:r>
          </a:p>
          <a:p>
            <a:pPr lvl="1"/>
            <a:r>
              <a:rPr lang="en-US"/>
              <a:t>A specific example or instance of a class.</a:t>
            </a:r>
          </a:p>
          <a:p>
            <a:pPr lvl="1"/>
            <a:r>
              <a:rPr lang="en-US"/>
              <a:t>Objects have all the attributes specified in the class definition</a:t>
            </a:r>
          </a:p>
        </p:txBody>
      </p:sp>
      <p:grpSp>
        <p:nvGrpSpPr>
          <p:cNvPr id="11" name="Group 10"/>
          <p:cNvGrpSpPr/>
          <p:nvPr/>
        </p:nvGrpSpPr>
        <p:grpSpPr>
          <a:xfrm>
            <a:off x="759830" y="2398380"/>
            <a:ext cx="7502163" cy="2644721"/>
            <a:chOff x="759830" y="2398380"/>
            <a:chExt cx="7502163" cy="2644721"/>
          </a:xfrm>
        </p:grpSpPr>
        <p:pic>
          <p:nvPicPr>
            <p:cNvPr id="4" name="Picture 2" descr="https://scontent.xx.fbcdn.net/hphotos-xat1/v/t1.0-9/10487580_10152140174431836_3264416593318468380_n.jpg?oh=ac18dcdf3256f871fb551d3496bdfa85&amp;oe=55F3D3A3"/>
            <p:cNvPicPr>
              <a:picLocks noChangeAspect="1" noChangeArrowheads="1"/>
            </p:cNvPicPr>
            <p:nvPr/>
          </p:nvPicPr>
          <p:blipFill>
            <a:blip r:embed="rId2" cstate="print">
              <a:extLst>
                <a:ext uri="{28A0092B-C50C-407E-A947-70E740481C1C}">
                  <a14:useLocalDpi xmlns:a14="http://schemas.microsoft.com/office/drawing/2010/main" val="0"/>
                </a:ext>
              </a:extLst>
            </a:blip>
            <a:srcRect l="22928" t="24851" r="26228" b="30044"/>
            <a:stretch>
              <a:fillRect/>
            </a:stretch>
          </p:blipFill>
          <p:spPr bwMode="auto">
            <a:xfrm>
              <a:off x="759830" y="2412643"/>
              <a:ext cx="1966019" cy="13080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scontent.xx.fbcdn.net/hphotos-xfa1/v/t1.0-9/282623_10151227490056836_159711869_n.jpg?oh=c89be2875e72786fa537110c3b9876ac&amp;oe=55EA899A"/>
            <p:cNvPicPr>
              <a:picLocks noChangeAspect="1" noChangeArrowheads="1"/>
            </p:cNvPicPr>
            <p:nvPr/>
          </p:nvPicPr>
          <p:blipFill>
            <a:blip r:embed="rId3" cstate="print">
              <a:extLst>
                <a:ext uri="{28A0092B-C50C-407E-A947-70E740481C1C}">
                  <a14:useLocalDpi xmlns:a14="http://schemas.microsoft.com/office/drawing/2010/main" val="0"/>
                </a:ext>
              </a:extLst>
            </a:blip>
            <a:srcRect l="14887" t="39742" r="25957" b="23211"/>
            <a:stretch>
              <a:fillRect/>
            </a:stretch>
          </p:blipFill>
          <p:spPr bwMode="auto">
            <a:xfrm>
              <a:off x="6103945" y="2412643"/>
              <a:ext cx="2158048" cy="10136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scontent.xx.fbcdn.net/hphotos-xfa1/v/t1.0-9/20766_230326101835_4574764_n.jpg?oh=1c77593835155d02f6e8715480efca19&amp;oe=55ECB6DB"/>
            <p:cNvPicPr>
              <a:picLocks noChangeAspect="1" noChangeArrowheads="1"/>
            </p:cNvPicPr>
            <p:nvPr/>
          </p:nvPicPr>
          <p:blipFill>
            <a:blip r:embed="rId4">
              <a:extLst>
                <a:ext uri="{28A0092B-C50C-407E-A947-70E740481C1C}">
                  <a14:useLocalDpi xmlns:a14="http://schemas.microsoft.com/office/drawing/2010/main" val="0"/>
                </a:ext>
              </a:extLst>
            </a:blip>
            <a:srcRect l="31304" t="30711" r="32063" b="11140"/>
            <a:stretch>
              <a:fillRect/>
            </a:stretch>
          </p:blipFill>
          <p:spPr bwMode="auto">
            <a:xfrm>
              <a:off x="4348491" y="2398381"/>
              <a:ext cx="1518605" cy="18078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scontent.xx.fbcdn.net/hphotos-xfa1/v/t1.0-9/1919373_166258216835_3207690_n.jpg?oh=02eabd4fb44b90b6e6527964546cc83a&amp;oe=55F6E655"/>
            <p:cNvPicPr>
              <a:picLocks noChangeAspect="1" noChangeArrowheads="1"/>
            </p:cNvPicPr>
            <p:nvPr/>
          </p:nvPicPr>
          <p:blipFill>
            <a:blip r:embed="rId5">
              <a:extLst>
                <a:ext uri="{28A0092B-C50C-407E-A947-70E740481C1C}">
                  <a14:useLocalDpi xmlns:a14="http://schemas.microsoft.com/office/drawing/2010/main" val="0"/>
                </a:ext>
              </a:extLst>
            </a:blip>
            <a:srcRect l="41609" t="18807" r="40556" b="19900"/>
            <a:stretch>
              <a:fillRect/>
            </a:stretch>
          </p:blipFill>
          <p:spPr bwMode="auto">
            <a:xfrm>
              <a:off x="2995048" y="2398380"/>
              <a:ext cx="1026109" cy="26447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389631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dur="1"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dur="1"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4" presetClass="entr" presetSubtype="10" dur="50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431800" y="303213"/>
            <a:ext cx="8166100" cy="522287"/>
          </a:xfrm>
        </p:spPr>
        <p:txBody>
          <a:bodyPr/>
          <a:lstStyle/>
          <a:p>
            <a:r>
              <a:rPr lang="en-CA" altLang="en-US" sz="3200"/>
              <a:t>Compiling Multiple Classes</a:t>
            </a:r>
          </a:p>
        </p:txBody>
      </p:sp>
      <p:sp>
        <p:nvSpPr>
          <p:cNvPr id="36867" name="Rectangle 3"/>
          <p:cNvSpPr>
            <a:spLocks noGrp="1"/>
          </p:cNvSpPr>
          <p:nvPr>
            <p:ph type="body" idx="4294967295"/>
          </p:nvPr>
        </p:nvSpPr>
        <p:spPr>
          <a:xfrm>
            <a:off x="457200" y="1108075"/>
            <a:ext cx="8178800" cy="5368925"/>
          </a:xfrm>
        </p:spPr>
        <p:txBody>
          <a:bodyPr/>
          <a:lstStyle/>
          <a:p>
            <a:r>
              <a:rPr lang="en-US" altLang="en-US" sz="2400"/>
              <a:t>One way (safest) is to compile all code (dot-Java) files when any  code changes.</a:t>
            </a:r>
          </a:p>
          <a:p>
            <a:r>
              <a:rPr lang="en-US" altLang="en-US" sz="2400"/>
              <a:t>Example:</a:t>
            </a:r>
          </a:p>
          <a:p>
            <a:pPr lvl="1"/>
            <a:r>
              <a:rPr lang="en-US" altLang="en-US" sz="2000">
                <a:latin typeface="Consolas" pitchFamily="49" charset="0"/>
                <a:cs typeface="Consolas" pitchFamily="49" charset="0"/>
              </a:rPr>
              <a:t>javac Driver.java</a:t>
            </a:r>
          </a:p>
          <a:p>
            <a:pPr lvl="1"/>
            <a:r>
              <a:rPr lang="en-US" altLang="en-US" sz="2000">
                <a:latin typeface="Consolas" pitchFamily="49" charset="0"/>
                <a:cs typeface="Consolas" pitchFamily="49" charset="0"/>
              </a:rPr>
              <a:t>javac Person.java</a:t>
            </a:r>
          </a:p>
          <a:p>
            <a:pPr lvl="1"/>
            <a:r>
              <a:rPr lang="en-US" altLang="en-US" sz="2000"/>
              <a:t>(Alternatively use the ‘wildcard’):</a:t>
            </a:r>
            <a:r>
              <a:rPr lang="en-US" altLang="en-US" sz="2000">
                <a:latin typeface="Times New Roman" pitchFamily="18" charset="0"/>
              </a:rPr>
              <a:t> </a:t>
            </a:r>
            <a:r>
              <a:rPr lang="en-US" altLang="en-US" sz="2000">
                <a:latin typeface="Consolas" pitchFamily="49" charset="0"/>
              </a:rPr>
              <a:t>javac *.java</a:t>
            </a:r>
          </a:p>
          <a:p>
            <a:endParaRPr lang="en-CA" altLang="en-US" sz="2400"/>
          </a:p>
        </p:txBody>
      </p:sp>
    </p:spTree>
    <p:extLst>
      <p:ext uri="{BB962C8B-B14F-4D97-AF65-F5344CB8AC3E}">
        <p14:creationId xmlns:p14="http://schemas.microsoft.com/office/powerpoint/2010/main" val="3706956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Defining The Attributes Of A Class In Java</a:t>
            </a:r>
          </a:p>
        </p:txBody>
      </p:sp>
      <p:sp>
        <p:nvSpPr>
          <p:cNvPr id="23555" name="Content Placeholder 2"/>
          <p:cNvSpPr>
            <a:spLocks noGrp="1"/>
          </p:cNvSpPr>
          <p:nvPr>
            <p:ph idx="1"/>
          </p:nvPr>
        </p:nvSpPr>
        <p:spPr/>
        <p:txBody>
          <a:bodyPr/>
          <a:lstStyle/>
          <a:p>
            <a:r>
              <a:rPr lang="en-US" altLang="en-US"/>
              <a:t>Attributes can be variable or constant (preceded by the ‘</a:t>
            </a:r>
            <a:r>
              <a:rPr lang="en-US" altLang="en-US">
                <a:latin typeface="Consolas" pitchFamily="49" charset="0"/>
                <a:cs typeface="Consolas" pitchFamily="49" charset="0"/>
              </a:rPr>
              <a:t>final</a:t>
            </a:r>
            <a:r>
              <a:rPr lang="en-US" altLang="en-US"/>
              <a:t>’ keyword), for now stick to the former.</a:t>
            </a:r>
          </a:p>
          <a:p>
            <a:r>
              <a:rPr lang="en-CA" altLang="en-US" b="1"/>
              <a:t>Format</a:t>
            </a:r>
            <a:r>
              <a:rPr lang="en-CA" altLang="en-US"/>
              <a:t>:</a:t>
            </a:r>
          </a:p>
          <a:p>
            <a:pPr lvl="1">
              <a:buFont typeface="Times New Roman" pitchFamily="18" charset="0"/>
              <a:buNone/>
            </a:pPr>
            <a:r>
              <a:rPr lang="en-CA" altLang="en-US" sz="1600">
                <a:latin typeface="Consolas" pitchFamily="49" charset="0"/>
                <a:cs typeface="Consolas" pitchFamily="49" charset="0"/>
              </a:rPr>
              <a:t> &lt;</a:t>
            </a:r>
            <a:r>
              <a:rPr lang="en-CA" altLang="en-US" sz="1600" i="1">
                <a:latin typeface="Consolas" pitchFamily="49" charset="0"/>
                <a:cs typeface="Consolas" pitchFamily="49" charset="0"/>
              </a:rPr>
              <a:t>access modifier</a:t>
            </a:r>
            <a:r>
              <a:rPr lang="en-CA" altLang="en-US" sz="1600">
                <a:latin typeface="Consolas" pitchFamily="49" charset="0"/>
                <a:cs typeface="Consolas" pitchFamily="49" charset="0"/>
              </a:rPr>
              <a:t>&gt;</a:t>
            </a:r>
            <a:r>
              <a:rPr lang="en-CA" altLang="en-US" sz="1600" baseline="30000">
                <a:latin typeface="Consolas" pitchFamily="49" charset="0"/>
                <a:cs typeface="Consolas" pitchFamily="49" charset="0"/>
              </a:rPr>
              <a:t>1</a:t>
            </a:r>
            <a:r>
              <a:rPr lang="en-CA" altLang="en-US" sz="1600">
                <a:latin typeface="Consolas" pitchFamily="49" charset="0"/>
                <a:cs typeface="Consolas" pitchFamily="49" charset="0"/>
              </a:rPr>
              <a:t>  &lt;</a:t>
            </a:r>
            <a:r>
              <a:rPr lang="en-CA" altLang="en-US" sz="1600" i="1">
                <a:latin typeface="Consolas" pitchFamily="49" charset="0"/>
                <a:cs typeface="Consolas" pitchFamily="49" charset="0"/>
              </a:rPr>
              <a:t>type of the attribute</a:t>
            </a:r>
            <a:r>
              <a:rPr lang="en-CA" altLang="en-US" sz="1600">
                <a:latin typeface="Consolas" pitchFamily="49" charset="0"/>
                <a:cs typeface="Consolas" pitchFamily="49" charset="0"/>
              </a:rPr>
              <a:t>&gt; &lt;</a:t>
            </a:r>
            <a:r>
              <a:rPr lang="en-CA" altLang="en-US" sz="1600" i="1">
                <a:latin typeface="Consolas" pitchFamily="49" charset="0"/>
                <a:cs typeface="Consolas" pitchFamily="49" charset="0"/>
              </a:rPr>
              <a:t>name of the attribute</a:t>
            </a:r>
            <a:r>
              <a:rPr lang="en-CA" altLang="en-US" sz="1600">
                <a:latin typeface="Consolas" pitchFamily="49" charset="0"/>
                <a:cs typeface="Consolas" pitchFamily="49" charset="0"/>
              </a:rPr>
              <a:t>&gt;;</a:t>
            </a:r>
          </a:p>
          <a:p>
            <a:endParaRPr lang="en-CA" altLang="en-US" sz="1600"/>
          </a:p>
          <a:p>
            <a:r>
              <a:rPr lang="en-CA" altLang="en-US" b="1"/>
              <a:t>Example</a:t>
            </a:r>
            <a:r>
              <a:rPr lang="en-CA" altLang="en-US"/>
              <a:t>:</a:t>
            </a:r>
          </a:p>
          <a:p>
            <a:pPr>
              <a:buFontTx/>
              <a:buNone/>
            </a:pPr>
            <a:r>
              <a:rPr lang="en-CA" altLang="en-US" sz="1600">
                <a:latin typeface="Consolas" pitchFamily="49" charset="0"/>
                <a:cs typeface="Consolas" pitchFamily="49" charset="0"/>
              </a:rPr>
              <a:t>	public class Person</a:t>
            </a:r>
          </a:p>
          <a:p>
            <a:pPr>
              <a:buFontTx/>
              <a:buNone/>
            </a:pPr>
            <a:r>
              <a:rPr lang="en-CA" altLang="en-US" sz="1600">
                <a:latin typeface="Consolas" pitchFamily="49" charset="0"/>
                <a:cs typeface="Consolas" pitchFamily="49" charset="0"/>
              </a:rPr>
              <a:t>  {</a:t>
            </a:r>
          </a:p>
          <a:p>
            <a:pPr lvl="1">
              <a:buFont typeface="Times New Roman" pitchFamily="18" charset="0"/>
              <a:buNone/>
            </a:pPr>
            <a:r>
              <a:rPr lang="en-US" altLang="en-US" sz="1600">
                <a:latin typeface="Consolas" pitchFamily="49" charset="0"/>
                <a:cs typeface="Consolas" pitchFamily="49" charset="0"/>
              </a:rPr>
              <a:t>    private int age;</a:t>
            </a:r>
            <a:endParaRPr lang="en-CA" altLang="en-US" sz="1600">
              <a:latin typeface="Consolas" pitchFamily="49" charset="0"/>
              <a:cs typeface="Consolas" pitchFamily="49" charset="0"/>
            </a:endParaRPr>
          </a:p>
          <a:p>
            <a:pPr>
              <a:buFontTx/>
              <a:buNone/>
            </a:pPr>
            <a:r>
              <a:rPr lang="en-US" altLang="en-US" sz="1600">
                <a:latin typeface="Consolas" pitchFamily="49" charset="0"/>
                <a:cs typeface="Consolas" pitchFamily="49" charset="0"/>
              </a:rPr>
              <a:t>  </a:t>
            </a:r>
            <a:r>
              <a:rPr lang="en-CA" altLang="en-US" sz="1600">
                <a:latin typeface="Consolas" pitchFamily="49" charset="0"/>
                <a:cs typeface="Consolas" pitchFamily="49" charset="0"/>
              </a:rPr>
              <a:t>}</a:t>
            </a:r>
          </a:p>
          <a:p>
            <a:pPr>
              <a:buFontTx/>
              <a:buNone/>
            </a:pPr>
            <a:endParaRPr lang="en-CA" altLang="en-US" sz="1600">
              <a:latin typeface="Times New Roman" pitchFamily="18" charset="0"/>
            </a:endParaRPr>
          </a:p>
          <a:p>
            <a:endParaRPr lang="en-US" altLang="en-US" sz="1800"/>
          </a:p>
        </p:txBody>
      </p:sp>
    </p:spTree>
    <p:extLst>
      <p:ext uri="{BB962C8B-B14F-4D97-AF65-F5344CB8AC3E}">
        <p14:creationId xmlns:p14="http://schemas.microsoft.com/office/powerpoint/2010/main" val="254725547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Defining The Methods Of A Class In Java</a:t>
            </a:r>
          </a:p>
        </p:txBody>
      </p:sp>
      <p:sp>
        <p:nvSpPr>
          <p:cNvPr id="25603" name="Content Placeholder 2"/>
          <p:cNvSpPr>
            <a:spLocks noGrp="1"/>
          </p:cNvSpPr>
          <p:nvPr>
            <p:ph idx="1"/>
          </p:nvPr>
        </p:nvSpPr>
        <p:spPr/>
        <p:txBody>
          <a:bodyPr/>
          <a:lstStyle/>
          <a:p>
            <a:pPr>
              <a:buFontTx/>
              <a:buNone/>
            </a:pPr>
            <a:r>
              <a:rPr lang="en-CA" altLang="en-US" b="1"/>
              <a:t>Format</a:t>
            </a:r>
            <a:r>
              <a:rPr lang="en-CA" altLang="en-US"/>
              <a:t>:</a:t>
            </a:r>
          </a:p>
          <a:p>
            <a:pPr lvl="1">
              <a:buFont typeface="Times New Roman" pitchFamily="18" charset="0"/>
              <a:buNone/>
            </a:pPr>
            <a:r>
              <a:rPr lang="en-CA" altLang="en-US" sz="1400">
                <a:latin typeface="Consolas" pitchFamily="49" charset="0"/>
                <a:cs typeface="Consolas" pitchFamily="49" charset="0"/>
              </a:rPr>
              <a:t>&lt;</a:t>
            </a:r>
            <a:r>
              <a:rPr lang="en-CA" altLang="en-US" sz="1400" i="1">
                <a:latin typeface="Consolas" pitchFamily="49" charset="0"/>
                <a:cs typeface="Consolas" pitchFamily="49" charset="0"/>
              </a:rPr>
              <a:t>access modifier</a:t>
            </a:r>
            <a:r>
              <a:rPr lang="en-CA" altLang="en-US" sz="1400">
                <a:latin typeface="Consolas" pitchFamily="49" charset="0"/>
                <a:cs typeface="Consolas" pitchFamily="49" charset="0"/>
              </a:rPr>
              <a:t>&gt;</a:t>
            </a:r>
            <a:r>
              <a:rPr lang="en-CA" altLang="en-US" sz="1400" baseline="30000">
                <a:latin typeface="Consolas" pitchFamily="49" charset="0"/>
                <a:cs typeface="Consolas" pitchFamily="49" charset="0"/>
              </a:rPr>
              <a:t>1</a:t>
            </a:r>
            <a:r>
              <a:rPr lang="en-CA" altLang="en-US" sz="1400">
                <a:latin typeface="Consolas" pitchFamily="49" charset="0"/>
                <a:cs typeface="Consolas" pitchFamily="49" charset="0"/>
              </a:rPr>
              <a:t> &lt;</a:t>
            </a:r>
            <a:r>
              <a:rPr lang="en-CA" altLang="en-US" sz="1400" i="1">
                <a:latin typeface="Consolas" pitchFamily="49" charset="0"/>
                <a:cs typeface="Consolas" pitchFamily="49" charset="0"/>
              </a:rPr>
              <a:t>return type</a:t>
            </a:r>
            <a:r>
              <a:rPr lang="en-CA" altLang="en-US" sz="1400" i="1" baseline="30000">
                <a:latin typeface="Consolas" pitchFamily="49" charset="0"/>
                <a:cs typeface="Consolas" pitchFamily="49" charset="0"/>
              </a:rPr>
              <a:t>2</a:t>
            </a:r>
            <a:r>
              <a:rPr lang="en-CA" altLang="en-US" sz="1400">
                <a:latin typeface="Consolas" pitchFamily="49" charset="0"/>
                <a:cs typeface="Consolas" pitchFamily="49" charset="0"/>
              </a:rPr>
              <a:t>&gt; &lt;</a:t>
            </a:r>
            <a:r>
              <a:rPr lang="en-CA" altLang="en-US" sz="1400" i="1">
                <a:latin typeface="Consolas" pitchFamily="49" charset="0"/>
                <a:cs typeface="Consolas" pitchFamily="49" charset="0"/>
              </a:rPr>
              <a:t>method name</a:t>
            </a:r>
            <a:r>
              <a:rPr lang="en-CA" altLang="en-US" sz="1400">
                <a:latin typeface="Consolas" pitchFamily="49" charset="0"/>
                <a:cs typeface="Consolas" pitchFamily="49" charset="0"/>
              </a:rPr>
              <a:t>&gt; (&lt;</a:t>
            </a:r>
            <a:r>
              <a:rPr lang="en-CA" altLang="en-US" sz="1400" i="1">
                <a:latin typeface="Consolas" pitchFamily="49" charset="0"/>
                <a:cs typeface="Consolas" pitchFamily="49" charset="0"/>
              </a:rPr>
              <a:t>p1 type</a:t>
            </a:r>
            <a:r>
              <a:rPr lang="en-CA" altLang="en-US" sz="1400">
                <a:latin typeface="Consolas" pitchFamily="49" charset="0"/>
                <a:cs typeface="Consolas" pitchFamily="49" charset="0"/>
              </a:rPr>
              <a:t>&gt; &lt;</a:t>
            </a:r>
            <a:r>
              <a:rPr lang="en-CA" altLang="en-US" sz="1400" i="1">
                <a:latin typeface="Consolas" pitchFamily="49" charset="0"/>
                <a:cs typeface="Consolas" pitchFamily="49" charset="0"/>
              </a:rPr>
              <a:t>p1 name</a:t>
            </a:r>
            <a:r>
              <a:rPr lang="en-CA" altLang="en-US" sz="1400">
                <a:latin typeface="Consolas" pitchFamily="49" charset="0"/>
                <a:cs typeface="Consolas" pitchFamily="49" charset="0"/>
              </a:rPr>
              <a:t>&gt;, &lt;</a:t>
            </a:r>
            <a:r>
              <a:rPr lang="en-CA" altLang="en-US" sz="1400" i="1">
                <a:latin typeface="Consolas" pitchFamily="49" charset="0"/>
                <a:cs typeface="Consolas" pitchFamily="49" charset="0"/>
              </a:rPr>
              <a:t>p2 type</a:t>
            </a:r>
            <a:r>
              <a:rPr lang="en-CA" altLang="en-US" sz="1400">
                <a:latin typeface="Consolas" pitchFamily="49" charset="0"/>
                <a:cs typeface="Consolas" pitchFamily="49" charset="0"/>
              </a:rPr>
              <a:t>&gt; &lt;</a:t>
            </a:r>
            <a:r>
              <a:rPr lang="en-CA" altLang="en-US" sz="1400" i="1">
                <a:latin typeface="Consolas" pitchFamily="49" charset="0"/>
                <a:cs typeface="Consolas" pitchFamily="49" charset="0"/>
              </a:rPr>
              <a:t>p2 name</a:t>
            </a:r>
            <a:r>
              <a:rPr lang="en-CA" altLang="en-US" sz="1400">
                <a:latin typeface="Consolas" pitchFamily="49" charset="0"/>
                <a:cs typeface="Consolas" pitchFamily="49" charset="0"/>
              </a:rPr>
              <a:t>&gt;…)</a:t>
            </a:r>
          </a:p>
          <a:p>
            <a:pPr lvl="1">
              <a:buFont typeface="Times New Roman" pitchFamily="18" charset="0"/>
              <a:buNone/>
            </a:pPr>
            <a:r>
              <a:rPr lang="en-CA" altLang="en-US" sz="1400">
                <a:latin typeface="Consolas" pitchFamily="49" charset="0"/>
                <a:cs typeface="Consolas" pitchFamily="49" charset="0"/>
              </a:rPr>
              <a:t>	{</a:t>
            </a:r>
          </a:p>
          <a:p>
            <a:pPr lvl="1">
              <a:buFont typeface="Times New Roman" pitchFamily="18" charset="0"/>
              <a:buNone/>
            </a:pPr>
            <a:r>
              <a:rPr lang="en-CA" altLang="en-US" sz="1400">
                <a:latin typeface="Consolas" pitchFamily="49" charset="0"/>
                <a:cs typeface="Consolas" pitchFamily="49" charset="0"/>
              </a:rPr>
              <a:t>	    &lt;</a:t>
            </a:r>
            <a:r>
              <a:rPr lang="en-CA" altLang="en-US" sz="1400" i="1">
                <a:latin typeface="Consolas" pitchFamily="49" charset="0"/>
                <a:cs typeface="Consolas" pitchFamily="49" charset="0"/>
              </a:rPr>
              <a:t>Body of the method</a:t>
            </a:r>
            <a:r>
              <a:rPr lang="en-CA" altLang="en-US" sz="1400">
                <a:latin typeface="Consolas" pitchFamily="49" charset="0"/>
                <a:cs typeface="Consolas" pitchFamily="49" charset="0"/>
              </a:rPr>
              <a:t>&gt;</a:t>
            </a:r>
          </a:p>
          <a:p>
            <a:pPr lvl="1">
              <a:buFont typeface="Times New Roman" pitchFamily="18" charset="0"/>
              <a:buNone/>
            </a:pPr>
            <a:r>
              <a:rPr lang="en-CA" altLang="en-US" sz="1400">
                <a:latin typeface="Consolas" pitchFamily="49" charset="0"/>
                <a:cs typeface="Consolas" pitchFamily="49" charset="0"/>
              </a:rPr>
              <a:t>	}</a:t>
            </a:r>
            <a:endParaRPr lang="en-US" altLang="en-US" sz="1400">
              <a:latin typeface="Consolas" pitchFamily="49" charset="0"/>
              <a:cs typeface="Consolas" pitchFamily="49" charset="0"/>
            </a:endParaRPr>
          </a:p>
          <a:p>
            <a:pPr>
              <a:buFontTx/>
              <a:buNone/>
            </a:pPr>
            <a:r>
              <a:rPr lang="en-CA" altLang="en-US" b="1"/>
              <a:t>Example</a:t>
            </a:r>
            <a:r>
              <a:rPr lang="en-CA" altLang="en-US"/>
              <a:t>:</a:t>
            </a:r>
          </a:p>
          <a:p>
            <a:pPr>
              <a:buFontTx/>
              <a:buNone/>
            </a:pPr>
            <a:r>
              <a:rPr lang="en-CA" altLang="en-US" sz="1400">
                <a:latin typeface="Consolas" pitchFamily="49" charset="0"/>
                <a:cs typeface="Consolas" pitchFamily="49" charset="0"/>
              </a:rPr>
              <a:t>	 public class Person</a:t>
            </a:r>
          </a:p>
          <a:p>
            <a:pPr>
              <a:buFontTx/>
              <a:buNone/>
            </a:pPr>
            <a:r>
              <a:rPr lang="en-CA" altLang="en-US" sz="1400">
                <a:latin typeface="Consolas" pitchFamily="49" charset="0"/>
                <a:cs typeface="Consolas" pitchFamily="49" charset="0"/>
              </a:rPr>
              <a:t>   {</a:t>
            </a:r>
          </a:p>
          <a:p>
            <a:pPr>
              <a:buFontTx/>
              <a:buNone/>
            </a:pPr>
            <a:r>
              <a:rPr lang="en-CA" altLang="en-US" sz="1400" b="1">
                <a:solidFill>
                  <a:srgbClr val="00FFFF"/>
                </a:solidFill>
                <a:latin typeface="Consolas" pitchFamily="49" charset="0"/>
                <a:cs typeface="Consolas" pitchFamily="49" charset="0"/>
              </a:rPr>
              <a:t>       // Method definition</a:t>
            </a:r>
          </a:p>
          <a:p>
            <a:pPr>
              <a:lnSpc>
                <a:spcPct val="90000"/>
              </a:lnSpc>
              <a:buFontTx/>
              <a:buNone/>
            </a:pPr>
            <a:r>
              <a:rPr lang="en-CA" altLang="en-US" sz="1400">
                <a:latin typeface="Consolas" pitchFamily="49" charset="0"/>
                <a:cs typeface="Consolas" pitchFamily="49" charset="0"/>
              </a:rPr>
              <a:t>       public void sayAge() {</a:t>
            </a:r>
          </a:p>
          <a:p>
            <a:pPr>
              <a:lnSpc>
                <a:spcPct val="90000"/>
              </a:lnSpc>
              <a:buFontTx/>
              <a:buNone/>
            </a:pPr>
            <a:r>
              <a:rPr lang="en-CA" altLang="en-US" sz="1400">
                <a:latin typeface="Consolas" pitchFamily="49" charset="0"/>
                <a:cs typeface="Consolas" pitchFamily="49" charset="0"/>
              </a:rPr>
              <a:t>          System.out.println("My age is " + age);  </a:t>
            </a:r>
          </a:p>
          <a:p>
            <a:pPr>
              <a:lnSpc>
                <a:spcPct val="90000"/>
              </a:lnSpc>
              <a:buFontTx/>
              <a:buNone/>
            </a:pPr>
            <a:r>
              <a:rPr lang="en-CA" altLang="en-US" sz="1400">
                <a:latin typeface="Consolas" pitchFamily="49" charset="0"/>
                <a:cs typeface="Consolas" pitchFamily="49" charset="0"/>
              </a:rPr>
              <a:t>       }	 </a:t>
            </a:r>
          </a:p>
          <a:p>
            <a:pPr>
              <a:lnSpc>
                <a:spcPct val="90000"/>
              </a:lnSpc>
              <a:buFontTx/>
              <a:buNone/>
            </a:pPr>
            <a:r>
              <a:rPr lang="en-CA" altLang="en-US" sz="1400">
                <a:latin typeface="Consolas" pitchFamily="49" charset="0"/>
                <a:cs typeface="Consolas" pitchFamily="49" charset="0"/>
              </a:rPr>
              <a:t>   }</a:t>
            </a:r>
          </a:p>
          <a:p>
            <a:endParaRPr lang="en-US" altLang="en-US" sz="1400"/>
          </a:p>
        </p:txBody>
      </p:sp>
    </p:spTree>
    <p:extLst>
      <p:ext uri="{BB962C8B-B14F-4D97-AF65-F5344CB8AC3E}">
        <p14:creationId xmlns:p14="http://schemas.microsoft.com/office/powerpoint/2010/main" val="78860561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What Are Methods</a:t>
            </a:r>
          </a:p>
        </p:txBody>
      </p:sp>
      <p:sp>
        <p:nvSpPr>
          <p:cNvPr id="26627" name="Content Placeholder 2"/>
          <p:cNvSpPr>
            <a:spLocks noGrp="1"/>
          </p:cNvSpPr>
          <p:nvPr>
            <p:ph idx="1"/>
          </p:nvPr>
        </p:nvSpPr>
        <p:spPr/>
        <p:txBody>
          <a:bodyPr/>
          <a:lstStyle/>
          <a:p>
            <a:r>
              <a:rPr lang="en-US" altLang="en-US"/>
              <a:t>Possible behaviors or actions for each instance (example) of a class.</a:t>
            </a:r>
          </a:p>
        </p:txBody>
      </p:sp>
      <p:grpSp>
        <p:nvGrpSpPr>
          <p:cNvPr id="4" name="Group 3"/>
          <p:cNvGrpSpPr/>
          <p:nvPr/>
        </p:nvGrpSpPr>
        <p:grpSpPr>
          <a:xfrm>
            <a:off x="765175" y="1626453"/>
            <a:ext cx="5864225" cy="3193197"/>
            <a:chOff x="765175" y="1626453"/>
            <a:chExt cx="5864225" cy="3193197"/>
          </a:xfrm>
        </p:grpSpPr>
        <p:sp>
          <p:nvSpPr>
            <p:cNvPr id="26629" name="TextBox 3"/>
            <p:cNvSpPr txBox="1">
              <a:spLocks noChangeArrowheads="1"/>
            </p:cNvSpPr>
            <p:nvPr/>
          </p:nvSpPr>
          <p:spPr bwMode="auto">
            <a:xfrm>
              <a:off x="765175" y="3715469"/>
              <a:ext cx="1447817" cy="58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r>
                <a:rPr lang="en-US" altLang="en-US" sz="1600"/>
                <a:t>Walk()</a:t>
              </a:r>
            </a:p>
            <a:p>
              <a:pPr eaLnBrk="1" hangingPunct="1">
                <a:spcBef>
                  <a:spcPct val="0"/>
                </a:spcBef>
                <a:buFontTx/>
                <a:buNone/>
              </a:pPr>
              <a:r>
                <a:rPr lang="en-US" altLang="en-US" sz="1600"/>
                <a:t>Talk()</a:t>
              </a:r>
            </a:p>
          </p:txBody>
        </p:sp>
        <p:pic>
          <p:nvPicPr>
            <p:cNvPr id="26630" name="Picture 2" descr="C:\Program Files (x86)\Microsoft Office\MEDIA\CAGCAT10\j0186348.wmf"/>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65175" y="2573516"/>
              <a:ext cx="813237" cy="1141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TextBox 12"/>
            <p:cNvSpPr txBox="1">
              <a:spLocks noChangeArrowheads="1"/>
            </p:cNvSpPr>
            <p:nvPr/>
          </p:nvSpPr>
          <p:spPr bwMode="auto">
            <a:xfrm>
              <a:off x="1942234" y="3727986"/>
              <a:ext cx="1447817" cy="58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r>
                <a:rPr lang="en-US" altLang="en-US" sz="1600"/>
                <a:t>Walk()</a:t>
              </a:r>
            </a:p>
            <a:p>
              <a:pPr eaLnBrk="1" hangingPunct="1">
                <a:spcBef>
                  <a:spcPct val="0"/>
                </a:spcBef>
                <a:buFontTx/>
                <a:buNone/>
              </a:pPr>
              <a:r>
                <a:rPr lang="en-US" altLang="en-US" sz="1600"/>
                <a:t>Talk()</a:t>
              </a:r>
            </a:p>
          </p:txBody>
        </p:sp>
        <p:sp>
          <p:nvSpPr>
            <p:cNvPr id="26634" name="TextBox 14"/>
            <p:cNvSpPr txBox="1">
              <a:spLocks noChangeArrowheads="1"/>
            </p:cNvSpPr>
            <p:nvPr/>
          </p:nvSpPr>
          <p:spPr bwMode="auto">
            <a:xfrm>
              <a:off x="5181583" y="2466962"/>
              <a:ext cx="1447817" cy="33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r>
                <a:rPr lang="en-US" altLang="en-US" sz="1600"/>
                <a:t>Fly()</a:t>
              </a:r>
            </a:p>
          </p:txBody>
        </p:sp>
        <p:pic>
          <p:nvPicPr>
            <p:cNvPr id="26635" name="Picture 6" descr="C:\Users\tamj\AppData\Local\Microsoft\Windows\Temporary Internet Files\Content.IE5\OQ95EO6L\MM900356730[1].gif"/>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5062013" y="3541135"/>
              <a:ext cx="1028712" cy="93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6" name="TextBox 17"/>
            <p:cNvSpPr txBox="1">
              <a:spLocks noChangeArrowheads="1"/>
            </p:cNvSpPr>
            <p:nvPr/>
          </p:nvSpPr>
          <p:spPr bwMode="auto">
            <a:xfrm>
              <a:off x="5062013" y="4481104"/>
              <a:ext cx="1447817" cy="33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r>
                <a:rPr lang="en-US" altLang="en-US" sz="1600"/>
                <a:t>Swim()</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31075" y="1626453"/>
              <a:ext cx="890587"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6334" y="2636236"/>
              <a:ext cx="920880" cy="1156770"/>
            </a:xfrm>
            <a:prstGeom prst="rect">
              <a:avLst/>
            </a:prstGeom>
          </p:spPr>
        </p:pic>
      </p:grpSp>
    </p:spTree>
    <p:extLst>
      <p:ext uri="{BB962C8B-B14F-4D97-AF65-F5344CB8AC3E}">
        <p14:creationId xmlns:p14="http://schemas.microsoft.com/office/powerpoint/2010/main" val="28723507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4" presetClass="entr" presetSubtype="10" dur="5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Instantiation </a:t>
            </a:r>
          </a:p>
        </p:txBody>
      </p:sp>
      <p:sp>
        <p:nvSpPr>
          <p:cNvPr id="3" name="Content Placeholder 2"/>
          <p:cNvSpPr>
            <a:spLocks noGrp="1"/>
          </p:cNvSpPr>
          <p:nvPr>
            <p:ph idx="1"/>
          </p:nvPr>
        </p:nvSpPr>
        <p:spPr/>
        <p:txBody>
          <a:bodyPr/>
          <a:lstStyle/>
          <a:p>
            <a:r>
              <a:rPr lang="en-US" altLang="en-US" b="1"/>
              <a:t>New definition</a:t>
            </a:r>
            <a:r>
              <a:rPr lang="en-US" altLang="en-US"/>
              <a:t>: Instantiation, creating a new instance or example of a class.</a:t>
            </a:r>
          </a:p>
          <a:p>
            <a:r>
              <a:rPr lang="en-US" altLang="en-US"/>
              <a:t>Instances of a class are referred to as </a:t>
            </a:r>
            <a:r>
              <a:rPr lang="en-US" altLang="en-US" i="1"/>
              <a:t>objects</a:t>
            </a:r>
            <a:r>
              <a:rPr lang="en-US" altLang="en-US"/>
              <a:t>.</a:t>
            </a:r>
          </a:p>
          <a:p>
            <a:r>
              <a:rPr lang="en-US" altLang="en-US" b="1"/>
              <a:t>Format</a:t>
            </a:r>
            <a:r>
              <a:rPr lang="en-US" altLang="en-US"/>
              <a:t>:</a:t>
            </a:r>
          </a:p>
          <a:p>
            <a:pPr marL="342900" lvl="1" indent="0">
              <a:buFont typeface="Arial"/>
              <a:buNone/>
            </a:pPr>
            <a:r>
              <a:rPr lang="en-CA" altLang="en-US" sz="1600" i="1">
                <a:latin typeface="Consolas" pitchFamily="49" charset="0"/>
                <a:cs typeface="Consolas" pitchFamily="49" charset="0"/>
              </a:rPr>
              <a:t> &lt;class name&gt;</a:t>
            </a:r>
            <a:r>
              <a:rPr lang="en-CA" altLang="en-US" sz="1600">
                <a:latin typeface="Consolas" pitchFamily="49" charset="0"/>
                <a:cs typeface="Consolas" pitchFamily="49" charset="0"/>
              </a:rPr>
              <a:t> </a:t>
            </a:r>
            <a:r>
              <a:rPr lang="en-CA" altLang="en-US" sz="1600" i="1">
                <a:latin typeface="Consolas" pitchFamily="49" charset="0"/>
                <a:cs typeface="Consolas" pitchFamily="49" charset="0"/>
              </a:rPr>
              <a:t>&lt;instance name&gt;</a:t>
            </a:r>
            <a:r>
              <a:rPr lang="en-CA" altLang="en-US" sz="1600">
                <a:latin typeface="Consolas" pitchFamily="49" charset="0"/>
                <a:cs typeface="Consolas" pitchFamily="49" charset="0"/>
              </a:rPr>
              <a:t> = new &lt;</a:t>
            </a:r>
            <a:r>
              <a:rPr lang="en-CA" altLang="en-US" sz="1600" i="1">
                <a:latin typeface="Consolas" pitchFamily="49" charset="0"/>
                <a:cs typeface="Consolas" pitchFamily="49" charset="0"/>
              </a:rPr>
              <a:t>class name</a:t>
            </a:r>
            <a:r>
              <a:rPr lang="en-CA" altLang="en-US" sz="1600">
                <a:latin typeface="Consolas" pitchFamily="49" charset="0"/>
                <a:cs typeface="Consolas" pitchFamily="49" charset="0"/>
              </a:rPr>
              <a:t>&gt;()</a:t>
            </a:r>
            <a:r>
              <a:rPr lang="en-CA" altLang="en-US" sz="1600" i="1">
                <a:latin typeface="Consolas" pitchFamily="49" charset="0"/>
                <a:cs typeface="Consolas" pitchFamily="49" charset="0"/>
              </a:rPr>
              <a:t>;</a:t>
            </a:r>
          </a:p>
          <a:p>
            <a:pPr marL="342900" lvl="1" indent="0">
              <a:buFont typeface="Arial"/>
              <a:buNone/>
            </a:pPr>
            <a:endParaRPr lang="en-US" altLang="en-US" sz="1600">
              <a:latin typeface="Consolas" pitchFamily="49" charset="0"/>
              <a:cs typeface="Consolas" pitchFamily="49" charset="0"/>
            </a:endParaRPr>
          </a:p>
          <a:p>
            <a:r>
              <a:rPr lang="en-US" altLang="en-US" b="1"/>
              <a:t>Examples</a:t>
            </a:r>
            <a:r>
              <a:rPr lang="en-US" altLang="en-US"/>
              <a:t>:</a:t>
            </a:r>
          </a:p>
          <a:p>
            <a:pPr marL="342900" lvl="1" indent="0">
              <a:buFont typeface="Arial"/>
              <a:buNone/>
            </a:pPr>
            <a:r>
              <a:rPr lang="en-CA" altLang="en-US" sz="1600"/>
              <a:t>  </a:t>
            </a:r>
            <a:r>
              <a:rPr lang="en-CA" altLang="en-US" sz="1600">
                <a:latin typeface="Consolas" pitchFamily="49" charset="0"/>
                <a:cs typeface="Consolas" pitchFamily="49" charset="0"/>
              </a:rPr>
              <a:t>Person jim = new Person();</a:t>
            </a:r>
          </a:p>
          <a:p>
            <a:pPr marL="342900" lvl="1" indent="0">
              <a:buFont typeface="Arial"/>
              <a:buNone/>
            </a:pPr>
            <a:r>
              <a:rPr lang="en-US" altLang="en-US" sz="1600">
                <a:latin typeface="Consolas" pitchFamily="49" charset="0"/>
                <a:cs typeface="Consolas" pitchFamily="49" charset="0"/>
              </a:rPr>
              <a:t> Scanner in = new Scanner(System.in);</a:t>
            </a:r>
          </a:p>
        </p:txBody>
      </p:sp>
      <p:grpSp>
        <p:nvGrpSpPr>
          <p:cNvPr id="18" name="Group 17"/>
          <p:cNvGrpSpPr/>
          <p:nvPr/>
        </p:nvGrpSpPr>
        <p:grpSpPr>
          <a:xfrm>
            <a:off x="3143250" y="4019100"/>
            <a:ext cx="5410200" cy="1509713"/>
            <a:chOff x="3048000" y="4191000"/>
            <a:chExt cx="5410200" cy="1509158"/>
          </a:xfrm>
        </p:grpSpPr>
        <p:sp>
          <p:nvSpPr>
            <p:cNvPr id="27657" name="TextBox 3"/>
            <p:cNvSpPr txBox="1">
              <a:spLocks noChangeArrowheads="1"/>
            </p:cNvSpPr>
            <p:nvPr/>
          </p:nvSpPr>
          <p:spPr bwMode="auto">
            <a:xfrm>
              <a:off x="5791200" y="5333580"/>
              <a:ext cx="2667000" cy="36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r>
                <a:rPr lang="en-US" altLang="en-US" sz="1800" b="1">
                  <a:solidFill>
                    <a:srgbClr val="FF0000"/>
                  </a:solidFill>
                </a:rPr>
                <a:t>Creates new object</a:t>
              </a:r>
            </a:p>
          </p:txBody>
        </p:sp>
        <p:cxnSp>
          <p:nvCxnSpPr>
            <p:cNvPr id="6" name="Straight Arrow Connector 5"/>
            <p:cNvCxnSpPr/>
            <p:nvPr/>
          </p:nvCxnSpPr>
          <p:spPr>
            <a:xfrm flipH="1" flipV="1">
              <a:off x="3276600" y="4191000"/>
              <a:ext cx="2514600" cy="13282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3048000" y="4495688"/>
              <a:ext cx="2743200" cy="10235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2057400" y="4014337"/>
            <a:ext cx="3505200" cy="2662238"/>
            <a:chOff x="2057400" y="4191001"/>
            <a:chExt cx="3505200" cy="2662237"/>
          </a:xfrm>
        </p:grpSpPr>
        <p:sp>
          <p:nvSpPr>
            <p:cNvPr id="27654" name="TextBox 11"/>
            <p:cNvSpPr txBox="1">
              <a:spLocks noChangeArrowheads="1"/>
            </p:cNvSpPr>
            <p:nvPr/>
          </p:nvSpPr>
          <p:spPr bwMode="auto">
            <a:xfrm>
              <a:off x="2895600" y="6211888"/>
              <a:ext cx="266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r>
                <a:rPr lang="en-US" altLang="en-US" sz="1800" b="1">
                  <a:solidFill>
                    <a:srgbClr val="FF0000"/>
                  </a:solidFill>
                </a:rPr>
                <a:t>Variable names: ‘</a:t>
              </a:r>
              <a:r>
                <a:rPr lang="en-US" altLang="en-US" sz="1800" b="1">
                  <a:solidFill>
                    <a:srgbClr val="FF0000"/>
                  </a:solidFill>
                  <a:latin typeface="Consolas" pitchFamily="49" charset="0"/>
                  <a:cs typeface="Consolas" pitchFamily="49" charset="0"/>
                </a:rPr>
                <a:t>jim’</a:t>
              </a:r>
              <a:r>
                <a:rPr lang="en-US" altLang="en-US" sz="1800" b="1">
                  <a:solidFill>
                    <a:srgbClr val="FF0000"/>
                  </a:solidFill>
                </a:rPr>
                <a:t>, ‘</a:t>
              </a:r>
              <a:r>
                <a:rPr lang="en-US" altLang="en-US" sz="1800" b="1">
                  <a:solidFill>
                    <a:srgbClr val="FF0000"/>
                  </a:solidFill>
                  <a:latin typeface="Consolas" pitchFamily="49" charset="0"/>
                  <a:cs typeface="Consolas" pitchFamily="49" charset="0"/>
                </a:rPr>
                <a:t>in’</a:t>
              </a:r>
            </a:p>
          </p:txBody>
        </p:sp>
        <p:cxnSp>
          <p:nvCxnSpPr>
            <p:cNvPr id="13" name="Straight Arrow Connector 12"/>
            <p:cNvCxnSpPr>
              <a:stCxn id="27654" idx="0"/>
            </p:cNvCxnSpPr>
            <p:nvPr/>
          </p:nvCxnSpPr>
          <p:spPr>
            <a:xfrm flipH="1" flipV="1">
              <a:off x="2057400" y="4191001"/>
              <a:ext cx="2171700" cy="20208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7654" idx="0"/>
            </p:cNvCxnSpPr>
            <p:nvPr/>
          </p:nvCxnSpPr>
          <p:spPr>
            <a:xfrm flipH="1" flipV="1">
              <a:off x="2057400" y="4500564"/>
              <a:ext cx="2171700" cy="17113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15210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dur="1"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dur="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dur="1"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5888" indent="-115888">
              <a:tabLst>
                <a:tab pos="476250" algn="l"/>
              </a:tabLst>
            </a:pPr>
            <a:r>
              <a:rPr lang="en-CA" altLang="en-US" sz="2000" b="1"/>
              <a:t>New term</a:t>
            </a:r>
            <a:r>
              <a:rPr lang="en-CA" altLang="en-US" sz="2000"/>
              <a:t>: A special method to initialize the attributes of an object a</a:t>
            </a:r>
            <a:r>
              <a:rPr lang="en-US" altLang="en-US" sz="2000"/>
              <a:t>s</a:t>
            </a:r>
            <a:r>
              <a:rPr lang="en-CA" altLang="en-US" sz="2000"/>
              <a:t> the objects are instantiated (created).</a:t>
            </a:r>
          </a:p>
          <a:p>
            <a:pPr marL="115888" indent="-115888">
              <a:tabLst>
                <a:tab pos="476250" algn="l"/>
              </a:tabLst>
            </a:pPr>
            <a:endParaRPr lang="en-CA" altLang="en-US" sz="2000"/>
          </a:p>
          <a:p>
            <a:pPr marL="115888" indent="-115888">
              <a:tabLst>
                <a:tab pos="476250" algn="l"/>
              </a:tabLst>
            </a:pPr>
            <a:endParaRPr lang="en-CA" altLang="en-US" sz="1800"/>
          </a:p>
          <a:p>
            <a:pPr marL="115888" indent="-115888">
              <a:tabLst>
                <a:tab pos="476250" algn="l"/>
              </a:tabLst>
            </a:pPr>
            <a:endParaRPr lang="en-CA" altLang="en-US" sz="1800"/>
          </a:p>
          <a:p>
            <a:pPr marL="115888" indent="-115888">
              <a:tabLst>
                <a:tab pos="476250" algn="l"/>
              </a:tabLst>
            </a:pPr>
            <a:endParaRPr lang="en-CA" altLang="en-US" sz="1800"/>
          </a:p>
          <a:p>
            <a:pPr marL="115888" indent="-115888">
              <a:tabLst>
                <a:tab pos="476250" algn="l"/>
              </a:tabLst>
            </a:pPr>
            <a:endParaRPr lang="en-CA" altLang="en-US" sz="1800"/>
          </a:p>
          <a:p>
            <a:pPr marL="115888" indent="-115888">
              <a:tabLst>
                <a:tab pos="476250" algn="l"/>
              </a:tabLst>
            </a:pPr>
            <a:endParaRPr lang="en-CA" altLang="en-US" sz="1800"/>
          </a:p>
          <a:p>
            <a:pPr marL="115888" indent="-115888">
              <a:tabLst>
                <a:tab pos="476250" algn="l"/>
              </a:tabLst>
            </a:pPr>
            <a:r>
              <a:rPr lang="en-CA" altLang="en-US" sz="2000"/>
              <a:t>The constructor is automatically invoked whenever an instance of the class is created</a:t>
            </a:r>
            <a:r>
              <a:rPr lang="en-CA" altLang="en-US" sz="1800"/>
              <a:t> e.g., </a:t>
            </a:r>
            <a:r>
              <a:rPr lang="en-CA" altLang="en-US" sz="1800">
                <a:latin typeface="Consolas" pitchFamily="49" charset="0"/>
                <a:cs typeface="Consolas" pitchFamily="49" charset="0"/>
              </a:rPr>
              <a:t>Person aPerson = new Person();</a:t>
            </a:r>
          </a:p>
          <a:p>
            <a:pPr marL="115888" indent="-115888">
              <a:tabLst>
                <a:tab pos="476250" algn="l"/>
              </a:tabLst>
            </a:pPr>
            <a:endParaRPr lang="en-CA" altLang="en-US" sz="1800">
              <a:latin typeface="Consolas" pitchFamily="49" charset="0"/>
              <a:cs typeface="Consolas" pitchFamily="49" charset="0"/>
            </a:endParaRPr>
          </a:p>
          <a:p>
            <a:pPr marL="115888" indent="-115888">
              <a:tabLst>
                <a:tab pos="476250" algn="l"/>
              </a:tabLst>
            </a:pPr>
            <a:endParaRPr lang="en-CA" altLang="en-US" sz="1800">
              <a:latin typeface="Consolas" pitchFamily="49" charset="0"/>
              <a:cs typeface="Consolas" pitchFamily="49" charset="0"/>
            </a:endParaRPr>
          </a:p>
          <a:p>
            <a:pPr marL="115888" indent="-115888">
              <a:tabLst>
                <a:tab pos="476250" algn="l"/>
              </a:tabLst>
            </a:pPr>
            <a:endParaRPr lang="en-CA" altLang="en-US" sz="1800">
              <a:latin typeface="Consolas" pitchFamily="49" charset="0"/>
              <a:cs typeface="Consolas" pitchFamily="49" charset="0"/>
            </a:endParaRPr>
          </a:p>
          <a:p>
            <a:pPr marL="115888" indent="-115888">
              <a:tabLst>
                <a:tab pos="476250" algn="l"/>
              </a:tabLst>
            </a:pPr>
            <a:endParaRPr lang="en-CA" altLang="en-US" sz="1800">
              <a:latin typeface="Consolas" pitchFamily="49" charset="0"/>
              <a:cs typeface="Consolas" pitchFamily="49" charset="0"/>
            </a:endParaRPr>
          </a:p>
          <a:p>
            <a:pPr marL="115888" indent="-115888">
              <a:tabLst>
                <a:tab pos="476250" algn="l"/>
              </a:tabLst>
            </a:pPr>
            <a:r>
              <a:rPr lang="en-CA" altLang="en-US">
                <a:cs typeface="Consolas" pitchFamily="49" charset="0"/>
              </a:rPr>
              <a:t>Constructors can take parameters but </a:t>
            </a:r>
            <a:r>
              <a:rPr lang="en-CA" altLang="en-US" b="1">
                <a:cs typeface="Consolas" pitchFamily="49" charset="0"/>
              </a:rPr>
              <a:t>never</a:t>
            </a:r>
            <a:r>
              <a:rPr lang="en-CA" altLang="en-US">
                <a:cs typeface="Consolas" pitchFamily="49" charset="0"/>
              </a:rPr>
              <a:t> have a return type.</a:t>
            </a:r>
          </a:p>
          <a:p>
            <a:pPr marL="115888" indent="-115888">
              <a:tabLst>
                <a:tab pos="476250" algn="l"/>
              </a:tabLst>
            </a:pPr>
            <a:endParaRPr lang="en-US" altLang="en-US" sz="1800"/>
          </a:p>
        </p:txBody>
      </p:sp>
      <p:sp>
        <p:nvSpPr>
          <p:cNvPr id="28675" name="Title 1"/>
          <p:cNvSpPr>
            <a:spLocks noGrp="1"/>
          </p:cNvSpPr>
          <p:nvPr>
            <p:ph type="title"/>
          </p:nvPr>
        </p:nvSpPr>
        <p:spPr>
          <a:xfrm>
            <a:off x="381000" y="304800"/>
            <a:ext cx="8229600" cy="639763"/>
          </a:xfrm>
        </p:spPr>
        <p:txBody>
          <a:bodyPr/>
          <a:lstStyle/>
          <a:p>
            <a:r>
              <a:rPr lang="en-US" altLang="en-US"/>
              <a:t>Constructor</a:t>
            </a:r>
          </a:p>
        </p:txBody>
      </p:sp>
      <p:grpSp>
        <p:nvGrpSpPr>
          <p:cNvPr id="28701" name="Group 29"/>
          <p:cNvGrpSpPr/>
          <p:nvPr/>
        </p:nvGrpSpPr>
        <p:grpSpPr>
          <a:xfrm>
            <a:off x="3733800" y="1993900"/>
            <a:ext cx="1356784" cy="1923562"/>
            <a:chOff x="2352" y="1208"/>
            <a:chExt cx="960" cy="1432"/>
          </a:xfrm>
        </p:grpSpPr>
        <p:sp>
          <p:nvSpPr>
            <p:cNvPr id="28693" name="Rectangle 4"/>
            <p:cNvSpPr>
              <a:spLocks noChangeArrowheads="1"/>
            </p:cNvSpPr>
            <p:nvPr/>
          </p:nvSpPr>
          <p:spPr bwMode="auto">
            <a:xfrm>
              <a:off x="2352" y="2256"/>
              <a:ext cx="960" cy="38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93600" tIns="46800" rIns="93600" bIns="46800"/>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lgn="ctr">
                <a:spcBef>
                  <a:spcPct val="50000"/>
                </a:spcBef>
                <a:buFontTx/>
                <a:buNone/>
              </a:pPr>
              <a:r>
                <a:rPr lang="en-US" altLang="en-US" sz="1600">
                  <a:latin typeface="Arial"/>
                </a:rPr>
                <a:t>Constructor</a:t>
              </a:r>
            </a:p>
          </p:txBody>
        </p:sp>
        <p:sp>
          <p:nvSpPr>
            <p:cNvPr id="28694" name="Rectangle 5"/>
            <p:cNvSpPr>
              <a:spLocks noChangeArrowheads="1"/>
            </p:cNvSpPr>
            <p:nvPr/>
          </p:nvSpPr>
          <p:spPr bwMode="auto">
            <a:xfrm>
              <a:off x="2880" y="2064"/>
              <a:ext cx="272" cy="162"/>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93600" tIns="46800" rIns="93600" bIns="46800" anchor="ctr">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endParaRPr lang="en-US" altLang="en-US" sz="1000">
                <a:latin typeface="Arial"/>
              </a:endParaRPr>
            </a:p>
          </p:txBody>
        </p:sp>
        <p:grpSp>
          <p:nvGrpSpPr>
            <p:cNvPr id="28695" name="Group 25"/>
            <p:cNvGrpSpPr/>
            <p:nvPr/>
          </p:nvGrpSpPr>
          <p:grpSpPr>
            <a:xfrm>
              <a:off x="2805" y="1208"/>
              <a:ext cx="393" cy="862"/>
              <a:chOff x="2805" y="1208"/>
              <a:chExt cx="393" cy="862"/>
            </a:xfrm>
          </p:grpSpPr>
          <p:sp>
            <p:nvSpPr>
              <p:cNvPr id="28696" name="Freeform 6"/>
              <p:cNvSpPr/>
              <p:nvPr/>
            </p:nvSpPr>
            <p:spPr bwMode="auto">
              <a:xfrm>
                <a:off x="2805" y="1208"/>
                <a:ext cx="204" cy="862"/>
              </a:xfrm>
              <a:custGeom>
                <a:avLst/>
                <a:gdLst>
                  <a:gd name="T0" fmla="*/ 2147483647 w 204"/>
                  <a:gd name="T1" fmla="*/ 2147483647 h 862"/>
                  <a:gd name="T2" fmla="*/ 2147483647 w 204"/>
                  <a:gd name="T3" fmla="*/ 2147483647 h 862"/>
                  <a:gd name="T4" fmla="*/ 2147483647 w 204"/>
                  <a:gd name="T5" fmla="*/ 2147483647 h 862"/>
                  <a:gd name="T6" fmla="*/ 2147483647 w 204"/>
                  <a:gd name="T7" fmla="*/ 2147483647 h 862"/>
                  <a:gd name="T8" fmla="*/ 2147483647 w 204"/>
                  <a:gd name="T9" fmla="*/ 2147483647 h 862"/>
                  <a:gd name="T10" fmla="*/ 2147483647 w 204"/>
                  <a:gd name="T11" fmla="*/ 2147483647 h 862"/>
                  <a:gd name="T12" fmla="*/ 2147483647 w 204"/>
                  <a:gd name="T13" fmla="*/ 2147483647 h 862"/>
                  <a:gd name="T14" fmla="*/ 2147483647 w 204"/>
                  <a:gd name="T15" fmla="*/ 0 h 862"/>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862"/>
                  <a:gd name="T26" fmla="*/ 204 w 204"/>
                  <a:gd name="T27" fmla="*/ 862 h 8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862">
                    <a:moveTo>
                      <a:pt x="98" y="862"/>
                    </a:moveTo>
                    <a:cubicBezTo>
                      <a:pt x="49" y="775"/>
                      <a:pt x="0" y="688"/>
                      <a:pt x="8" y="635"/>
                    </a:cubicBezTo>
                    <a:cubicBezTo>
                      <a:pt x="16" y="582"/>
                      <a:pt x="144" y="582"/>
                      <a:pt x="144" y="544"/>
                    </a:cubicBezTo>
                    <a:cubicBezTo>
                      <a:pt x="144" y="506"/>
                      <a:pt x="16" y="446"/>
                      <a:pt x="8" y="408"/>
                    </a:cubicBezTo>
                    <a:cubicBezTo>
                      <a:pt x="0" y="370"/>
                      <a:pt x="68" y="340"/>
                      <a:pt x="98" y="317"/>
                    </a:cubicBezTo>
                    <a:cubicBezTo>
                      <a:pt x="128" y="294"/>
                      <a:pt x="204" y="302"/>
                      <a:pt x="189" y="272"/>
                    </a:cubicBezTo>
                    <a:cubicBezTo>
                      <a:pt x="174" y="242"/>
                      <a:pt x="8" y="181"/>
                      <a:pt x="8" y="136"/>
                    </a:cubicBezTo>
                    <a:cubicBezTo>
                      <a:pt x="8" y="91"/>
                      <a:pt x="98" y="45"/>
                      <a:pt x="189" y="0"/>
                    </a:cubicBezTo>
                  </a:path>
                </a:pathLst>
              </a:custGeom>
              <a:noFill/>
              <a:ln w="25400"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sp>
            <p:nvSpPr>
              <p:cNvPr id="28697" name="Freeform 7"/>
              <p:cNvSpPr/>
              <p:nvPr/>
            </p:nvSpPr>
            <p:spPr bwMode="auto">
              <a:xfrm>
                <a:off x="2994" y="1208"/>
                <a:ext cx="204" cy="862"/>
              </a:xfrm>
              <a:custGeom>
                <a:avLst/>
                <a:gdLst>
                  <a:gd name="T0" fmla="*/ 2147483647 w 204"/>
                  <a:gd name="T1" fmla="*/ 2147483647 h 862"/>
                  <a:gd name="T2" fmla="*/ 2147483647 w 204"/>
                  <a:gd name="T3" fmla="*/ 2147483647 h 862"/>
                  <a:gd name="T4" fmla="*/ 2147483647 w 204"/>
                  <a:gd name="T5" fmla="*/ 2147483647 h 862"/>
                  <a:gd name="T6" fmla="*/ 2147483647 w 204"/>
                  <a:gd name="T7" fmla="*/ 2147483647 h 862"/>
                  <a:gd name="T8" fmla="*/ 2147483647 w 204"/>
                  <a:gd name="T9" fmla="*/ 2147483647 h 862"/>
                  <a:gd name="T10" fmla="*/ 2147483647 w 204"/>
                  <a:gd name="T11" fmla="*/ 2147483647 h 862"/>
                  <a:gd name="T12" fmla="*/ 2147483647 w 204"/>
                  <a:gd name="T13" fmla="*/ 2147483647 h 862"/>
                  <a:gd name="T14" fmla="*/ 2147483647 w 204"/>
                  <a:gd name="T15" fmla="*/ 0 h 862"/>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862"/>
                  <a:gd name="T26" fmla="*/ 204 w 204"/>
                  <a:gd name="T27" fmla="*/ 862 h 8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862">
                    <a:moveTo>
                      <a:pt x="98" y="862"/>
                    </a:moveTo>
                    <a:cubicBezTo>
                      <a:pt x="49" y="775"/>
                      <a:pt x="0" y="688"/>
                      <a:pt x="8" y="635"/>
                    </a:cubicBezTo>
                    <a:cubicBezTo>
                      <a:pt x="16" y="582"/>
                      <a:pt x="144" y="582"/>
                      <a:pt x="144" y="544"/>
                    </a:cubicBezTo>
                    <a:cubicBezTo>
                      <a:pt x="144" y="506"/>
                      <a:pt x="16" y="446"/>
                      <a:pt x="8" y="408"/>
                    </a:cubicBezTo>
                    <a:cubicBezTo>
                      <a:pt x="0" y="370"/>
                      <a:pt x="68" y="340"/>
                      <a:pt x="98" y="317"/>
                    </a:cubicBezTo>
                    <a:cubicBezTo>
                      <a:pt x="128" y="294"/>
                      <a:pt x="204" y="302"/>
                      <a:pt x="189" y="272"/>
                    </a:cubicBezTo>
                    <a:cubicBezTo>
                      <a:pt x="174" y="242"/>
                      <a:pt x="8" y="181"/>
                      <a:pt x="8" y="136"/>
                    </a:cubicBezTo>
                    <a:cubicBezTo>
                      <a:pt x="8" y="91"/>
                      <a:pt x="98" y="45"/>
                      <a:pt x="189" y="0"/>
                    </a:cubicBezTo>
                  </a:path>
                </a:pathLst>
              </a:custGeom>
              <a:noFill/>
              <a:ln w="25400"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sp>
            <p:nvSpPr>
              <p:cNvPr id="28698" name="Freeform 8"/>
              <p:cNvSpPr/>
              <p:nvPr/>
            </p:nvSpPr>
            <p:spPr bwMode="auto">
              <a:xfrm>
                <a:off x="2903" y="1208"/>
                <a:ext cx="204" cy="862"/>
              </a:xfrm>
              <a:custGeom>
                <a:avLst/>
                <a:gdLst>
                  <a:gd name="T0" fmla="*/ 2147483647 w 204"/>
                  <a:gd name="T1" fmla="*/ 2147483647 h 862"/>
                  <a:gd name="T2" fmla="*/ 2147483647 w 204"/>
                  <a:gd name="T3" fmla="*/ 2147483647 h 862"/>
                  <a:gd name="T4" fmla="*/ 2147483647 w 204"/>
                  <a:gd name="T5" fmla="*/ 2147483647 h 862"/>
                  <a:gd name="T6" fmla="*/ 2147483647 w 204"/>
                  <a:gd name="T7" fmla="*/ 2147483647 h 862"/>
                  <a:gd name="T8" fmla="*/ 2147483647 w 204"/>
                  <a:gd name="T9" fmla="*/ 2147483647 h 862"/>
                  <a:gd name="T10" fmla="*/ 2147483647 w 204"/>
                  <a:gd name="T11" fmla="*/ 2147483647 h 862"/>
                  <a:gd name="T12" fmla="*/ 2147483647 w 204"/>
                  <a:gd name="T13" fmla="*/ 2147483647 h 862"/>
                  <a:gd name="T14" fmla="*/ 2147483647 w 204"/>
                  <a:gd name="T15" fmla="*/ 0 h 862"/>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862"/>
                  <a:gd name="T26" fmla="*/ 204 w 204"/>
                  <a:gd name="T27" fmla="*/ 862 h 8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862">
                    <a:moveTo>
                      <a:pt x="98" y="862"/>
                    </a:moveTo>
                    <a:cubicBezTo>
                      <a:pt x="49" y="775"/>
                      <a:pt x="0" y="688"/>
                      <a:pt x="8" y="635"/>
                    </a:cubicBezTo>
                    <a:cubicBezTo>
                      <a:pt x="16" y="582"/>
                      <a:pt x="144" y="582"/>
                      <a:pt x="144" y="544"/>
                    </a:cubicBezTo>
                    <a:cubicBezTo>
                      <a:pt x="144" y="506"/>
                      <a:pt x="16" y="446"/>
                      <a:pt x="8" y="408"/>
                    </a:cubicBezTo>
                    <a:cubicBezTo>
                      <a:pt x="0" y="370"/>
                      <a:pt x="68" y="340"/>
                      <a:pt x="98" y="317"/>
                    </a:cubicBezTo>
                    <a:cubicBezTo>
                      <a:pt x="128" y="294"/>
                      <a:pt x="204" y="302"/>
                      <a:pt x="189" y="272"/>
                    </a:cubicBezTo>
                    <a:cubicBezTo>
                      <a:pt x="174" y="242"/>
                      <a:pt x="8" y="181"/>
                      <a:pt x="8" y="136"/>
                    </a:cubicBezTo>
                    <a:cubicBezTo>
                      <a:pt x="8" y="91"/>
                      <a:pt x="98" y="45"/>
                      <a:pt x="189" y="0"/>
                    </a:cubicBezTo>
                  </a:path>
                </a:pathLst>
              </a:custGeom>
              <a:noFill/>
              <a:ln w="25400"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grpSp>
      </p:grpSp>
      <p:sp>
        <p:nvSpPr>
          <p:cNvPr id="28691" name="AutoShape 10"/>
          <p:cNvSpPr>
            <a:spLocks noChangeArrowheads="1"/>
          </p:cNvSpPr>
          <p:nvPr/>
        </p:nvSpPr>
        <p:spPr bwMode="auto">
          <a:xfrm rot="894496">
            <a:off x="2144660" y="3331275"/>
            <a:ext cx="1424623" cy="346563"/>
          </a:xfrm>
          <a:prstGeom prst="rightArrow">
            <a:avLst>
              <a:gd name="adj1" fmla="val 50000"/>
              <a:gd name="adj2" fmla="val 97674"/>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square" lIns="93600" tIns="46800" rIns="93600" bIns="46800" anchor="ctr">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endParaRPr lang="en-US" altLang="en-US" sz="1000">
              <a:latin typeface="Arial"/>
            </a:endParaRPr>
          </a:p>
        </p:txBody>
      </p:sp>
      <p:grpSp>
        <p:nvGrpSpPr>
          <p:cNvPr id="28703" name="Group 31"/>
          <p:cNvGrpSpPr/>
          <p:nvPr/>
        </p:nvGrpSpPr>
        <p:grpSpPr>
          <a:xfrm>
            <a:off x="4191000" y="4621311"/>
            <a:ext cx="1987550" cy="1198563"/>
            <a:chOff x="1584" y="3120"/>
            <a:chExt cx="1252" cy="755"/>
          </a:xfrm>
        </p:grpSpPr>
        <p:sp>
          <p:nvSpPr>
            <p:cNvPr id="21" name="Right Brace 20"/>
            <p:cNvSpPr/>
            <p:nvPr/>
          </p:nvSpPr>
          <p:spPr bwMode="auto">
            <a:xfrm rot="5400000">
              <a:off x="2068" y="2736"/>
              <a:ext cx="192" cy="960"/>
            </a:xfrm>
            <a:prstGeom prst="rightBrace">
              <a:avLst>
                <a:gd name="adj1" fmla="val 8333"/>
                <a:gd name="adj2" fmla="val 50000"/>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rot="10800000" vert="eaVert" anchor="ct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pPr algn="ctr">
                <a:defRPr/>
              </a:pPr>
              <a:endParaRPr lang="en-US">
                <a:latin typeface="+mn-lt"/>
                <a:cs typeface="+mn-cs"/>
              </a:endParaRPr>
            </a:p>
          </p:txBody>
        </p:sp>
        <p:sp>
          <p:nvSpPr>
            <p:cNvPr id="28692" name="TextBox 21"/>
            <p:cNvSpPr txBox="1">
              <a:spLocks noChangeArrowheads="1"/>
            </p:cNvSpPr>
            <p:nvPr/>
          </p:nvSpPr>
          <p:spPr bwMode="auto">
            <a:xfrm>
              <a:off x="1584" y="3298"/>
              <a:ext cx="125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r>
                <a:rPr lang="en-US" altLang="en-US" sz="1800" b="1">
                  <a:solidFill>
                    <a:srgbClr val="FF0000"/>
                  </a:solidFill>
                </a:rPr>
                <a:t>Call to constructor</a:t>
              </a:r>
            </a:p>
            <a:p>
              <a:pPr eaLnBrk="1" hangingPunct="1">
                <a:spcBef>
                  <a:spcPct val="0"/>
                </a:spcBef>
                <a:buFontTx/>
                <a:buNone/>
              </a:pPr>
              <a:r>
                <a:rPr lang="en-US" altLang="en-US" sz="1800" b="1">
                  <a:solidFill>
                    <a:srgbClr val="FF0000"/>
                  </a:solidFill>
                </a:rPr>
                <a:t>(creates something ‘</a:t>
              </a:r>
              <a:r>
                <a:rPr lang="en-US" altLang="en-US" sz="1800" b="1">
                  <a:solidFill>
                    <a:srgbClr val="FF0000"/>
                  </a:solidFill>
                  <a:latin typeface="Consolas" pitchFamily="49" charset="0"/>
                </a:rPr>
                <a:t>new</a:t>
              </a:r>
              <a:r>
                <a:rPr lang="en-US" altLang="en-US" sz="1800" b="1">
                  <a:solidFill>
                    <a:srgbClr val="FF0000"/>
                  </a:solidFill>
                </a:rPr>
                <a:t>’)</a:t>
              </a:r>
            </a:p>
          </p:txBody>
        </p:sp>
      </p:grpSp>
      <p:grpSp>
        <p:nvGrpSpPr>
          <p:cNvPr id="28700" name="Group 28"/>
          <p:cNvGrpSpPr/>
          <p:nvPr/>
        </p:nvGrpSpPr>
        <p:grpSpPr>
          <a:xfrm>
            <a:off x="914400" y="1905000"/>
            <a:ext cx="1017588" cy="1676400"/>
            <a:chOff x="576" y="1152"/>
            <a:chExt cx="720" cy="1248"/>
          </a:xfrm>
        </p:grpSpPr>
        <p:sp>
          <p:nvSpPr>
            <p:cNvPr id="2" name="Oval 12"/>
            <p:cNvSpPr>
              <a:spLocks noChangeArrowheads="1"/>
            </p:cNvSpPr>
            <p:nvPr/>
          </p:nvSpPr>
          <p:spPr bwMode="auto">
            <a:xfrm>
              <a:off x="672" y="1536"/>
              <a:ext cx="289" cy="730"/>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anchor="ct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endParaRPr lang="en-US" altLang="en-US" sz="1000">
                <a:latin typeface="Arial"/>
              </a:endParaRPr>
            </a:p>
          </p:txBody>
        </p:sp>
        <p:sp>
          <p:nvSpPr>
            <p:cNvPr id="28688" name="Text Box 13"/>
            <p:cNvSpPr txBox="1">
              <a:spLocks noChangeArrowheads="1"/>
            </p:cNvSpPr>
            <p:nvPr/>
          </p:nvSpPr>
          <p:spPr bwMode="auto">
            <a:xfrm>
              <a:off x="672" y="1152"/>
              <a:ext cx="5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spcBef>
                  <a:spcPct val="50000"/>
                </a:spcBef>
                <a:buFontTx/>
                <a:buNone/>
              </a:pPr>
              <a:r>
                <a:rPr lang="en-US" altLang="en-US" sz="1400">
                  <a:latin typeface="Arial"/>
                </a:rPr>
                <a:t>Object</a:t>
              </a:r>
            </a:p>
          </p:txBody>
        </p:sp>
        <p:sp>
          <p:nvSpPr>
            <p:cNvPr id="28689" name="Text Box 14"/>
            <p:cNvSpPr txBox="1">
              <a:spLocks noChangeArrowheads="1"/>
            </p:cNvSpPr>
            <p:nvPr/>
          </p:nvSpPr>
          <p:spPr bwMode="auto">
            <a:xfrm>
              <a:off x="700" y="1515"/>
              <a:ext cx="544"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no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spcBef>
                  <a:spcPct val="50000"/>
                </a:spcBef>
                <a:buFontTx/>
                <a:buNone/>
              </a:pPr>
              <a:r>
                <a:rPr lang="en-US" altLang="en-US" sz="1200">
                  <a:latin typeface="Arial"/>
                </a:rPr>
                <a:t>x</a:t>
              </a:r>
            </a:p>
            <a:p>
              <a:pPr>
                <a:spcBef>
                  <a:spcPct val="50000"/>
                </a:spcBef>
                <a:buFontTx/>
                <a:buNone/>
              </a:pPr>
              <a:r>
                <a:rPr lang="en-US" altLang="en-US" sz="1200">
                  <a:latin typeface="Arial"/>
                </a:rPr>
                <a:t>y</a:t>
              </a:r>
            </a:p>
            <a:p>
              <a:pPr>
                <a:spcBef>
                  <a:spcPct val="50000"/>
                </a:spcBef>
                <a:buFontTx/>
                <a:buNone/>
              </a:pPr>
              <a:r>
                <a:rPr lang="en-US" altLang="en-US" sz="1200">
                  <a:latin typeface="Arial"/>
                </a:rPr>
                <a:t>z</a:t>
              </a:r>
            </a:p>
          </p:txBody>
        </p:sp>
        <p:sp>
          <p:nvSpPr>
            <p:cNvPr id="28690" name="Rectangle 26"/>
            <p:cNvSpPr>
              <a:spLocks noChangeArrowheads="1"/>
            </p:cNvSpPr>
            <p:nvPr/>
          </p:nvSpPr>
          <p:spPr bwMode="auto">
            <a:xfrm>
              <a:off x="576" y="1344"/>
              <a:ext cx="720" cy="1056"/>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endParaRPr lang="en-CA" altLang="en-US" sz="1800"/>
            </a:p>
          </p:txBody>
        </p:sp>
      </p:grpSp>
      <p:grpSp>
        <p:nvGrpSpPr>
          <p:cNvPr id="28699" name="Group 27"/>
          <p:cNvGrpSpPr/>
          <p:nvPr/>
        </p:nvGrpSpPr>
        <p:grpSpPr>
          <a:xfrm>
            <a:off x="6324600" y="2209800"/>
            <a:ext cx="1017588" cy="1676400"/>
            <a:chOff x="5040" y="1248"/>
            <a:chExt cx="720" cy="1248"/>
          </a:xfrm>
        </p:grpSpPr>
        <p:sp>
          <p:nvSpPr>
            <p:cNvPr id="28682" name="Oval 17"/>
            <p:cNvSpPr>
              <a:spLocks noChangeArrowheads="1"/>
            </p:cNvSpPr>
            <p:nvPr/>
          </p:nvSpPr>
          <p:spPr bwMode="auto">
            <a:xfrm>
              <a:off x="5184" y="1584"/>
              <a:ext cx="409" cy="743"/>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lIns="93600" tIns="46800" rIns="93600" bIns="46800" anchor="ct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endParaRPr lang="en-US" altLang="en-US" sz="1000">
                <a:latin typeface="Arial"/>
              </a:endParaRPr>
            </a:p>
          </p:txBody>
        </p:sp>
        <p:grpSp>
          <p:nvGrpSpPr>
            <p:cNvPr id="28683" name="Group 30"/>
            <p:cNvGrpSpPr/>
            <p:nvPr/>
          </p:nvGrpSpPr>
          <p:grpSpPr>
            <a:xfrm>
              <a:off x="5040" y="1248"/>
              <a:ext cx="720" cy="1248"/>
              <a:chOff x="4224" y="1344"/>
              <a:chExt cx="720" cy="1248"/>
            </a:xfrm>
          </p:grpSpPr>
          <p:sp>
            <p:nvSpPr>
              <p:cNvPr id="28684" name="Text Box 18"/>
              <p:cNvSpPr txBox="1">
                <a:spLocks noChangeArrowheads="1"/>
              </p:cNvSpPr>
              <p:nvPr/>
            </p:nvSpPr>
            <p:spPr bwMode="auto">
              <a:xfrm>
                <a:off x="4320" y="1344"/>
                <a:ext cx="5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spcBef>
                    <a:spcPct val="50000"/>
                  </a:spcBef>
                  <a:buFontTx/>
                  <a:buNone/>
                </a:pPr>
                <a:r>
                  <a:rPr lang="en-US" altLang="en-US" sz="1400">
                    <a:latin typeface="Arial"/>
                  </a:rPr>
                  <a:t>Object</a:t>
                </a:r>
              </a:p>
            </p:txBody>
          </p:sp>
          <p:sp>
            <p:nvSpPr>
              <p:cNvPr id="28685" name="Text Box 19"/>
              <p:cNvSpPr txBox="1">
                <a:spLocks noChangeArrowheads="1"/>
              </p:cNvSpPr>
              <p:nvPr/>
            </p:nvSpPr>
            <p:spPr bwMode="auto">
              <a:xfrm>
                <a:off x="4368" y="1728"/>
                <a:ext cx="544"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no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spcBef>
                    <a:spcPct val="50000"/>
                  </a:spcBef>
                  <a:buFontTx/>
                  <a:buNone/>
                </a:pPr>
                <a:r>
                  <a:rPr lang="en-US" altLang="en-US" sz="1200">
                    <a:latin typeface="Arial"/>
                  </a:rPr>
                  <a:t>x = 1</a:t>
                </a:r>
              </a:p>
              <a:p>
                <a:pPr>
                  <a:spcBef>
                    <a:spcPct val="50000"/>
                  </a:spcBef>
                  <a:buFontTx/>
                  <a:buNone/>
                </a:pPr>
                <a:r>
                  <a:rPr lang="en-US" altLang="en-US" sz="1200">
                    <a:latin typeface="Arial"/>
                  </a:rPr>
                  <a:t>y = 2</a:t>
                </a:r>
              </a:p>
              <a:p>
                <a:pPr>
                  <a:spcBef>
                    <a:spcPct val="50000"/>
                  </a:spcBef>
                  <a:buFontTx/>
                  <a:buNone/>
                </a:pPr>
                <a:r>
                  <a:rPr lang="en-US" altLang="en-US" sz="1200">
                    <a:latin typeface="Arial"/>
                  </a:rPr>
                  <a:t>z = 3</a:t>
                </a:r>
              </a:p>
            </p:txBody>
          </p:sp>
          <p:sp>
            <p:nvSpPr>
              <p:cNvPr id="28686" name="Rectangle 27"/>
              <p:cNvSpPr>
                <a:spLocks noChangeArrowheads="1"/>
              </p:cNvSpPr>
              <p:nvPr/>
            </p:nvSpPr>
            <p:spPr bwMode="auto">
              <a:xfrm>
                <a:off x="4224" y="1536"/>
                <a:ext cx="720" cy="1056"/>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endParaRPr lang="en-CA" altLang="en-US" sz="1800"/>
              </a:p>
            </p:txBody>
          </p:sp>
        </p:grpSp>
      </p:grpSp>
      <p:sp>
        <p:nvSpPr>
          <p:cNvPr id="28687" name="AutoShape 20"/>
          <p:cNvSpPr>
            <a:spLocks noChangeArrowheads="1"/>
          </p:cNvSpPr>
          <p:nvPr/>
        </p:nvSpPr>
        <p:spPr bwMode="auto">
          <a:xfrm rot="-1391484">
            <a:off x="5327322" y="3459464"/>
            <a:ext cx="1150440" cy="346563"/>
          </a:xfrm>
          <a:prstGeom prst="rightArrow">
            <a:avLst>
              <a:gd name="adj1" fmla="val 50000"/>
              <a:gd name="adj2" fmla="val 78876"/>
            </a:avLst>
          </a:prstGeom>
          <a:solidFill>
            <a:srgbClr val="FFFFFF"/>
          </a:solidFill>
          <a:ln w="12700">
            <a:solidFill>
              <a:schemeClr val="tx1"/>
            </a:solidFill>
            <a:miter lim="800000"/>
          </a:ln>
        </p:spPr>
        <p:txBody>
          <a:bodyPr wrap="square" lIns="93600" tIns="46800" rIns="93600" bIns="46800" anchor="ctr">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endParaRPr lang="en-US" altLang="en-US" sz="1000">
              <a:latin typeface="Arial"/>
            </a:endParaRPr>
          </a:p>
        </p:txBody>
      </p:sp>
      <p:sp>
        <p:nvSpPr>
          <p:cNvPr id="4" name="Rectangle 3"/>
          <p:cNvSpPr/>
          <p:nvPr/>
        </p:nvSpPr>
        <p:spPr bwMode="auto">
          <a:xfrm>
            <a:off x="6178550" y="4638749"/>
            <a:ext cx="2697372" cy="1461247"/>
          </a:xfrm>
          <a:prstGeom prst="rect">
            <a:avLst/>
          </a:prstGeom>
          <a:solidFill>
            <a:srgbClr val="FFFFCC"/>
          </a:solidFill>
          <a:ln w="38100" cap="flat" cmpd="sng" algn="ctr">
            <a:solidFill>
              <a:schemeClr val="tx1"/>
            </a:solidFill>
            <a:prstDash val="solid"/>
            <a:round/>
            <a:headEnd type="none" w="sm" len="sm"/>
            <a:tailEnd type="none"/>
          </a:ln>
          <a:effectLst/>
        </p:spPr>
        <p:txBody>
          <a:bodyPr rtlCol="0" anchor="t" anchorCtr="0"/>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r>
              <a:rPr lang="en-US">
                <a:latin typeface="Consolas" pitchFamily="49" charset="0"/>
                <a:cs typeface="Consolas" pitchFamily="49" charset="0"/>
              </a:rPr>
              <a:t>class Person {</a:t>
            </a:r>
          </a:p>
          <a:p>
            <a:r>
              <a:rPr lang="en-US" b="1">
                <a:latin typeface="Consolas" pitchFamily="49" charset="0"/>
                <a:cs typeface="Consolas" pitchFamily="49" charset="0"/>
              </a:rPr>
              <a:t>    // Constructor</a:t>
            </a:r>
          </a:p>
          <a:p>
            <a:r>
              <a:rPr lang="en-US">
                <a:latin typeface="Consolas" pitchFamily="49" charset="0"/>
                <a:cs typeface="Consolas" pitchFamily="49" charset="0"/>
              </a:rPr>
              <a:t>    public Person() {</a:t>
            </a:r>
          </a:p>
          <a:p>
            <a:r>
              <a:rPr lang="en-US">
                <a:latin typeface="Consolas" pitchFamily="49" charset="0"/>
                <a:cs typeface="Consolas" pitchFamily="49" charset="0"/>
              </a:rPr>
              <a:t>        …</a:t>
            </a:r>
          </a:p>
          <a:p>
            <a:r>
              <a:rPr lang="en-US">
                <a:latin typeface="Consolas" pitchFamily="49" charset="0"/>
                <a:cs typeface="Consolas" pitchFamily="49" charset="0"/>
              </a:rPr>
              <a:t>    }</a:t>
            </a:r>
          </a:p>
          <a:p>
            <a:r>
              <a:rPr lang="en-US">
                <a:latin typeface="Consolas" pitchFamily="49" charset="0"/>
                <a:cs typeface="Consolas" pitchFamily="49" charset="0"/>
              </a:rPr>
              <a:t>}</a:t>
            </a:r>
          </a:p>
        </p:txBody>
      </p:sp>
    </p:spTree>
    <p:extLst>
      <p:ext uri="{BB962C8B-B14F-4D97-AF65-F5344CB8AC3E}">
        <p14:creationId xmlns:p14="http://schemas.microsoft.com/office/powerpoint/2010/main" val="18785041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dur="1" fill="hold" nodeType="clickEffect">
                                  <p:stCondLst>
                                    <p:cond delay="0"/>
                                  </p:stCondLst>
                                  <p:childTnLst>
                                    <p:set>
                                      <p:cBhvr>
                                        <p:cTn id="10" dur="1" fill="hold">
                                          <p:stCondLst>
                                            <p:cond delay="0"/>
                                          </p:stCondLst>
                                        </p:cTn>
                                        <p:tgtEl>
                                          <p:spTgt spid="287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286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dur="1" fill="hold" nodeType="clickEffect">
                                  <p:stCondLst>
                                    <p:cond delay="0"/>
                                  </p:stCondLst>
                                  <p:childTnLst>
                                    <p:set>
                                      <p:cBhvr>
                                        <p:cTn id="18" dur="1" fill="hold">
                                          <p:stCondLst>
                                            <p:cond delay="0"/>
                                          </p:stCondLst>
                                        </p:cTn>
                                        <p:tgtEl>
                                          <p:spTgt spid="287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dur="1" fill="hold" grpId="0" nodeType="clickEffect">
                                  <p:stCondLst>
                                    <p:cond delay="0"/>
                                  </p:stCondLst>
                                  <p:childTnLst>
                                    <p:set>
                                      <p:cBhvr>
                                        <p:cTn id="22" dur="1" fill="hold">
                                          <p:stCondLst>
                                            <p:cond delay="0"/>
                                          </p:stCondLst>
                                        </p:cTn>
                                        <p:tgtEl>
                                          <p:spTgt spid="2868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dur="1" fill="hold" nodeType="clickEffect">
                                  <p:stCondLst>
                                    <p:cond delay="0"/>
                                  </p:stCondLst>
                                  <p:childTnLst>
                                    <p:set>
                                      <p:cBhvr>
                                        <p:cTn id="26" dur="1" fill="hold">
                                          <p:stCondLst>
                                            <p:cond delay="0"/>
                                          </p:stCondLst>
                                        </p:cTn>
                                        <p:tgtEl>
                                          <p:spTgt spid="286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dur="1"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dur="1" fill="hold" nodeType="clickEffect">
                                  <p:stCondLst>
                                    <p:cond delay="0"/>
                                  </p:stCondLst>
                                  <p:childTnLst>
                                    <p:set>
                                      <p:cBhvr>
                                        <p:cTn id="38" dur="1" fill="hold">
                                          <p:stCondLst>
                                            <p:cond delay="0"/>
                                          </p:stCondLst>
                                        </p:cTn>
                                        <p:tgtEl>
                                          <p:spTgt spid="2870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4" presetClass="entr" presetSubtype="10" dur="50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randombar(horizontal)">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691" grpId="0" animBg="1"/>
      <p:bldP spid="28687"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New Term: Default Constructor</a:t>
            </a:r>
          </a:p>
        </p:txBody>
      </p:sp>
      <p:sp>
        <p:nvSpPr>
          <p:cNvPr id="3" name="Content Placeholder 2"/>
          <p:cNvSpPr>
            <a:spLocks noGrp="1"/>
          </p:cNvSpPr>
          <p:nvPr>
            <p:ph idx="1"/>
          </p:nvPr>
        </p:nvSpPr>
        <p:spPr/>
        <p:txBody>
          <a:bodyPr/>
          <a:lstStyle/>
          <a:p>
            <a:r>
              <a:rPr lang="en-US"/>
              <a:t>Takes no parameters</a:t>
            </a:r>
          </a:p>
          <a:p>
            <a:r>
              <a:rPr lang="en-US"/>
              <a:t>If no constructors are defined for a class then a default constructor comes ‘built-into’ the Java language.</a:t>
            </a:r>
          </a:p>
          <a:p>
            <a:r>
              <a:rPr lang="en-US"/>
              <a:t>e.g.,</a:t>
            </a:r>
          </a:p>
          <a:p>
            <a:pPr marL="225425" lvl="1" indent="0">
              <a:buNone/>
            </a:pPr>
            <a:r>
              <a:rPr lang="en-US" sz="1800">
                <a:latin typeface="Consolas" pitchFamily="49" charset="0"/>
                <a:cs typeface="Consolas" pitchFamily="49" charset="0"/>
              </a:rPr>
              <a:t>class Driver {</a:t>
            </a:r>
          </a:p>
          <a:p>
            <a:pPr marL="225425" lvl="1" indent="0">
              <a:buNone/>
            </a:pPr>
            <a:r>
              <a:rPr lang="en-US" sz="1800">
                <a:latin typeface="Consolas" pitchFamily="49" charset="0"/>
                <a:cs typeface="Consolas" pitchFamily="49" charset="0"/>
              </a:rPr>
              <a:t>    main() {</a:t>
            </a:r>
          </a:p>
          <a:p>
            <a:pPr marL="225425" lvl="1" indent="0">
              <a:buNone/>
            </a:pPr>
            <a:r>
              <a:rPr lang="en-US" sz="1800">
                <a:latin typeface="Consolas" pitchFamily="49" charset="0"/>
                <a:cs typeface="Consolas" pitchFamily="49" charset="0"/>
              </a:rPr>
              <a:t>        Person aPerson = new Person();</a:t>
            </a:r>
          </a:p>
          <a:p>
            <a:pPr marL="225425" lvl="1" indent="0">
              <a:buNone/>
            </a:pPr>
            <a:r>
              <a:rPr lang="en-US" sz="1800">
                <a:latin typeface="Consolas" pitchFamily="49" charset="0"/>
                <a:cs typeface="Consolas" pitchFamily="49" charset="0"/>
              </a:rPr>
              <a:t>    }</a:t>
            </a:r>
          </a:p>
          <a:p>
            <a:pPr marL="225425" lvl="1" indent="0">
              <a:buNone/>
            </a:pPr>
            <a:r>
              <a:rPr lang="en-US" sz="1800">
                <a:latin typeface="Consolas" pitchFamily="49" charset="0"/>
                <a:cs typeface="Consolas" pitchFamily="49" charset="0"/>
              </a:rPr>
              <a:t>}</a:t>
            </a:r>
          </a:p>
          <a:p>
            <a:pPr marL="225425" lvl="1" indent="0">
              <a:buNone/>
            </a:pPr>
            <a:endParaRPr lang="en-US" sz="1800">
              <a:latin typeface="Consolas" pitchFamily="49" charset="0"/>
              <a:cs typeface="Consolas" pitchFamily="49" charset="0"/>
            </a:endParaRPr>
          </a:p>
          <a:p>
            <a:pPr marL="225425" lvl="1" indent="0">
              <a:buNone/>
            </a:pPr>
            <a:r>
              <a:rPr lang="en-US" sz="1800">
                <a:latin typeface="Consolas" pitchFamily="49" charset="0"/>
                <a:cs typeface="Consolas" pitchFamily="49" charset="0"/>
              </a:rPr>
              <a:t>class Person {</a:t>
            </a:r>
          </a:p>
          <a:p>
            <a:pPr marL="225425" lvl="1" indent="0">
              <a:buNone/>
            </a:pPr>
            <a:r>
              <a:rPr lang="en-US" sz="1800">
                <a:latin typeface="Consolas" pitchFamily="49" charset="0"/>
                <a:cs typeface="Consolas" pitchFamily="49" charset="0"/>
              </a:rPr>
              <a:t>    private int age;</a:t>
            </a:r>
          </a:p>
          <a:p>
            <a:pPr marL="225425" lvl="1" indent="0">
              <a:buNone/>
            </a:pPr>
            <a:r>
              <a:rPr lang="en-US" sz="1800">
                <a:latin typeface="Consolas" pitchFamily="49" charset="0"/>
                <a:cs typeface="Consolas" pitchFamily="49" charset="0"/>
              </a:rPr>
              <a:t>}</a:t>
            </a:r>
          </a:p>
        </p:txBody>
      </p:sp>
      <p:sp>
        <p:nvSpPr>
          <p:cNvPr id="4" name="Rectangle 3"/>
          <p:cNvSpPr/>
          <p:nvPr/>
        </p:nvSpPr>
        <p:spPr bwMode="auto">
          <a:xfrm>
            <a:off x="6370983" y="2723322"/>
            <a:ext cx="1182756" cy="2345635"/>
          </a:xfrm>
          <a:prstGeom prst="rect">
            <a:avLst/>
          </a:prstGeom>
          <a:noFill/>
          <a:ln w="38100" cap="flat" cmpd="sng" algn="ctr">
            <a:solidFill>
              <a:schemeClr val="tx1"/>
            </a:solidFill>
            <a:prstDash val="solid"/>
            <a:round/>
            <a:headEnd type="none" w="sm" len="sm"/>
            <a:tailEnd type="none"/>
          </a:ln>
          <a:effectLst/>
        </p:spPr>
        <p:txBody>
          <a:bodyPr rtlCol="0" anchor="t" anchorCtr="0"/>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pPr algn="ctr"/>
            <a:r>
              <a:rPr lang="en-CA" sz="1600"/>
              <a:t>Do previous example but with constructor setting arguments show how attributes can be set at run time rather than fixed</a:t>
            </a:r>
          </a:p>
        </p:txBody>
      </p:sp>
    </p:spTree>
    <p:extLst>
      <p:ext uri="{BB962C8B-B14F-4D97-AF65-F5344CB8AC3E}">
        <p14:creationId xmlns:p14="http://schemas.microsoft.com/office/powerpoint/2010/main" val="275838230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Creating An Object</a:t>
            </a:r>
            <a:endParaRPr lang="en-US"/>
          </a:p>
        </p:txBody>
      </p:sp>
      <p:sp>
        <p:nvSpPr>
          <p:cNvPr id="3" name="Content Placeholder 2"/>
          <p:cNvSpPr>
            <a:spLocks noGrp="1"/>
          </p:cNvSpPr>
          <p:nvPr>
            <p:ph idx="1"/>
          </p:nvPr>
        </p:nvSpPr>
        <p:spPr>
          <a:xfrm>
            <a:off x="457200" y="1108076"/>
            <a:ext cx="8178800" cy="3937650"/>
          </a:xfrm>
        </p:spPr>
        <p:txBody>
          <a:bodyPr/>
          <a:lstStyle/>
          <a:p>
            <a:r>
              <a:rPr lang="en-CA" altLang="en-US"/>
              <a:t>Two stages (can be combined but don’t forget a step)</a:t>
            </a:r>
          </a:p>
          <a:p>
            <a:pPr lvl="1"/>
            <a:r>
              <a:rPr lang="en-CA" altLang="en-US"/>
              <a:t>Create a variable that refers to an object e.g., </a:t>
            </a:r>
            <a:r>
              <a:rPr lang="en-CA" altLang="en-US" sz="1800">
                <a:latin typeface="Consolas" pitchFamily="49" charset="0"/>
              </a:rPr>
              <a:t>Person jim;</a:t>
            </a:r>
          </a:p>
          <a:p>
            <a:pPr lvl="1"/>
            <a:r>
              <a:rPr lang="en-CA" altLang="en-US"/>
              <a:t>Create a *new* object e.g., </a:t>
            </a:r>
            <a:r>
              <a:rPr lang="en-CA" altLang="en-US" sz="1800">
                <a:latin typeface="Consolas" pitchFamily="49" charset="0"/>
              </a:rPr>
              <a:t>jim = new Person();</a:t>
            </a:r>
          </a:p>
          <a:p>
            <a:pPr lvl="2"/>
            <a:r>
              <a:rPr lang="en-CA" altLang="en-US" sz="1600">
                <a:latin typeface="Consolas" pitchFamily="49" charset="0"/>
              </a:rPr>
              <a:t>The keyword ‘new’ </a:t>
            </a:r>
            <a:r>
              <a:rPr lang="en-CA" altLang="en-US"/>
              <a:t>calls the constructor to create a new object in memory</a:t>
            </a:r>
          </a:p>
          <a:p>
            <a:pPr lvl="1"/>
            <a:r>
              <a:rPr lang="en-CA" altLang="en-US"/>
              <a:t>Observe the following</a:t>
            </a:r>
          </a:p>
          <a:p>
            <a:pPr lvl="1">
              <a:buFont typeface="Arial"/>
              <a:buNone/>
            </a:pPr>
            <a:r>
              <a:rPr lang="en-CA" altLang="en-US" sz="1800">
                <a:latin typeface="Consolas" pitchFamily="49" charset="0"/>
              </a:rPr>
              <a:t>Person jim;</a:t>
            </a:r>
          </a:p>
          <a:p>
            <a:pPr lvl="1">
              <a:buFont typeface="Arial"/>
              <a:buNone/>
            </a:pPr>
            <a:endParaRPr lang="en-CA" altLang="en-US" sz="1800">
              <a:latin typeface="Consolas" pitchFamily="49" charset="0"/>
            </a:endParaRPr>
          </a:p>
          <a:p>
            <a:pPr lvl="1">
              <a:buFont typeface="Arial"/>
              <a:buNone/>
            </a:pPr>
            <a:endParaRPr lang="en-CA" altLang="en-US" sz="1800">
              <a:latin typeface="Consolas" pitchFamily="49" charset="0"/>
            </a:endParaRPr>
          </a:p>
          <a:p>
            <a:pPr lvl="1">
              <a:buFont typeface="Arial"/>
              <a:buNone/>
            </a:pPr>
            <a:r>
              <a:rPr lang="en-CA" altLang="en-US" sz="1800">
                <a:latin typeface="Consolas" pitchFamily="49" charset="0"/>
              </a:rPr>
              <a:t>jim = new Person(12);</a:t>
            </a:r>
          </a:p>
          <a:p>
            <a:pPr lvl="1">
              <a:buFont typeface="Arial"/>
              <a:buNone/>
            </a:pPr>
            <a:endParaRPr lang="en-CA" altLang="en-US" sz="1800">
              <a:latin typeface="Consolas" pitchFamily="49" charset="0"/>
            </a:endParaRPr>
          </a:p>
          <a:p>
            <a:pPr lvl="1">
              <a:buFont typeface="Arial"/>
              <a:buNone/>
            </a:pPr>
            <a:endParaRPr lang="en-CA" altLang="en-US" sz="1800">
              <a:latin typeface="Consolas" pitchFamily="49" charset="0"/>
            </a:endParaRPr>
          </a:p>
          <a:p>
            <a:pPr lvl="1">
              <a:buFont typeface="Arial"/>
              <a:buNone/>
            </a:pPr>
            <a:r>
              <a:rPr lang="en-CA" altLang="en-US" sz="1800">
                <a:latin typeface="Consolas" pitchFamily="49" charset="0"/>
              </a:rPr>
              <a:t>jim = new Person(22);</a:t>
            </a:r>
            <a:r>
              <a:rPr lang="en-CA" altLang="en-US"/>
              <a:t> </a:t>
            </a:r>
          </a:p>
          <a:p>
            <a:endParaRPr lang="en-US"/>
          </a:p>
        </p:txBody>
      </p:sp>
      <p:grpSp>
        <p:nvGrpSpPr>
          <p:cNvPr id="4" name="Group 18"/>
          <p:cNvGrpSpPr/>
          <p:nvPr/>
        </p:nvGrpSpPr>
        <p:grpSpPr>
          <a:xfrm>
            <a:off x="4160704" y="2817810"/>
            <a:ext cx="3276600" cy="1204913"/>
            <a:chOff x="2640" y="2208"/>
            <a:chExt cx="2064" cy="759"/>
          </a:xfrm>
        </p:grpSpPr>
        <p:sp>
          <p:nvSpPr>
            <p:cNvPr id="5" name="Text Box 4"/>
            <p:cNvSpPr txBox="1">
              <a:spLocks noChangeArrowheads="1"/>
            </p:cNvSpPr>
            <p:nvPr/>
          </p:nvSpPr>
          <p:spPr bwMode="auto">
            <a:xfrm>
              <a:off x="2640" y="273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50000"/>
                </a:spcBef>
                <a:buFontTx/>
                <a:buNone/>
              </a:pPr>
              <a:r>
                <a:rPr lang="en-CA" altLang="en-US" sz="1800">
                  <a:latin typeface="Consolas" pitchFamily="49" charset="0"/>
                </a:rPr>
                <a:t>jim</a:t>
              </a:r>
            </a:p>
          </p:txBody>
        </p:sp>
        <p:sp>
          <p:nvSpPr>
            <p:cNvPr id="6" name="Rectangle 5"/>
            <p:cNvSpPr>
              <a:spLocks noChangeArrowheads="1"/>
            </p:cNvSpPr>
            <p:nvPr/>
          </p:nvSpPr>
          <p:spPr bwMode="auto">
            <a:xfrm>
              <a:off x="3024" y="2736"/>
              <a:ext cx="432" cy="19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lgn="ctr" eaLnBrk="1" hangingPunct="1">
                <a:spcBef>
                  <a:spcPct val="0"/>
                </a:spcBef>
                <a:buFontTx/>
                <a:buNone/>
              </a:pPr>
              <a:r>
                <a:rPr lang="en-CA" altLang="en-US" sz="1800">
                  <a:latin typeface="Consolas" pitchFamily="49" charset="0"/>
                </a:rPr>
                <a:t>null</a:t>
              </a:r>
            </a:p>
          </p:txBody>
        </p:sp>
        <p:sp>
          <p:nvSpPr>
            <p:cNvPr id="7" name="Text Box 6"/>
            <p:cNvSpPr txBox="1">
              <a:spLocks noChangeArrowheads="1"/>
            </p:cNvSpPr>
            <p:nvPr/>
          </p:nvSpPr>
          <p:spPr bwMode="auto">
            <a:xfrm>
              <a:off x="2688" y="2208"/>
              <a:ext cx="20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50000"/>
                </a:spcBef>
                <a:buFontTx/>
                <a:buNone/>
              </a:pPr>
              <a:r>
                <a:rPr lang="en-CA" altLang="en-US" sz="1800" b="1">
                  <a:solidFill>
                    <a:srgbClr val="FF0000"/>
                  </a:solidFill>
                </a:rPr>
                <a:t>Jim is a reference to a Person object</a:t>
              </a:r>
            </a:p>
          </p:txBody>
        </p:sp>
      </p:grpSp>
      <p:grpSp>
        <p:nvGrpSpPr>
          <p:cNvPr id="13" name="Group 21"/>
          <p:cNvGrpSpPr/>
          <p:nvPr/>
        </p:nvGrpSpPr>
        <p:grpSpPr>
          <a:xfrm>
            <a:off x="4998904" y="3808410"/>
            <a:ext cx="2209800" cy="2057400"/>
            <a:chOff x="2880" y="3024"/>
            <a:chExt cx="1392" cy="1296"/>
          </a:xfrm>
        </p:grpSpPr>
        <p:sp>
          <p:nvSpPr>
            <p:cNvPr id="14" name="Line 17"/>
            <p:cNvSpPr>
              <a:spLocks noChangeShapeType="1"/>
            </p:cNvSpPr>
            <p:nvPr/>
          </p:nvSpPr>
          <p:spPr bwMode="auto">
            <a:xfrm>
              <a:off x="2880" y="3024"/>
              <a:ext cx="720" cy="115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sp>
          <p:nvSpPr>
            <p:cNvPr id="15" name="Rectangle 20"/>
            <p:cNvSpPr>
              <a:spLocks noChangeArrowheads="1"/>
            </p:cNvSpPr>
            <p:nvPr/>
          </p:nvSpPr>
          <p:spPr bwMode="auto">
            <a:xfrm>
              <a:off x="3600" y="4032"/>
              <a:ext cx="672" cy="2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lgn="ctr" eaLnBrk="1" hangingPunct="1">
                <a:spcBef>
                  <a:spcPct val="0"/>
                </a:spcBef>
                <a:buFontTx/>
                <a:buNone/>
              </a:pPr>
              <a:r>
                <a:rPr lang="en-CA" altLang="en-US" sz="1800">
                  <a:latin typeface="Consolas" pitchFamily="49" charset="0"/>
                </a:rPr>
                <a:t>age =22</a:t>
              </a:r>
            </a:p>
          </p:txBody>
        </p:sp>
      </p:grpSp>
      <p:grpSp>
        <p:nvGrpSpPr>
          <p:cNvPr id="19" name="Group 18"/>
          <p:cNvGrpSpPr/>
          <p:nvPr/>
        </p:nvGrpSpPr>
        <p:grpSpPr>
          <a:xfrm>
            <a:off x="4770304" y="3656010"/>
            <a:ext cx="2438400" cy="1219200"/>
            <a:chOff x="4770304" y="3656010"/>
            <a:chExt cx="2438400" cy="1219200"/>
          </a:xfrm>
        </p:grpSpPr>
        <p:grpSp>
          <p:nvGrpSpPr>
            <p:cNvPr id="8" name="Group 22"/>
            <p:cNvGrpSpPr/>
            <p:nvPr/>
          </p:nvGrpSpPr>
          <p:grpSpPr>
            <a:xfrm>
              <a:off x="4770304" y="3656010"/>
              <a:ext cx="2438400" cy="1219200"/>
              <a:chOff x="3744" y="2544"/>
              <a:chExt cx="1536" cy="768"/>
            </a:xfrm>
          </p:grpSpPr>
          <p:sp>
            <p:nvSpPr>
              <p:cNvPr id="9" name="Rectangle 7"/>
              <p:cNvSpPr>
                <a:spLocks noChangeArrowheads="1"/>
              </p:cNvSpPr>
              <p:nvPr/>
            </p:nvSpPr>
            <p:spPr bwMode="auto">
              <a:xfrm>
                <a:off x="4608" y="3024"/>
                <a:ext cx="672" cy="28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lgn="ctr" eaLnBrk="1" hangingPunct="1">
                  <a:spcBef>
                    <a:spcPct val="0"/>
                  </a:spcBef>
                  <a:buFontTx/>
                  <a:buNone/>
                </a:pPr>
                <a:r>
                  <a:rPr lang="en-CA" altLang="en-US" sz="1800">
                    <a:latin typeface="Consolas" pitchFamily="49" charset="0"/>
                  </a:rPr>
                  <a:t>age =12</a:t>
                </a:r>
              </a:p>
            </p:txBody>
          </p:sp>
          <p:grpSp>
            <p:nvGrpSpPr>
              <p:cNvPr id="10" name="Group 11"/>
              <p:cNvGrpSpPr/>
              <p:nvPr/>
            </p:nvGrpSpPr>
            <p:grpSpPr>
              <a:xfrm>
                <a:off x="3744" y="2544"/>
                <a:ext cx="864" cy="624"/>
                <a:chOff x="2976" y="2208"/>
                <a:chExt cx="864" cy="624"/>
              </a:xfrm>
            </p:grpSpPr>
            <p:sp>
              <p:nvSpPr>
                <p:cNvPr id="11" name="Rectangle 9"/>
                <p:cNvSpPr>
                  <a:spLocks noChangeArrowheads="1"/>
                </p:cNvSpPr>
                <p:nvPr/>
              </p:nvSpPr>
              <p:spPr bwMode="auto">
                <a:xfrm>
                  <a:off x="2976" y="2208"/>
                  <a:ext cx="432" cy="192"/>
                </a:xfrm>
                <a:prstGeom prst="rect">
                  <a:avLst/>
                </a:prstGeom>
                <a:solidFill>
                  <a:schemeClr val="bg2">
                    <a:lumMod val="60000"/>
                    <a:lumOff val="40000"/>
                  </a:schemeClr>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endParaRPr lang="en-CA" altLang="en-US" sz="1800"/>
                </a:p>
              </p:txBody>
            </p:sp>
            <p:sp>
              <p:nvSpPr>
                <p:cNvPr id="12" name="Line 10"/>
                <p:cNvSpPr>
                  <a:spLocks noChangeShapeType="1"/>
                </p:cNvSpPr>
                <p:nvPr/>
              </p:nvSpPr>
              <p:spPr bwMode="auto">
                <a:xfrm>
                  <a:off x="3120" y="2304"/>
                  <a:ext cx="720" cy="528"/>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grpSp>
        </p:grpSp>
        <p:sp>
          <p:nvSpPr>
            <p:cNvPr id="16" name="Line 23"/>
            <p:cNvSpPr>
              <a:spLocks noChangeShapeType="1"/>
            </p:cNvSpPr>
            <p:nvPr/>
          </p:nvSpPr>
          <p:spPr bwMode="auto">
            <a:xfrm>
              <a:off x="4998904" y="3808410"/>
              <a:ext cx="1143000" cy="8382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grpSp>
      <p:sp>
        <p:nvSpPr>
          <p:cNvPr id="18" name="Rectangle 9"/>
          <p:cNvSpPr>
            <a:spLocks noChangeArrowheads="1"/>
          </p:cNvSpPr>
          <p:nvPr/>
        </p:nvSpPr>
        <p:spPr bwMode="auto">
          <a:xfrm>
            <a:off x="4771681" y="3656010"/>
            <a:ext cx="685800" cy="304800"/>
          </a:xfrm>
          <a:prstGeom prst="rect">
            <a:avLst/>
          </a:prstGeom>
          <a:solidFill>
            <a:srgbClr val="FFFFFF"/>
          </a:solidFill>
          <a:ln w="12700">
            <a:solidFill>
              <a:schemeClr val="tx1"/>
            </a:solidFill>
            <a:miter lim="800000"/>
          </a:ln>
          <a:effectLst/>
        </p:spPr>
        <p:txBody>
          <a:bodyPr wrap="none" anchor="ct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endParaRPr lang="en-CA" altLang="en-US" sz="1800"/>
          </a:p>
        </p:txBody>
      </p:sp>
    </p:spTree>
    <p:extLst>
      <p:ext uri="{BB962C8B-B14F-4D97-AF65-F5344CB8AC3E}">
        <p14:creationId xmlns:p14="http://schemas.microsoft.com/office/powerpoint/2010/main" val="8336117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dur="1"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dur="1"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dur="1"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dur="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dur="1"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dur="1"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dur="1"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p:stCondLst>
                              <p:cond delay="0"/>
                            </p:stCondLst>
                            <p:childTnLst>
                              <p:par>
                                <p:cTn id="43" presetID="1" presetClass="entr" presetSubtype="0" dur="1"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p:stCondLst>
                              <p:cond delay="0"/>
                            </p:stCondLst>
                            <p:childTnLst>
                              <p:par>
                                <p:cTn id="47" presetID="1" presetClass="entr" presetSubtype="0" dur="1"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t>Terminology: Methods Vs. Functions</a:t>
            </a:r>
          </a:p>
        </p:txBody>
      </p:sp>
      <p:sp>
        <p:nvSpPr>
          <p:cNvPr id="3" name="Content Placeholder 2"/>
          <p:cNvSpPr>
            <a:spLocks noGrp="1"/>
          </p:cNvSpPr>
          <p:nvPr>
            <p:ph idx="1"/>
          </p:nvPr>
        </p:nvSpPr>
        <p:spPr/>
        <p:txBody>
          <a:bodyPr/>
          <a:lstStyle/>
          <a:p>
            <a:pPr>
              <a:defRPr/>
            </a:pPr>
            <a:r>
              <a:rPr lang="en-US"/>
              <a:t>Both include defining a block of code that be invoked via the name of the method or function (e.g., </a:t>
            </a:r>
            <a:r>
              <a:rPr lang="en-US">
                <a:latin typeface="Consolas" pitchFamily="49" charset="0"/>
                <a:cs typeface="Consolas" pitchFamily="49" charset="0"/>
              </a:rPr>
              <a:t>print()</a:t>
            </a:r>
            <a:r>
              <a:rPr lang="en-US">
                <a:cs typeface="Consolas" pitchFamily="49" charset="0"/>
              </a:rPr>
              <a:t> </a:t>
            </a:r>
            <a:r>
              <a:rPr lang="en-US"/>
              <a:t>)</a:t>
            </a:r>
          </a:p>
          <a:p>
            <a:pPr>
              <a:defRPr/>
            </a:pPr>
            <a:r>
              <a:rPr lang="en-US" b="1"/>
              <a:t>Methods</a:t>
            </a:r>
            <a:r>
              <a:rPr lang="en-US"/>
              <a:t> a block of code that is </a:t>
            </a:r>
            <a:r>
              <a:rPr lang="en-US" i="1"/>
              <a:t>defined within a class definition </a:t>
            </a:r>
            <a:r>
              <a:rPr lang="en-US"/>
              <a:t>(Java example):</a:t>
            </a:r>
          </a:p>
          <a:p>
            <a:pPr marL="514350" lvl="2" indent="0">
              <a:buFont typeface="Arial"/>
              <a:buNone/>
              <a:defRPr/>
            </a:pPr>
            <a:r>
              <a:rPr lang="en-US" altLang="en-US">
                <a:latin typeface="Consolas" pitchFamily="49" charset="0"/>
                <a:cs typeface="Consolas" pitchFamily="49" charset="0"/>
              </a:rPr>
              <a:t>public class Person</a:t>
            </a:r>
          </a:p>
          <a:p>
            <a:pPr marL="514350" lvl="2" indent="0">
              <a:buFont typeface="Arial"/>
              <a:buNone/>
              <a:defRPr/>
            </a:pPr>
            <a:r>
              <a:rPr lang="en-US" altLang="en-US">
                <a:latin typeface="Consolas" pitchFamily="49" charset="0"/>
                <a:cs typeface="Consolas" pitchFamily="49" charset="0"/>
              </a:rPr>
              <a:t>{</a:t>
            </a:r>
          </a:p>
          <a:p>
            <a:pPr marL="514350" lvl="2" indent="0">
              <a:buFont typeface="Arial"/>
              <a:buNone/>
              <a:defRPr/>
            </a:pPr>
            <a:r>
              <a:rPr lang="en-US" altLang="en-US">
                <a:latin typeface="Consolas" pitchFamily="49" charset="0"/>
                <a:cs typeface="Consolas" pitchFamily="49" charset="0"/>
              </a:rPr>
              <a:t>    public Person() { ... }</a:t>
            </a:r>
          </a:p>
          <a:p>
            <a:pPr marL="514350" lvl="2" indent="0">
              <a:buFont typeface="Arial"/>
              <a:buNone/>
              <a:defRPr/>
            </a:pPr>
            <a:endParaRPr lang="en-US" altLang="en-US">
              <a:latin typeface="Consolas" pitchFamily="49" charset="0"/>
              <a:cs typeface="Consolas" pitchFamily="49" charset="0"/>
            </a:endParaRPr>
          </a:p>
          <a:p>
            <a:pPr marL="514350" lvl="2" indent="0">
              <a:buFont typeface="Arial"/>
              <a:buNone/>
              <a:defRPr/>
            </a:pPr>
            <a:r>
              <a:rPr lang="en-US" altLang="en-US">
                <a:latin typeface="Consolas" pitchFamily="49" charset="0"/>
                <a:cs typeface="Consolas" pitchFamily="49" charset="0"/>
              </a:rPr>
              <a:t>    public void sayAge() { ... }</a:t>
            </a:r>
          </a:p>
          <a:p>
            <a:pPr marL="514350" lvl="2" indent="0">
              <a:buFont typeface="Arial"/>
              <a:buNone/>
              <a:defRPr/>
            </a:pPr>
            <a:r>
              <a:rPr lang="en-US" altLang="en-US">
                <a:latin typeface="Consolas" pitchFamily="49" charset="0"/>
                <a:cs typeface="Consolas" pitchFamily="49" charset="0"/>
              </a:rPr>
              <a:t>}</a:t>
            </a:r>
          </a:p>
          <a:p>
            <a:pPr marL="285750" indent="-285750">
              <a:defRPr/>
            </a:pPr>
            <a:r>
              <a:rPr lang="en-US" altLang="en-US">
                <a:cs typeface="Consolas" pitchFamily="49" charset="0"/>
              </a:rPr>
              <a:t>Every object that is an instance of this class (e.g., </a:t>
            </a:r>
            <a:r>
              <a:rPr lang="en-US" altLang="en-US">
                <a:latin typeface="Consolas" pitchFamily="49" charset="0"/>
                <a:cs typeface="Consolas" pitchFamily="49" charset="0"/>
              </a:rPr>
              <a:t>jim</a:t>
            </a:r>
            <a:r>
              <a:rPr lang="en-US" altLang="en-US">
                <a:cs typeface="Consolas" pitchFamily="49" charset="0"/>
              </a:rPr>
              <a:t> is an instance of a </a:t>
            </a:r>
            <a:r>
              <a:rPr lang="en-US" altLang="en-US">
                <a:latin typeface="Consolas" pitchFamily="49" charset="0"/>
                <a:cs typeface="Consolas" pitchFamily="49" charset="0"/>
              </a:rPr>
              <a:t>Person</a:t>
            </a:r>
            <a:r>
              <a:rPr lang="en-US" altLang="en-US">
                <a:cs typeface="Consolas" pitchFamily="49" charset="0"/>
              </a:rPr>
              <a:t>) will be able to invoke these methods.</a:t>
            </a:r>
            <a:endParaRPr lang="en-US" altLang="en-US" sz="2000">
              <a:cs typeface="Consolas" pitchFamily="49" charset="0"/>
            </a:endParaRPr>
          </a:p>
          <a:p>
            <a:pPr marL="514350" lvl="2" indent="0">
              <a:buFont typeface="Arial"/>
              <a:buNone/>
              <a:defRPr/>
            </a:pPr>
            <a:r>
              <a:rPr lang="en-US" altLang="en-US">
                <a:latin typeface="Consolas" pitchFamily="49" charset="0"/>
                <a:cs typeface="Consolas" pitchFamily="49" charset="0"/>
              </a:rPr>
              <a:t>Person jim = new Person();</a:t>
            </a:r>
          </a:p>
          <a:p>
            <a:pPr marL="514350" lvl="2" indent="0">
              <a:buFont typeface="Arial"/>
              <a:buNone/>
              <a:defRPr/>
            </a:pPr>
            <a:r>
              <a:rPr lang="en-US" altLang="en-US">
                <a:latin typeface="Consolas" pitchFamily="49" charset="0"/>
                <a:cs typeface="Consolas" pitchFamily="49" charset="0"/>
              </a:rPr>
              <a:t>jim.sayAge();</a:t>
            </a:r>
          </a:p>
          <a:p>
            <a:pPr lvl="1">
              <a:defRPr/>
            </a:pPr>
            <a:endParaRPr lang="en-US"/>
          </a:p>
        </p:txBody>
      </p:sp>
    </p:spTree>
    <p:extLst>
      <p:ext uri="{BB962C8B-B14F-4D97-AF65-F5344CB8AC3E}">
        <p14:creationId xmlns:p14="http://schemas.microsoft.com/office/powerpoint/2010/main" val="13321378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dur="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dur="1"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dur="1"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dur="1"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dur="1"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dur="1"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dur="1"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dur="1"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lstStyle/>
          <a:p>
            <a:r>
              <a:rPr lang="en-US" altLang="en-US"/>
              <a:t>Break down the program into entities (classes/objects - described with </a:t>
            </a:r>
            <a:r>
              <a:rPr lang="en-US" altLang="en-US" i="1"/>
              <a:t>nouns</a:t>
            </a:r>
            <a:r>
              <a:rPr lang="en-US" altLang="en-US"/>
              <a:t>)</a:t>
            </a:r>
          </a:p>
          <a:p>
            <a:endParaRPr lang="en-US" altLang="en-US" sz="2000"/>
          </a:p>
        </p:txBody>
      </p:sp>
      <p:sp>
        <p:nvSpPr>
          <p:cNvPr id="2" name="Title 1"/>
          <p:cNvSpPr>
            <a:spLocks noGrp="1"/>
          </p:cNvSpPr>
          <p:nvPr>
            <p:ph type="title"/>
          </p:nvPr>
        </p:nvSpPr>
        <p:spPr>
          <a:xfrm>
            <a:off x="457200" y="304800"/>
            <a:ext cx="8229600" cy="639763"/>
          </a:xfrm>
        </p:spPr>
        <p:txBody>
          <a:bodyPr>
            <a:noAutofit/>
          </a:bodyPr>
          <a:lstStyle/>
          <a:p>
            <a:pPr>
              <a:defRPr/>
            </a:pPr>
            <a:r>
              <a:rPr lang="en-US" altLang="en-US"/>
              <a:t>An Example Of The Object-Oriented Approach (Simulation)</a:t>
            </a:r>
          </a:p>
        </p:txBody>
      </p:sp>
      <p:sp>
        <p:nvSpPr>
          <p:cNvPr id="4" name="Rectangle 3"/>
          <p:cNvSpPr/>
          <p:nvPr/>
        </p:nvSpPr>
        <p:spPr>
          <a:xfrm>
            <a:off x="685800" y="2147049"/>
            <a:ext cx="7772400" cy="4190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algn="l" rtl="0" fontAlgn="base">
              <a:spcBef>
                <a:spcPct val="0"/>
              </a:spcBef>
              <a:spcAft>
                <a:spcPct val="0"/>
              </a:spcAft>
              <a:defRPr sz="1400" kern="1200">
                <a:solidFill>
                  <a:srgbClr val="33CCFF"/>
                </a:solidFill>
                <a:latin typeface="Times New Roman"/>
                <a:ea typeface="+mn-ea"/>
                <a:cs typeface="+mn-cs"/>
              </a:defRPr>
            </a:lvl1pPr>
            <a:lvl2pPr marL="457200" algn="l" rtl="0" fontAlgn="base">
              <a:spcBef>
                <a:spcPct val="0"/>
              </a:spcBef>
              <a:spcAft>
                <a:spcPct val="0"/>
              </a:spcAft>
              <a:defRPr sz="1400" kern="1200">
                <a:solidFill>
                  <a:srgbClr val="33CCFF"/>
                </a:solidFill>
                <a:latin typeface="Times New Roman"/>
                <a:ea typeface="+mn-ea"/>
                <a:cs typeface="+mn-cs"/>
              </a:defRPr>
            </a:lvl2pPr>
            <a:lvl3pPr marL="914400" algn="l" rtl="0" fontAlgn="base">
              <a:spcBef>
                <a:spcPct val="0"/>
              </a:spcBef>
              <a:spcAft>
                <a:spcPct val="0"/>
              </a:spcAft>
              <a:defRPr sz="1400" kern="1200">
                <a:solidFill>
                  <a:srgbClr val="33CCFF"/>
                </a:solidFill>
                <a:latin typeface="Times New Roman"/>
                <a:ea typeface="+mn-ea"/>
                <a:cs typeface="+mn-cs"/>
              </a:defRPr>
            </a:lvl3pPr>
            <a:lvl4pPr marL="1371600" algn="l" rtl="0" fontAlgn="base">
              <a:spcBef>
                <a:spcPct val="0"/>
              </a:spcBef>
              <a:spcAft>
                <a:spcPct val="0"/>
              </a:spcAft>
              <a:defRPr sz="1400" kern="1200">
                <a:solidFill>
                  <a:srgbClr val="33CCFF"/>
                </a:solidFill>
                <a:latin typeface="Times New Roman"/>
                <a:ea typeface="+mn-ea"/>
                <a:cs typeface="+mn-cs"/>
              </a:defRPr>
            </a:lvl4pPr>
            <a:lvl5pPr marL="1828800" algn="l" rtl="0" fontAlgn="base">
              <a:spcBef>
                <a:spcPct val="0"/>
              </a:spcBef>
              <a:spcAft>
                <a:spcPct val="0"/>
              </a:spcAft>
              <a:defRPr sz="1400" kern="1200">
                <a:solidFill>
                  <a:srgbClr val="33CCFF"/>
                </a:solidFill>
                <a:latin typeface="Times New Roman"/>
                <a:ea typeface="+mn-ea"/>
                <a:cs typeface="+mn-cs"/>
              </a:defRPr>
            </a:lvl5pPr>
            <a:lvl6pPr marL="2286000" algn="l" defTabSz="914400" rtl="0" eaLnBrk="1" latinLnBrk="0" hangingPunct="1">
              <a:defRPr sz="1400" kern="1200">
                <a:solidFill>
                  <a:srgbClr val="33CCFF"/>
                </a:solidFill>
                <a:latin typeface="Times New Roman"/>
                <a:ea typeface="+mn-ea"/>
                <a:cs typeface="+mn-cs"/>
              </a:defRPr>
            </a:lvl6pPr>
            <a:lvl7pPr marL="2743200" algn="l" defTabSz="914400" rtl="0" eaLnBrk="1" latinLnBrk="0" hangingPunct="1">
              <a:defRPr sz="1400" kern="1200">
                <a:solidFill>
                  <a:srgbClr val="33CCFF"/>
                </a:solidFill>
                <a:latin typeface="Times New Roman"/>
                <a:ea typeface="+mn-ea"/>
                <a:cs typeface="+mn-cs"/>
              </a:defRPr>
            </a:lvl7pPr>
            <a:lvl8pPr marL="3200400" algn="l" defTabSz="914400" rtl="0" eaLnBrk="1" latinLnBrk="0" hangingPunct="1">
              <a:defRPr sz="1400" kern="1200">
                <a:solidFill>
                  <a:srgbClr val="33CCFF"/>
                </a:solidFill>
                <a:latin typeface="Times New Roman"/>
                <a:ea typeface="+mn-ea"/>
                <a:cs typeface="+mn-cs"/>
              </a:defRPr>
            </a:lvl8pPr>
            <a:lvl9pPr marL="3657600" algn="l" defTabSz="914400" rtl="0" eaLnBrk="1" latinLnBrk="0" hangingPunct="1">
              <a:defRPr sz="1400" kern="1200">
                <a:solidFill>
                  <a:srgbClr val="33CCFF"/>
                </a:solidFill>
                <a:latin typeface="Times New Roman"/>
                <a:ea typeface="+mn-ea"/>
                <a:cs typeface="+mn-cs"/>
              </a:defRPr>
            </a:lvl9pPr>
          </a:lstStyle>
          <a:p>
            <a:pPr algn="ctr">
              <a:defRPr/>
            </a:pPr>
            <a:r>
              <a:rPr lang="en-US" sz="2000">
                <a:solidFill>
                  <a:schemeClr val="tx1"/>
                </a:solidFill>
                <a:latin typeface="Arial" pitchFamily="34" charset="0"/>
                <a:cs typeface="Arial" pitchFamily="34" charset="0"/>
              </a:rPr>
              <a:t>Zoo</a:t>
            </a:r>
          </a:p>
        </p:txBody>
      </p:sp>
      <p:sp>
        <p:nvSpPr>
          <p:cNvPr id="5" name="Rectangle 4"/>
          <p:cNvSpPr/>
          <p:nvPr/>
        </p:nvSpPr>
        <p:spPr>
          <a:xfrm>
            <a:off x="838200" y="2795587"/>
            <a:ext cx="2667000" cy="33900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algn="l" rtl="0" fontAlgn="base">
              <a:spcBef>
                <a:spcPct val="0"/>
              </a:spcBef>
              <a:spcAft>
                <a:spcPct val="0"/>
              </a:spcAft>
              <a:defRPr sz="1400" kern="1200">
                <a:solidFill>
                  <a:srgbClr val="33CCFF"/>
                </a:solidFill>
                <a:latin typeface="Times New Roman"/>
                <a:ea typeface="+mn-ea"/>
                <a:cs typeface="+mn-cs"/>
              </a:defRPr>
            </a:lvl1pPr>
            <a:lvl2pPr marL="457200" algn="l" rtl="0" fontAlgn="base">
              <a:spcBef>
                <a:spcPct val="0"/>
              </a:spcBef>
              <a:spcAft>
                <a:spcPct val="0"/>
              </a:spcAft>
              <a:defRPr sz="1400" kern="1200">
                <a:solidFill>
                  <a:srgbClr val="33CCFF"/>
                </a:solidFill>
                <a:latin typeface="Times New Roman"/>
                <a:ea typeface="+mn-ea"/>
                <a:cs typeface="+mn-cs"/>
              </a:defRPr>
            </a:lvl2pPr>
            <a:lvl3pPr marL="914400" algn="l" rtl="0" fontAlgn="base">
              <a:spcBef>
                <a:spcPct val="0"/>
              </a:spcBef>
              <a:spcAft>
                <a:spcPct val="0"/>
              </a:spcAft>
              <a:defRPr sz="1400" kern="1200">
                <a:solidFill>
                  <a:srgbClr val="33CCFF"/>
                </a:solidFill>
                <a:latin typeface="Times New Roman"/>
                <a:ea typeface="+mn-ea"/>
                <a:cs typeface="+mn-cs"/>
              </a:defRPr>
            </a:lvl3pPr>
            <a:lvl4pPr marL="1371600" algn="l" rtl="0" fontAlgn="base">
              <a:spcBef>
                <a:spcPct val="0"/>
              </a:spcBef>
              <a:spcAft>
                <a:spcPct val="0"/>
              </a:spcAft>
              <a:defRPr sz="1400" kern="1200">
                <a:solidFill>
                  <a:srgbClr val="33CCFF"/>
                </a:solidFill>
                <a:latin typeface="Times New Roman"/>
                <a:ea typeface="+mn-ea"/>
                <a:cs typeface="+mn-cs"/>
              </a:defRPr>
            </a:lvl4pPr>
            <a:lvl5pPr marL="1828800" algn="l" rtl="0" fontAlgn="base">
              <a:spcBef>
                <a:spcPct val="0"/>
              </a:spcBef>
              <a:spcAft>
                <a:spcPct val="0"/>
              </a:spcAft>
              <a:defRPr sz="1400" kern="1200">
                <a:solidFill>
                  <a:srgbClr val="33CCFF"/>
                </a:solidFill>
                <a:latin typeface="Times New Roman"/>
                <a:ea typeface="+mn-ea"/>
                <a:cs typeface="+mn-cs"/>
              </a:defRPr>
            </a:lvl5pPr>
            <a:lvl6pPr marL="2286000" algn="l" defTabSz="914400" rtl="0" eaLnBrk="1" latinLnBrk="0" hangingPunct="1">
              <a:defRPr sz="1400" kern="1200">
                <a:solidFill>
                  <a:srgbClr val="33CCFF"/>
                </a:solidFill>
                <a:latin typeface="Times New Roman"/>
                <a:ea typeface="+mn-ea"/>
                <a:cs typeface="+mn-cs"/>
              </a:defRPr>
            </a:lvl6pPr>
            <a:lvl7pPr marL="2743200" algn="l" defTabSz="914400" rtl="0" eaLnBrk="1" latinLnBrk="0" hangingPunct="1">
              <a:defRPr sz="1400" kern="1200">
                <a:solidFill>
                  <a:srgbClr val="33CCFF"/>
                </a:solidFill>
                <a:latin typeface="Times New Roman"/>
                <a:ea typeface="+mn-ea"/>
                <a:cs typeface="+mn-cs"/>
              </a:defRPr>
            </a:lvl7pPr>
            <a:lvl8pPr marL="3200400" algn="l" defTabSz="914400" rtl="0" eaLnBrk="1" latinLnBrk="0" hangingPunct="1">
              <a:defRPr sz="1400" kern="1200">
                <a:solidFill>
                  <a:srgbClr val="33CCFF"/>
                </a:solidFill>
                <a:latin typeface="Times New Roman"/>
                <a:ea typeface="+mn-ea"/>
                <a:cs typeface="+mn-cs"/>
              </a:defRPr>
            </a:lvl8pPr>
            <a:lvl9pPr marL="3657600" algn="l" defTabSz="914400" rtl="0" eaLnBrk="1" latinLnBrk="0" hangingPunct="1">
              <a:defRPr sz="1400" kern="1200">
                <a:solidFill>
                  <a:srgbClr val="33CCFF"/>
                </a:solidFill>
                <a:latin typeface="Times New Roman"/>
                <a:ea typeface="+mn-ea"/>
                <a:cs typeface="+mn-cs"/>
              </a:defRPr>
            </a:lvl9pPr>
          </a:lstStyle>
          <a:p>
            <a:pPr algn="ctr">
              <a:defRPr/>
            </a:pPr>
            <a:r>
              <a:rPr lang="en-US" sz="1800">
                <a:solidFill>
                  <a:schemeClr val="tx1"/>
                </a:solidFill>
                <a:latin typeface="Arial" pitchFamily="34" charset="0"/>
                <a:cs typeface="Arial" pitchFamily="34" charset="0"/>
              </a:rPr>
              <a:t>Animals</a:t>
            </a:r>
          </a:p>
        </p:txBody>
      </p:sp>
      <p:sp>
        <p:nvSpPr>
          <p:cNvPr id="7" name="Rectangle 6"/>
          <p:cNvSpPr/>
          <p:nvPr/>
        </p:nvSpPr>
        <p:spPr>
          <a:xfrm>
            <a:off x="4310063" y="2800303"/>
            <a:ext cx="1981200" cy="4397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algn="l" rtl="0" fontAlgn="base">
              <a:spcBef>
                <a:spcPct val="0"/>
              </a:spcBef>
              <a:spcAft>
                <a:spcPct val="0"/>
              </a:spcAft>
              <a:defRPr sz="1400" kern="1200">
                <a:solidFill>
                  <a:srgbClr val="33CCFF"/>
                </a:solidFill>
                <a:latin typeface="Times New Roman"/>
                <a:ea typeface="+mn-ea"/>
                <a:cs typeface="+mn-cs"/>
              </a:defRPr>
            </a:lvl1pPr>
            <a:lvl2pPr marL="457200" algn="l" rtl="0" fontAlgn="base">
              <a:spcBef>
                <a:spcPct val="0"/>
              </a:spcBef>
              <a:spcAft>
                <a:spcPct val="0"/>
              </a:spcAft>
              <a:defRPr sz="1400" kern="1200">
                <a:solidFill>
                  <a:srgbClr val="33CCFF"/>
                </a:solidFill>
                <a:latin typeface="Times New Roman"/>
                <a:ea typeface="+mn-ea"/>
                <a:cs typeface="+mn-cs"/>
              </a:defRPr>
            </a:lvl2pPr>
            <a:lvl3pPr marL="914400" algn="l" rtl="0" fontAlgn="base">
              <a:spcBef>
                <a:spcPct val="0"/>
              </a:spcBef>
              <a:spcAft>
                <a:spcPct val="0"/>
              </a:spcAft>
              <a:defRPr sz="1400" kern="1200">
                <a:solidFill>
                  <a:srgbClr val="33CCFF"/>
                </a:solidFill>
                <a:latin typeface="Times New Roman"/>
                <a:ea typeface="+mn-ea"/>
                <a:cs typeface="+mn-cs"/>
              </a:defRPr>
            </a:lvl3pPr>
            <a:lvl4pPr marL="1371600" algn="l" rtl="0" fontAlgn="base">
              <a:spcBef>
                <a:spcPct val="0"/>
              </a:spcBef>
              <a:spcAft>
                <a:spcPct val="0"/>
              </a:spcAft>
              <a:defRPr sz="1400" kern="1200">
                <a:solidFill>
                  <a:srgbClr val="33CCFF"/>
                </a:solidFill>
                <a:latin typeface="Times New Roman"/>
                <a:ea typeface="+mn-ea"/>
                <a:cs typeface="+mn-cs"/>
              </a:defRPr>
            </a:lvl4pPr>
            <a:lvl5pPr marL="1828800" algn="l" rtl="0" fontAlgn="base">
              <a:spcBef>
                <a:spcPct val="0"/>
              </a:spcBef>
              <a:spcAft>
                <a:spcPct val="0"/>
              </a:spcAft>
              <a:defRPr sz="1400" kern="1200">
                <a:solidFill>
                  <a:srgbClr val="33CCFF"/>
                </a:solidFill>
                <a:latin typeface="Times New Roman"/>
                <a:ea typeface="+mn-ea"/>
                <a:cs typeface="+mn-cs"/>
              </a:defRPr>
            </a:lvl5pPr>
            <a:lvl6pPr marL="2286000" algn="l" defTabSz="914400" rtl="0" eaLnBrk="1" latinLnBrk="0" hangingPunct="1">
              <a:defRPr sz="1400" kern="1200">
                <a:solidFill>
                  <a:srgbClr val="33CCFF"/>
                </a:solidFill>
                <a:latin typeface="Times New Roman"/>
                <a:ea typeface="+mn-ea"/>
                <a:cs typeface="+mn-cs"/>
              </a:defRPr>
            </a:lvl6pPr>
            <a:lvl7pPr marL="2743200" algn="l" defTabSz="914400" rtl="0" eaLnBrk="1" latinLnBrk="0" hangingPunct="1">
              <a:defRPr sz="1400" kern="1200">
                <a:solidFill>
                  <a:srgbClr val="33CCFF"/>
                </a:solidFill>
                <a:latin typeface="Times New Roman"/>
                <a:ea typeface="+mn-ea"/>
                <a:cs typeface="+mn-cs"/>
              </a:defRPr>
            </a:lvl7pPr>
            <a:lvl8pPr marL="3200400" algn="l" defTabSz="914400" rtl="0" eaLnBrk="1" latinLnBrk="0" hangingPunct="1">
              <a:defRPr sz="1400" kern="1200">
                <a:solidFill>
                  <a:srgbClr val="33CCFF"/>
                </a:solidFill>
                <a:latin typeface="Times New Roman"/>
                <a:ea typeface="+mn-ea"/>
                <a:cs typeface="+mn-cs"/>
              </a:defRPr>
            </a:lvl8pPr>
            <a:lvl9pPr marL="3657600" algn="l" defTabSz="914400" rtl="0" eaLnBrk="1" latinLnBrk="0" hangingPunct="1">
              <a:defRPr sz="1400" kern="1200">
                <a:solidFill>
                  <a:srgbClr val="33CCFF"/>
                </a:solidFill>
                <a:latin typeface="Times New Roman"/>
                <a:ea typeface="+mn-ea"/>
                <a:cs typeface="+mn-cs"/>
              </a:defRPr>
            </a:lvl9pPr>
          </a:lstStyle>
          <a:p>
            <a:pPr algn="ctr">
              <a:defRPr/>
            </a:pPr>
            <a:r>
              <a:rPr lang="en-US" sz="1800">
                <a:solidFill>
                  <a:schemeClr val="tx1"/>
                </a:solidFill>
                <a:latin typeface="Arial" pitchFamily="34" charset="0"/>
                <a:cs typeface="Arial" pitchFamily="34" charset="0"/>
              </a:rPr>
              <a:t>Buildings</a:t>
            </a:r>
          </a:p>
        </p:txBody>
      </p:sp>
      <p:sp>
        <p:nvSpPr>
          <p:cNvPr id="8" name="Rectangle 7"/>
          <p:cNvSpPr/>
          <p:nvPr/>
        </p:nvSpPr>
        <p:spPr>
          <a:xfrm>
            <a:off x="4310063" y="3432128"/>
            <a:ext cx="1981200" cy="439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algn="l" rtl="0" fontAlgn="base">
              <a:spcBef>
                <a:spcPct val="0"/>
              </a:spcBef>
              <a:spcAft>
                <a:spcPct val="0"/>
              </a:spcAft>
              <a:defRPr sz="1400" kern="1200">
                <a:solidFill>
                  <a:srgbClr val="33CCFF"/>
                </a:solidFill>
                <a:latin typeface="Times New Roman"/>
                <a:ea typeface="+mn-ea"/>
                <a:cs typeface="+mn-cs"/>
              </a:defRPr>
            </a:lvl1pPr>
            <a:lvl2pPr marL="457200" algn="l" rtl="0" fontAlgn="base">
              <a:spcBef>
                <a:spcPct val="0"/>
              </a:spcBef>
              <a:spcAft>
                <a:spcPct val="0"/>
              </a:spcAft>
              <a:defRPr sz="1400" kern="1200">
                <a:solidFill>
                  <a:srgbClr val="33CCFF"/>
                </a:solidFill>
                <a:latin typeface="Times New Roman"/>
                <a:ea typeface="+mn-ea"/>
                <a:cs typeface="+mn-cs"/>
              </a:defRPr>
            </a:lvl2pPr>
            <a:lvl3pPr marL="914400" algn="l" rtl="0" fontAlgn="base">
              <a:spcBef>
                <a:spcPct val="0"/>
              </a:spcBef>
              <a:spcAft>
                <a:spcPct val="0"/>
              </a:spcAft>
              <a:defRPr sz="1400" kern="1200">
                <a:solidFill>
                  <a:srgbClr val="33CCFF"/>
                </a:solidFill>
                <a:latin typeface="Times New Roman"/>
                <a:ea typeface="+mn-ea"/>
                <a:cs typeface="+mn-cs"/>
              </a:defRPr>
            </a:lvl3pPr>
            <a:lvl4pPr marL="1371600" algn="l" rtl="0" fontAlgn="base">
              <a:spcBef>
                <a:spcPct val="0"/>
              </a:spcBef>
              <a:spcAft>
                <a:spcPct val="0"/>
              </a:spcAft>
              <a:defRPr sz="1400" kern="1200">
                <a:solidFill>
                  <a:srgbClr val="33CCFF"/>
                </a:solidFill>
                <a:latin typeface="Times New Roman"/>
                <a:ea typeface="+mn-ea"/>
                <a:cs typeface="+mn-cs"/>
              </a:defRPr>
            </a:lvl4pPr>
            <a:lvl5pPr marL="1828800" algn="l" rtl="0" fontAlgn="base">
              <a:spcBef>
                <a:spcPct val="0"/>
              </a:spcBef>
              <a:spcAft>
                <a:spcPct val="0"/>
              </a:spcAft>
              <a:defRPr sz="1400" kern="1200">
                <a:solidFill>
                  <a:srgbClr val="33CCFF"/>
                </a:solidFill>
                <a:latin typeface="Times New Roman"/>
                <a:ea typeface="+mn-ea"/>
                <a:cs typeface="+mn-cs"/>
              </a:defRPr>
            </a:lvl5pPr>
            <a:lvl6pPr marL="2286000" algn="l" defTabSz="914400" rtl="0" eaLnBrk="1" latinLnBrk="0" hangingPunct="1">
              <a:defRPr sz="1400" kern="1200">
                <a:solidFill>
                  <a:srgbClr val="33CCFF"/>
                </a:solidFill>
                <a:latin typeface="Times New Roman"/>
                <a:ea typeface="+mn-ea"/>
                <a:cs typeface="+mn-cs"/>
              </a:defRPr>
            </a:lvl6pPr>
            <a:lvl7pPr marL="2743200" algn="l" defTabSz="914400" rtl="0" eaLnBrk="1" latinLnBrk="0" hangingPunct="1">
              <a:defRPr sz="1400" kern="1200">
                <a:solidFill>
                  <a:srgbClr val="33CCFF"/>
                </a:solidFill>
                <a:latin typeface="Times New Roman"/>
                <a:ea typeface="+mn-ea"/>
                <a:cs typeface="+mn-cs"/>
              </a:defRPr>
            </a:lvl7pPr>
            <a:lvl8pPr marL="3200400" algn="l" defTabSz="914400" rtl="0" eaLnBrk="1" latinLnBrk="0" hangingPunct="1">
              <a:defRPr sz="1400" kern="1200">
                <a:solidFill>
                  <a:srgbClr val="33CCFF"/>
                </a:solidFill>
                <a:latin typeface="Times New Roman"/>
                <a:ea typeface="+mn-ea"/>
                <a:cs typeface="+mn-cs"/>
              </a:defRPr>
            </a:lvl8pPr>
            <a:lvl9pPr marL="3657600" algn="l" defTabSz="914400" rtl="0" eaLnBrk="1" latinLnBrk="0" hangingPunct="1">
              <a:defRPr sz="1400" kern="1200">
                <a:solidFill>
                  <a:srgbClr val="33CCFF"/>
                </a:solidFill>
                <a:latin typeface="Times New Roman"/>
                <a:ea typeface="+mn-ea"/>
                <a:cs typeface="+mn-cs"/>
              </a:defRPr>
            </a:lvl9pPr>
          </a:lstStyle>
          <a:p>
            <a:pPr algn="ctr">
              <a:defRPr/>
            </a:pPr>
            <a:r>
              <a:rPr lang="en-US" sz="1800">
                <a:solidFill>
                  <a:schemeClr val="tx1"/>
                </a:solidFill>
                <a:latin typeface="Arial" pitchFamily="34" charset="0"/>
                <a:cs typeface="Arial" pitchFamily="34" charset="0"/>
              </a:rPr>
              <a:t>Visitors</a:t>
            </a:r>
          </a:p>
        </p:txBody>
      </p:sp>
      <p:sp>
        <p:nvSpPr>
          <p:cNvPr id="9" name="Rectangle 8"/>
          <p:cNvSpPr/>
          <p:nvPr/>
        </p:nvSpPr>
        <p:spPr>
          <a:xfrm>
            <a:off x="4310063" y="4166347"/>
            <a:ext cx="1981200" cy="1943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algn="l" rtl="0" fontAlgn="base">
              <a:spcBef>
                <a:spcPct val="0"/>
              </a:spcBef>
              <a:spcAft>
                <a:spcPct val="0"/>
              </a:spcAft>
              <a:defRPr sz="1400" kern="1200">
                <a:solidFill>
                  <a:srgbClr val="33CCFF"/>
                </a:solidFill>
                <a:latin typeface="Times New Roman"/>
                <a:ea typeface="+mn-ea"/>
                <a:cs typeface="+mn-cs"/>
              </a:defRPr>
            </a:lvl1pPr>
            <a:lvl2pPr marL="457200" algn="l" rtl="0" fontAlgn="base">
              <a:spcBef>
                <a:spcPct val="0"/>
              </a:spcBef>
              <a:spcAft>
                <a:spcPct val="0"/>
              </a:spcAft>
              <a:defRPr sz="1400" kern="1200">
                <a:solidFill>
                  <a:srgbClr val="33CCFF"/>
                </a:solidFill>
                <a:latin typeface="Times New Roman"/>
                <a:ea typeface="+mn-ea"/>
                <a:cs typeface="+mn-cs"/>
              </a:defRPr>
            </a:lvl2pPr>
            <a:lvl3pPr marL="914400" algn="l" rtl="0" fontAlgn="base">
              <a:spcBef>
                <a:spcPct val="0"/>
              </a:spcBef>
              <a:spcAft>
                <a:spcPct val="0"/>
              </a:spcAft>
              <a:defRPr sz="1400" kern="1200">
                <a:solidFill>
                  <a:srgbClr val="33CCFF"/>
                </a:solidFill>
                <a:latin typeface="Times New Roman"/>
                <a:ea typeface="+mn-ea"/>
                <a:cs typeface="+mn-cs"/>
              </a:defRPr>
            </a:lvl3pPr>
            <a:lvl4pPr marL="1371600" algn="l" rtl="0" fontAlgn="base">
              <a:spcBef>
                <a:spcPct val="0"/>
              </a:spcBef>
              <a:spcAft>
                <a:spcPct val="0"/>
              </a:spcAft>
              <a:defRPr sz="1400" kern="1200">
                <a:solidFill>
                  <a:srgbClr val="33CCFF"/>
                </a:solidFill>
                <a:latin typeface="Times New Roman"/>
                <a:ea typeface="+mn-ea"/>
                <a:cs typeface="+mn-cs"/>
              </a:defRPr>
            </a:lvl4pPr>
            <a:lvl5pPr marL="1828800" algn="l" rtl="0" fontAlgn="base">
              <a:spcBef>
                <a:spcPct val="0"/>
              </a:spcBef>
              <a:spcAft>
                <a:spcPct val="0"/>
              </a:spcAft>
              <a:defRPr sz="1400" kern="1200">
                <a:solidFill>
                  <a:srgbClr val="33CCFF"/>
                </a:solidFill>
                <a:latin typeface="Times New Roman"/>
                <a:ea typeface="+mn-ea"/>
                <a:cs typeface="+mn-cs"/>
              </a:defRPr>
            </a:lvl5pPr>
            <a:lvl6pPr marL="2286000" algn="l" defTabSz="914400" rtl="0" eaLnBrk="1" latinLnBrk="0" hangingPunct="1">
              <a:defRPr sz="1400" kern="1200">
                <a:solidFill>
                  <a:srgbClr val="33CCFF"/>
                </a:solidFill>
                <a:latin typeface="Times New Roman"/>
                <a:ea typeface="+mn-ea"/>
                <a:cs typeface="+mn-cs"/>
              </a:defRPr>
            </a:lvl6pPr>
            <a:lvl7pPr marL="2743200" algn="l" defTabSz="914400" rtl="0" eaLnBrk="1" latinLnBrk="0" hangingPunct="1">
              <a:defRPr sz="1400" kern="1200">
                <a:solidFill>
                  <a:srgbClr val="33CCFF"/>
                </a:solidFill>
                <a:latin typeface="Times New Roman"/>
                <a:ea typeface="+mn-ea"/>
                <a:cs typeface="+mn-cs"/>
              </a:defRPr>
            </a:lvl7pPr>
            <a:lvl8pPr marL="3200400" algn="l" defTabSz="914400" rtl="0" eaLnBrk="1" latinLnBrk="0" hangingPunct="1">
              <a:defRPr sz="1400" kern="1200">
                <a:solidFill>
                  <a:srgbClr val="33CCFF"/>
                </a:solidFill>
                <a:latin typeface="Times New Roman"/>
                <a:ea typeface="+mn-ea"/>
                <a:cs typeface="+mn-cs"/>
              </a:defRPr>
            </a:lvl8pPr>
            <a:lvl9pPr marL="3657600" algn="l" defTabSz="914400" rtl="0" eaLnBrk="1" latinLnBrk="0" hangingPunct="1">
              <a:defRPr sz="1400" kern="1200">
                <a:solidFill>
                  <a:srgbClr val="33CCFF"/>
                </a:solidFill>
                <a:latin typeface="Times New Roman"/>
                <a:ea typeface="+mn-ea"/>
                <a:cs typeface="+mn-cs"/>
              </a:defRPr>
            </a:lvl9pPr>
          </a:lstStyle>
          <a:p>
            <a:pPr algn="ctr">
              <a:defRPr/>
            </a:pPr>
            <a:r>
              <a:rPr lang="en-US" sz="1800">
                <a:solidFill>
                  <a:schemeClr val="tx1"/>
                </a:solidFill>
                <a:latin typeface="Arial" pitchFamily="34" charset="0"/>
                <a:cs typeface="Arial" pitchFamily="34" charset="0"/>
              </a:rPr>
              <a:t>Staff</a:t>
            </a:r>
          </a:p>
        </p:txBody>
      </p:sp>
      <p:sp>
        <p:nvSpPr>
          <p:cNvPr id="10" name="Rectangle 9"/>
          <p:cNvSpPr/>
          <p:nvPr/>
        </p:nvSpPr>
        <p:spPr>
          <a:xfrm>
            <a:off x="4514850" y="4636247"/>
            <a:ext cx="1235075" cy="393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algn="l" rtl="0" fontAlgn="base">
              <a:spcBef>
                <a:spcPct val="0"/>
              </a:spcBef>
              <a:spcAft>
                <a:spcPct val="0"/>
              </a:spcAft>
              <a:defRPr sz="1400" kern="1200">
                <a:solidFill>
                  <a:srgbClr val="33CCFF"/>
                </a:solidFill>
                <a:latin typeface="Times New Roman"/>
                <a:ea typeface="+mn-ea"/>
                <a:cs typeface="+mn-cs"/>
              </a:defRPr>
            </a:lvl1pPr>
            <a:lvl2pPr marL="457200" algn="l" rtl="0" fontAlgn="base">
              <a:spcBef>
                <a:spcPct val="0"/>
              </a:spcBef>
              <a:spcAft>
                <a:spcPct val="0"/>
              </a:spcAft>
              <a:defRPr sz="1400" kern="1200">
                <a:solidFill>
                  <a:srgbClr val="33CCFF"/>
                </a:solidFill>
                <a:latin typeface="Times New Roman"/>
                <a:ea typeface="+mn-ea"/>
                <a:cs typeface="+mn-cs"/>
              </a:defRPr>
            </a:lvl2pPr>
            <a:lvl3pPr marL="914400" algn="l" rtl="0" fontAlgn="base">
              <a:spcBef>
                <a:spcPct val="0"/>
              </a:spcBef>
              <a:spcAft>
                <a:spcPct val="0"/>
              </a:spcAft>
              <a:defRPr sz="1400" kern="1200">
                <a:solidFill>
                  <a:srgbClr val="33CCFF"/>
                </a:solidFill>
                <a:latin typeface="Times New Roman"/>
                <a:ea typeface="+mn-ea"/>
                <a:cs typeface="+mn-cs"/>
              </a:defRPr>
            </a:lvl3pPr>
            <a:lvl4pPr marL="1371600" algn="l" rtl="0" fontAlgn="base">
              <a:spcBef>
                <a:spcPct val="0"/>
              </a:spcBef>
              <a:spcAft>
                <a:spcPct val="0"/>
              </a:spcAft>
              <a:defRPr sz="1400" kern="1200">
                <a:solidFill>
                  <a:srgbClr val="33CCFF"/>
                </a:solidFill>
                <a:latin typeface="Times New Roman"/>
                <a:ea typeface="+mn-ea"/>
                <a:cs typeface="+mn-cs"/>
              </a:defRPr>
            </a:lvl4pPr>
            <a:lvl5pPr marL="1828800" algn="l" rtl="0" fontAlgn="base">
              <a:spcBef>
                <a:spcPct val="0"/>
              </a:spcBef>
              <a:spcAft>
                <a:spcPct val="0"/>
              </a:spcAft>
              <a:defRPr sz="1400" kern="1200">
                <a:solidFill>
                  <a:srgbClr val="33CCFF"/>
                </a:solidFill>
                <a:latin typeface="Times New Roman"/>
                <a:ea typeface="+mn-ea"/>
                <a:cs typeface="+mn-cs"/>
              </a:defRPr>
            </a:lvl5pPr>
            <a:lvl6pPr marL="2286000" algn="l" defTabSz="914400" rtl="0" eaLnBrk="1" latinLnBrk="0" hangingPunct="1">
              <a:defRPr sz="1400" kern="1200">
                <a:solidFill>
                  <a:srgbClr val="33CCFF"/>
                </a:solidFill>
                <a:latin typeface="Times New Roman"/>
                <a:ea typeface="+mn-ea"/>
                <a:cs typeface="+mn-cs"/>
              </a:defRPr>
            </a:lvl6pPr>
            <a:lvl7pPr marL="2743200" algn="l" defTabSz="914400" rtl="0" eaLnBrk="1" latinLnBrk="0" hangingPunct="1">
              <a:defRPr sz="1400" kern="1200">
                <a:solidFill>
                  <a:srgbClr val="33CCFF"/>
                </a:solidFill>
                <a:latin typeface="Times New Roman"/>
                <a:ea typeface="+mn-ea"/>
                <a:cs typeface="+mn-cs"/>
              </a:defRPr>
            </a:lvl7pPr>
            <a:lvl8pPr marL="3200400" algn="l" defTabSz="914400" rtl="0" eaLnBrk="1" latinLnBrk="0" hangingPunct="1">
              <a:defRPr sz="1400" kern="1200">
                <a:solidFill>
                  <a:srgbClr val="33CCFF"/>
                </a:solidFill>
                <a:latin typeface="Times New Roman"/>
                <a:ea typeface="+mn-ea"/>
                <a:cs typeface="+mn-cs"/>
              </a:defRPr>
            </a:lvl8pPr>
            <a:lvl9pPr marL="3657600" algn="l" defTabSz="914400" rtl="0" eaLnBrk="1" latinLnBrk="0" hangingPunct="1">
              <a:defRPr sz="1400" kern="1200">
                <a:solidFill>
                  <a:srgbClr val="33CCFF"/>
                </a:solidFill>
                <a:latin typeface="Times New Roman"/>
                <a:ea typeface="+mn-ea"/>
                <a:cs typeface="+mn-cs"/>
              </a:defRPr>
            </a:lvl9pPr>
          </a:lstStyle>
          <a:p>
            <a:pPr algn="ctr">
              <a:defRPr/>
            </a:pPr>
            <a:r>
              <a:rPr lang="en-US" sz="1800">
                <a:solidFill>
                  <a:schemeClr val="tx1"/>
                </a:solidFill>
                <a:latin typeface="Arial" pitchFamily="34" charset="0"/>
                <a:cs typeface="Arial" pitchFamily="34" charset="0"/>
              </a:rPr>
              <a:t>Admin</a:t>
            </a:r>
          </a:p>
        </p:txBody>
      </p:sp>
      <p:sp>
        <p:nvSpPr>
          <p:cNvPr id="11" name="Rectangle 10"/>
          <p:cNvSpPr/>
          <p:nvPr/>
        </p:nvSpPr>
        <p:spPr>
          <a:xfrm>
            <a:off x="4514850" y="5271247"/>
            <a:ext cx="13716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algn="l" rtl="0" fontAlgn="base">
              <a:spcBef>
                <a:spcPct val="0"/>
              </a:spcBef>
              <a:spcAft>
                <a:spcPct val="0"/>
              </a:spcAft>
              <a:defRPr sz="1400" kern="1200">
                <a:solidFill>
                  <a:srgbClr val="33CCFF"/>
                </a:solidFill>
                <a:latin typeface="Times New Roman"/>
                <a:ea typeface="+mn-ea"/>
                <a:cs typeface="+mn-cs"/>
              </a:defRPr>
            </a:lvl1pPr>
            <a:lvl2pPr marL="457200" algn="l" rtl="0" fontAlgn="base">
              <a:spcBef>
                <a:spcPct val="0"/>
              </a:spcBef>
              <a:spcAft>
                <a:spcPct val="0"/>
              </a:spcAft>
              <a:defRPr sz="1400" kern="1200">
                <a:solidFill>
                  <a:srgbClr val="33CCFF"/>
                </a:solidFill>
                <a:latin typeface="Times New Roman"/>
                <a:ea typeface="+mn-ea"/>
                <a:cs typeface="+mn-cs"/>
              </a:defRPr>
            </a:lvl2pPr>
            <a:lvl3pPr marL="914400" algn="l" rtl="0" fontAlgn="base">
              <a:spcBef>
                <a:spcPct val="0"/>
              </a:spcBef>
              <a:spcAft>
                <a:spcPct val="0"/>
              </a:spcAft>
              <a:defRPr sz="1400" kern="1200">
                <a:solidFill>
                  <a:srgbClr val="33CCFF"/>
                </a:solidFill>
                <a:latin typeface="Times New Roman"/>
                <a:ea typeface="+mn-ea"/>
                <a:cs typeface="+mn-cs"/>
              </a:defRPr>
            </a:lvl3pPr>
            <a:lvl4pPr marL="1371600" algn="l" rtl="0" fontAlgn="base">
              <a:spcBef>
                <a:spcPct val="0"/>
              </a:spcBef>
              <a:spcAft>
                <a:spcPct val="0"/>
              </a:spcAft>
              <a:defRPr sz="1400" kern="1200">
                <a:solidFill>
                  <a:srgbClr val="33CCFF"/>
                </a:solidFill>
                <a:latin typeface="Times New Roman"/>
                <a:ea typeface="+mn-ea"/>
                <a:cs typeface="+mn-cs"/>
              </a:defRPr>
            </a:lvl4pPr>
            <a:lvl5pPr marL="1828800" algn="l" rtl="0" fontAlgn="base">
              <a:spcBef>
                <a:spcPct val="0"/>
              </a:spcBef>
              <a:spcAft>
                <a:spcPct val="0"/>
              </a:spcAft>
              <a:defRPr sz="1400" kern="1200">
                <a:solidFill>
                  <a:srgbClr val="33CCFF"/>
                </a:solidFill>
                <a:latin typeface="Times New Roman"/>
                <a:ea typeface="+mn-ea"/>
                <a:cs typeface="+mn-cs"/>
              </a:defRPr>
            </a:lvl5pPr>
            <a:lvl6pPr marL="2286000" algn="l" defTabSz="914400" rtl="0" eaLnBrk="1" latinLnBrk="0" hangingPunct="1">
              <a:defRPr sz="1400" kern="1200">
                <a:solidFill>
                  <a:srgbClr val="33CCFF"/>
                </a:solidFill>
                <a:latin typeface="Times New Roman"/>
                <a:ea typeface="+mn-ea"/>
                <a:cs typeface="+mn-cs"/>
              </a:defRPr>
            </a:lvl6pPr>
            <a:lvl7pPr marL="2743200" algn="l" defTabSz="914400" rtl="0" eaLnBrk="1" latinLnBrk="0" hangingPunct="1">
              <a:defRPr sz="1400" kern="1200">
                <a:solidFill>
                  <a:srgbClr val="33CCFF"/>
                </a:solidFill>
                <a:latin typeface="Times New Roman"/>
                <a:ea typeface="+mn-ea"/>
                <a:cs typeface="+mn-cs"/>
              </a:defRPr>
            </a:lvl7pPr>
            <a:lvl8pPr marL="3200400" algn="l" defTabSz="914400" rtl="0" eaLnBrk="1" latinLnBrk="0" hangingPunct="1">
              <a:defRPr sz="1400" kern="1200">
                <a:solidFill>
                  <a:srgbClr val="33CCFF"/>
                </a:solidFill>
                <a:latin typeface="Times New Roman"/>
                <a:ea typeface="+mn-ea"/>
                <a:cs typeface="+mn-cs"/>
              </a:defRPr>
            </a:lvl8pPr>
            <a:lvl9pPr marL="3657600" algn="l" defTabSz="914400" rtl="0" eaLnBrk="1" latinLnBrk="0" hangingPunct="1">
              <a:defRPr sz="1400" kern="1200">
                <a:solidFill>
                  <a:srgbClr val="33CCFF"/>
                </a:solidFill>
                <a:latin typeface="Times New Roman"/>
                <a:ea typeface="+mn-ea"/>
                <a:cs typeface="+mn-cs"/>
              </a:defRPr>
            </a:lvl9pPr>
          </a:lstStyle>
          <a:p>
            <a:pPr algn="ctr">
              <a:defRPr/>
            </a:pPr>
            <a:r>
              <a:rPr lang="en-US" sz="1800">
                <a:solidFill>
                  <a:schemeClr val="tx1"/>
                </a:solidFill>
                <a:latin typeface="Arial" pitchFamily="34" charset="0"/>
                <a:cs typeface="Arial" pitchFamily="34" charset="0"/>
              </a:rPr>
              <a:t>Animal</a:t>
            </a:r>
          </a:p>
          <a:p>
            <a:pPr algn="ctr">
              <a:defRPr/>
            </a:pPr>
            <a:r>
              <a:rPr lang="en-US" sz="1800">
                <a:solidFill>
                  <a:schemeClr val="tx1"/>
                </a:solidFill>
                <a:latin typeface="Arial" pitchFamily="34" charset="0"/>
                <a:cs typeface="Arial" pitchFamily="34" charset="0"/>
              </a:rPr>
              <a:t>care</a:t>
            </a:r>
          </a:p>
        </p:txBody>
      </p:sp>
      <p:sp>
        <p:nvSpPr>
          <p:cNvPr id="12" name="Rectangle 11"/>
          <p:cNvSpPr/>
          <p:nvPr/>
        </p:nvSpPr>
        <p:spPr>
          <a:xfrm>
            <a:off x="1295400" y="3651997"/>
            <a:ext cx="1524000" cy="4381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algn="l" rtl="0" fontAlgn="base">
              <a:spcBef>
                <a:spcPct val="0"/>
              </a:spcBef>
              <a:spcAft>
                <a:spcPct val="0"/>
              </a:spcAft>
              <a:defRPr sz="1400" kern="1200">
                <a:solidFill>
                  <a:srgbClr val="33CCFF"/>
                </a:solidFill>
                <a:latin typeface="Times New Roman"/>
                <a:ea typeface="+mn-ea"/>
                <a:cs typeface="+mn-cs"/>
              </a:defRPr>
            </a:lvl1pPr>
            <a:lvl2pPr marL="457200" algn="l" rtl="0" fontAlgn="base">
              <a:spcBef>
                <a:spcPct val="0"/>
              </a:spcBef>
              <a:spcAft>
                <a:spcPct val="0"/>
              </a:spcAft>
              <a:defRPr sz="1400" kern="1200">
                <a:solidFill>
                  <a:srgbClr val="33CCFF"/>
                </a:solidFill>
                <a:latin typeface="Times New Roman"/>
                <a:ea typeface="+mn-ea"/>
                <a:cs typeface="+mn-cs"/>
              </a:defRPr>
            </a:lvl2pPr>
            <a:lvl3pPr marL="914400" algn="l" rtl="0" fontAlgn="base">
              <a:spcBef>
                <a:spcPct val="0"/>
              </a:spcBef>
              <a:spcAft>
                <a:spcPct val="0"/>
              </a:spcAft>
              <a:defRPr sz="1400" kern="1200">
                <a:solidFill>
                  <a:srgbClr val="33CCFF"/>
                </a:solidFill>
                <a:latin typeface="Times New Roman"/>
                <a:ea typeface="+mn-ea"/>
                <a:cs typeface="+mn-cs"/>
              </a:defRPr>
            </a:lvl3pPr>
            <a:lvl4pPr marL="1371600" algn="l" rtl="0" fontAlgn="base">
              <a:spcBef>
                <a:spcPct val="0"/>
              </a:spcBef>
              <a:spcAft>
                <a:spcPct val="0"/>
              </a:spcAft>
              <a:defRPr sz="1400" kern="1200">
                <a:solidFill>
                  <a:srgbClr val="33CCFF"/>
                </a:solidFill>
                <a:latin typeface="Times New Roman"/>
                <a:ea typeface="+mn-ea"/>
                <a:cs typeface="+mn-cs"/>
              </a:defRPr>
            </a:lvl4pPr>
            <a:lvl5pPr marL="1828800" algn="l" rtl="0" fontAlgn="base">
              <a:spcBef>
                <a:spcPct val="0"/>
              </a:spcBef>
              <a:spcAft>
                <a:spcPct val="0"/>
              </a:spcAft>
              <a:defRPr sz="1400" kern="1200">
                <a:solidFill>
                  <a:srgbClr val="33CCFF"/>
                </a:solidFill>
                <a:latin typeface="Times New Roman"/>
                <a:ea typeface="+mn-ea"/>
                <a:cs typeface="+mn-cs"/>
              </a:defRPr>
            </a:lvl5pPr>
            <a:lvl6pPr marL="2286000" algn="l" defTabSz="914400" rtl="0" eaLnBrk="1" latinLnBrk="0" hangingPunct="1">
              <a:defRPr sz="1400" kern="1200">
                <a:solidFill>
                  <a:srgbClr val="33CCFF"/>
                </a:solidFill>
                <a:latin typeface="Times New Roman"/>
                <a:ea typeface="+mn-ea"/>
                <a:cs typeface="+mn-cs"/>
              </a:defRPr>
            </a:lvl6pPr>
            <a:lvl7pPr marL="2743200" algn="l" defTabSz="914400" rtl="0" eaLnBrk="1" latinLnBrk="0" hangingPunct="1">
              <a:defRPr sz="1400" kern="1200">
                <a:solidFill>
                  <a:srgbClr val="33CCFF"/>
                </a:solidFill>
                <a:latin typeface="Times New Roman"/>
                <a:ea typeface="+mn-ea"/>
                <a:cs typeface="+mn-cs"/>
              </a:defRPr>
            </a:lvl7pPr>
            <a:lvl8pPr marL="3200400" algn="l" defTabSz="914400" rtl="0" eaLnBrk="1" latinLnBrk="0" hangingPunct="1">
              <a:defRPr sz="1400" kern="1200">
                <a:solidFill>
                  <a:srgbClr val="33CCFF"/>
                </a:solidFill>
                <a:latin typeface="Times New Roman"/>
                <a:ea typeface="+mn-ea"/>
                <a:cs typeface="+mn-cs"/>
              </a:defRPr>
            </a:lvl8pPr>
            <a:lvl9pPr marL="3657600" algn="l" defTabSz="914400" rtl="0" eaLnBrk="1" latinLnBrk="0" hangingPunct="1">
              <a:defRPr sz="1400" kern="1200">
                <a:solidFill>
                  <a:srgbClr val="33CCFF"/>
                </a:solidFill>
                <a:latin typeface="Times New Roman"/>
                <a:ea typeface="+mn-ea"/>
                <a:cs typeface="+mn-cs"/>
              </a:defRPr>
            </a:lvl9pPr>
          </a:lstStyle>
          <a:p>
            <a:pPr algn="ctr">
              <a:defRPr/>
            </a:pPr>
            <a:r>
              <a:rPr lang="en-US" sz="1800">
                <a:solidFill>
                  <a:schemeClr val="tx1"/>
                </a:solidFill>
                <a:latin typeface="Arial" pitchFamily="34" charset="0"/>
                <a:cs typeface="Arial" pitchFamily="34" charset="0"/>
              </a:rPr>
              <a:t>Lions</a:t>
            </a:r>
          </a:p>
        </p:txBody>
      </p:sp>
      <p:sp>
        <p:nvSpPr>
          <p:cNvPr id="13" name="Rectangle 12"/>
          <p:cNvSpPr/>
          <p:nvPr/>
        </p:nvSpPr>
        <p:spPr>
          <a:xfrm>
            <a:off x="1295400" y="4375897"/>
            <a:ext cx="1524000" cy="4381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algn="l" rtl="0" fontAlgn="base">
              <a:spcBef>
                <a:spcPct val="0"/>
              </a:spcBef>
              <a:spcAft>
                <a:spcPct val="0"/>
              </a:spcAft>
              <a:defRPr sz="1400" kern="1200">
                <a:solidFill>
                  <a:srgbClr val="33CCFF"/>
                </a:solidFill>
                <a:latin typeface="Times New Roman"/>
                <a:ea typeface="+mn-ea"/>
                <a:cs typeface="+mn-cs"/>
              </a:defRPr>
            </a:lvl1pPr>
            <a:lvl2pPr marL="457200" algn="l" rtl="0" fontAlgn="base">
              <a:spcBef>
                <a:spcPct val="0"/>
              </a:spcBef>
              <a:spcAft>
                <a:spcPct val="0"/>
              </a:spcAft>
              <a:defRPr sz="1400" kern="1200">
                <a:solidFill>
                  <a:srgbClr val="33CCFF"/>
                </a:solidFill>
                <a:latin typeface="Times New Roman"/>
                <a:ea typeface="+mn-ea"/>
                <a:cs typeface="+mn-cs"/>
              </a:defRPr>
            </a:lvl2pPr>
            <a:lvl3pPr marL="914400" algn="l" rtl="0" fontAlgn="base">
              <a:spcBef>
                <a:spcPct val="0"/>
              </a:spcBef>
              <a:spcAft>
                <a:spcPct val="0"/>
              </a:spcAft>
              <a:defRPr sz="1400" kern="1200">
                <a:solidFill>
                  <a:srgbClr val="33CCFF"/>
                </a:solidFill>
                <a:latin typeface="Times New Roman"/>
                <a:ea typeface="+mn-ea"/>
                <a:cs typeface="+mn-cs"/>
              </a:defRPr>
            </a:lvl3pPr>
            <a:lvl4pPr marL="1371600" algn="l" rtl="0" fontAlgn="base">
              <a:spcBef>
                <a:spcPct val="0"/>
              </a:spcBef>
              <a:spcAft>
                <a:spcPct val="0"/>
              </a:spcAft>
              <a:defRPr sz="1400" kern="1200">
                <a:solidFill>
                  <a:srgbClr val="33CCFF"/>
                </a:solidFill>
                <a:latin typeface="Times New Roman"/>
                <a:ea typeface="+mn-ea"/>
                <a:cs typeface="+mn-cs"/>
              </a:defRPr>
            </a:lvl4pPr>
            <a:lvl5pPr marL="1828800" algn="l" rtl="0" fontAlgn="base">
              <a:spcBef>
                <a:spcPct val="0"/>
              </a:spcBef>
              <a:spcAft>
                <a:spcPct val="0"/>
              </a:spcAft>
              <a:defRPr sz="1400" kern="1200">
                <a:solidFill>
                  <a:srgbClr val="33CCFF"/>
                </a:solidFill>
                <a:latin typeface="Times New Roman"/>
                <a:ea typeface="+mn-ea"/>
                <a:cs typeface="+mn-cs"/>
              </a:defRPr>
            </a:lvl5pPr>
            <a:lvl6pPr marL="2286000" algn="l" defTabSz="914400" rtl="0" eaLnBrk="1" latinLnBrk="0" hangingPunct="1">
              <a:defRPr sz="1400" kern="1200">
                <a:solidFill>
                  <a:srgbClr val="33CCFF"/>
                </a:solidFill>
                <a:latin typeface="Times New Roman"/>
                <a:ea typeface="+mn-ea"/>
                <a:cs typeface="+mn-cs"/>
              </a:defRPr>
            </a:lvl6pPr>
            <a:lvl7pPr marL="2743200" algn="l" defTabSz="914400" rtl="0" eaLnBrk="1" latinLnBrk="0" hangingPunct="1">
              <a:defRPr sz="1400" kern="1200">
                <a:solidFill>
                  <a:srgbClr val="33CCFF"/>
                </a:solidFill>
                <a:latin typeface="Times New Roman"/>
                <a:ea typeface="+mn-ea"/>
                <a:cs typeface="+mn-cs"/>
              </a:defRPr>
            </a:lvl7pPr>
            <a:lvl8pPr marL="3200400" algn="l" defTabSz="914400" rtl="0" eaLnBrk="1" latinLnBrk="0" hangingPunct="1">
              <a:defRPr sz="1400" kern="1200">
                <a:solidFill>
                  <a:srgbClr val="33CCFF"/>
                </a:solidFill>
                <a:latin typeface="Times New Roman"/>
                <a:ea typeface="+mn-ea"/>
                <a:cs typeface="+mn-cs"/>
              </a:defRPr>
            </a:lvl8pPr>
            <a:lvl9pPr marL="3657600" algn="l" defTabSz="914400" rtl="0" eaLnBrk="1" latinLnBrk="0" hangingPunct="1">
              <a:defRPr sz="1400" kern="1200">
                <a:solidFill>
                  <a:srgbClr val="33CCFF"/>
                </a:solidFill>
                <a:latin typeface="Times New Roman"/>
                <a:ea typeface="+mn-ea"/>
                <a:cs typeface="+mn-cs"/>
              </a:defRPr>
            </a:lvl9pPr>
          </a:lstStyle>
          <a:p>
            <a:pPr algn="ctr">
              <a:defRPr/>
            </a:pPr>
            <a:r>
              <a:rPr lang="en-US" sz="1800">
                <a:solidFill>
                  <a:schemeClr val="tx1"/>
                </a:solidFill>
                <a:latin typeface="Arial" pitchFamily="34" charset="0"/>
                <a:cs typeface="Arial" pitchFamily="34" charset="0"/>
              </a:rPr>
              <a:t>Tigers</a:t>
            </a:r>
          </a:p>
        </p:txBody>
      </p:sp>
      <p:sp>
        <p:nvSpPr>
          <p:cNvPr id="14" name="Rectangle 13"/>
          <p:cNvSpPr/>
          <p:nvPr/>
        </p:nvSpPr>
        <p:spPr>
          <a:xfrm>
            <a:off x="1295400" y="5015660"/>
            <a:ext cx="1524000" cy="876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algn="l" rtl="0" fontAlgn="base">
              <a:spcBef>
                <a:spcPct val="0"/>
              </a:spcBef>
              <a:spcAft>
                <a:spcPct val="0"/>
              </a:spcAft>
              <a:defRPr sz="1400" kern="1200">
                <a:solidFill>
                  <a:srgbClr val="33CCFF"/>
                </a:solidFill>
                <a:latin typeface="Times New Roman"/>
                <a:ea typeface="+mn-ea"/>
                <a:cs typeface="+mn-cs"/>
              </a:defRPr>
            </a:lvl1pPr>
            <a:lvl2pPr marL="457200" algn="l" rtl="0" fontAlgn="base">
              <a:spcBef>
                <a:spcPct val="0"/>
              </a:spcBef>
              <a:spcAft>
                <a:spcPct val="0"/>
              </a:spcAft>
              <a:defRPr sz="1400" kern="1200">
                <a:solidFill>
                  <a:srgbClr val="33CCFF"/>
                </a:solidFill>
                <a:latin typeface="Times New Roman"/>
                <a:ea typeface="+mn-ea"/>
                <a:cs typeface="+mn-cs"/>
              </a:defRPr>
            </a:lvl2pPr>
            <a:lvl3pPr marL="914400" algn="l" rtl="0" fontAlgn="base">
              <a:spcBef>
                <a:spcPct val="0"/>
              </a:spcBef>
              <a:spcAft>
                <a:spcPct val="0"/>
              </a:spcAft>
              <a:defRPr sz="1400" kern="1200">
                <a:solidFill>
                  <a:srgbClr val="33CCFF"/>
                </a:solidFill>
                <a:latin typeface="Times New Roman"/>
                <a:ea typeface="+mn-ea"/>
                <a:cs typeface="+mn-cs"/>
              </a:defRPr>
            </a:lvl3pPr>
            <a:lvl4pPr marL="1371600" algn="l" rtl="0" fontAlgn="base">
              <a:spcBef>
                <a:spcPct val="0"/>
              </a:spcBef>
              <a:spcAft>
                <a:spcPct val="0"/>
              </a:spcAft>
              <a:defRPr sz="1400" kern="1200">
                <a:solidFill>
                  <a:srgbClr val="33CCFF"/>
                </a:solidFill>
                <a:latin typeface="Times New Roman"/>
                <a:ea typeface="+mn-ea"/>
                <a:cs typeface="+mn-cs"/>
              </a:defRPr>
            </a:lvl4pPr>
            <a:lvl5pPr marL="1828800" algn="l" rtl="0" fontAlgn="base">
              <a:spcBef>
                <a:spcPct val="0"/>
              </a:spcBef>
              <a:spcAft>
                <a:spcPct val="0"/>
              </a:spcAft>
              <a:defRPr sz="1400" kern="1200">
                <a:solidFill>
                  <a:srgbClr val="33CCFF"/>
                </a:solidFill>
                <a:latin typeface="Times New Roman"/>
                <a:ea typeface="+mn-ea"/>
                <a:cs typeface="+mn-cs"/>
              </a:defRPr>
            </a:lvl5pPr>
            <a:lvl6pPr marL="2286000" algn="l" defTabSz="914400" rtl="0" eaLnBrk="1" latinLnBrk="0" hangingPunct="1">
              <a:defRPr sz="1400" kern="1200">
                <a:solidFill>
                  <a:srgbClr val="33CCFF"/>
                </a:solidFill>
                <a:latin typeface="Times New Roman"/>
                <a:ea typeface="+mn-ea"/>
                <a:cs typeface="+mn-cs"/>
              </a:defRPr>
            </a:lvl6pPr>
            <a:lvl7pPr marL="2743200" algn="l" defTabSz="914400" rtl="0" eaLnBrk="1" latinLnBrk="0" hangingPunct="1">
              <a:defRPr sz="1400" kern="1200">
                <a:solidFill>
                  <a:srgbClr val="33CCFF"/>
                </a:solidFill>
                <a:latin typeface="Times New Roman"/>
                <a:ea typeface="+mn-ea"/>
                <a:cs typeface="+mn-cs"/>
              </a:defRPr>
            </a:lvl7pPr>
            <a:lvl8pPr marL="3200400" algn="l" defTabSz="914400" rtl="0" eaLnBrk="1" latinLnBrk="0" hangingPunct="1">
              <a:defRPr sz="1400" kern="1200">
                <a:solidFill>
                  <a:srgbClr val="33CCFF"/>
                </a:solidFill>
                <a:latin typeface="Times New Roman"/>
                <a:ea typeface="+mn-ea"/>
                <a:cs typeface="+mn-cs"/>
              </a:defRPr>
            </a:lvl8pPr>
            <a:lvl9pPr marL="3657600" algn="l" defTabSz="914400" rtl="0" eaLnBrk="1" latinLnBrk="0" hangingPunct="1">
              <a:defRPr sz="1400" kern="1200">
                <a:solidFill>
                  <a:srgbClr val="33CCFF"/>
                </a:solidFill>
                <a:latin typeface="Times New Roman"/>
                <a:ea typeface="+mn-ea"/>
                <a:cs typeface="+mn-cs"/>
              </a:defRPr>
            </a:lvl9pPr>
          </a:lstStyle>
          <a:p>
            <a:pPr algn="ctr">
              <a:defRPr/>
            </a:pPr>
            <a:r>
              <a:rPr lang="en-US" sz="1800">
                <a:solidFill>
                  <a:schemeClr val="tx1"/>
                </a:solidFill>
                <a:latin typeface="Arial" pitchFamily="34" charset="0"/>
                <a:cs typeface="Arial" pitchFamily="34" charset="0"/>
              </a:rPr>
              <a:t>Bears (oh my!)</a:t>
            </a:r>
          </a:p>
        </p:txBody>
      </p:sp>
      <p:sp>
        <p:nvSpPr>
          <p:cNvPr id="15" name="TextBox 14"/>
          <p:cNvSpPr txBox="1">
            <a:spLocks noChangeArrowheads="1"/>
          </p:cNvSpPr>
          <p:nvPr/>
        </p:nvSpPr>
        <p:spPr bwMode="auto">
          <a:xfrm>
            <a:off x="7110226" y="2795587"/>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r>
              <a:rPr lang="en-US" altLang="en-US" sz="1400"/>
              <a:t>ETC.</a:t>
            </a:r>
          </a:p>
        </p:txBody>
      </p:sp>
    </p:spTree>
    <p:extLst>
      <p:ext uri="{BB962C8B-B14F-4D97-AF65-F5344CB8AC3E}">
        <p14:creationId xmlns:p14="http://schemas.microsoft.com/office/powerpoint/2010/main" val="8082796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dur="1"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dur="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dur="1"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2" grpId="0" animBg="1"/>
      <p:bldP spid="13" grpId="0" animBg="1"/>
      <p:bldP spid="14" grpId="0" animBg="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Class </a:t>
            </a:r>
            <a:r>
              <a:rPr lang="en-CA" altLang="en-US" sz="2800">
                <a:latin typeface="Consolas" pitchFamily="49" charset="0"/>
              </a:rPr>
              <a:t>Person</a:t>
            </a:r>
            <a:endParaRPr lang="en-US"/>
          </a:p>
        </p:txBody>
      </p:sp>
      <p:sp>
        <p:nvSpPr>
          <p:cNvPr id="3" name="Content Placeholder 2"/>
          <p:cNvSpPr>
            <a:spLocks noGrp="1"/>
          </p:cNvSpPr>
          <p:nvPr>
            <p:ph idx="1"/>
          </p:nvPr>
        </p:nvSpPr>
        <p:spPr/>
        <p:txBody>
          <a:bodyPr/>
          <a:lstStyle/>
          <a:p>
            <a:r>
              <a:rPr lang="en-CA" altLang="en-US"/>
              <a:t>Notable differences: constructor is redesigned,</a:t>
            </a:r>
            <a:r>
              <a:rPr lang="en-CA" altLang="en-US" sz="2000">
                <a:latin typeface="Consolas" pitchFamily="49" charset="0"/>
              </a:rPr>
              <a:t> </a:t>
            </a:r>
            <a:r>
              <a:rPr lang="en-CA" altLang="en-US">
                <a:latin typeface="Consolas" pitchFamily="49" charset="0"/>
              </a:rPr>
              <a:t>getAge()</a:t>
            </a:r>
            <a:r>
              <a:rPr lang="en-CA" altLang="en-US" sz="2000">
                <a:latin typeface="Consolas" pitchFamily="49" charset="0"/>
              </a:rPr>
              <a:t> </a:t>
            </a:r>
            <a:r>
              <a:rPr lang="en-CA" altLang="en-US"/>
              <a:t>replaces</a:t>
            </a:r>
            <a:r>
              <a:rPr lang="en-CA" altLang="en-US" sz="2000">
                <a:latin typeface="Consolas" pitchFamily="49" charset="0"/>
              </a:rPr>
              <a:t> </a:t>
            </a:r>
            <a:r>
              <a:rPr lang="en-CA" altLang="en-US">
                <a:latin typeface="Consolas" pitchFamily="49" charset="0"/>
              </a:rPr>
              <a:t>sayAge(), setAge()</a:t>
            </a:r>
            <a:r>
              <a:rPr lang="en-CA" altLang="en-US"/>
              <a:t> method added</a:t>
            </a:r>
          </a:p>
          <a:p>
            <a:endParaRPr lang="en-US"/>
          </a:p>
        </p:txBody>
      </p:sp>
      <p:sp>
        <p:nvSpPr>
          <p:cNvPr id="4" name="Rectangle 4"/>
          <p:cNvSpPr>
            <a:spLocks noChangeArrowheads="1"/>
          </p:cNvSpPr>
          <p:nvPr/>
        </p:nvSpPr>
        <p:spPr bwMode="auto">
          <a:xfrm>
            <a:off x="555812" y="1927411"/>
            <a:ext cx="4114800"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r>
              <a:rPr lang="en-US" altLang="en-US" sz="1600">
                <a:latin typeface="Consolas" pitchFamily="49" charset="0"/>
              </a:rPr>
              <a:t>public class Person</a:t>
            </a:r>
          </a:p>
          <a:p>
            <a:pPr eaLnBrk="1" hangingPunct="1">
              <a:spcBef>
                <a:spcPct val="0"/>
              </a:spcBef>
              <a:buFontTx/>
              <a:buNone/>
            </a:pPr>
            <a:r>
              <a:rPr lang="en-US" altLang="en-US" sz="1600">
                <a:latin typeface="Consolas" pitchFamily="49" charset="0"/>
              </a:rPr>
              <a:t>{</a:t>
            </a:r>
          </a:p>
          <a:p>
            <a:pPr eaLnBrk="1" hangingPunct="1">
              <a:spcBef>
                <a:spcPct val="0"/>
              </a:spcBef>
              <a:buFontTx/>
              <a:buNone/>
            </a:pPr>
            <a:r>
              <a:rPr lang="en-US" altLang="en-US" sz="1600">
                <a:latin typeface="Consolas" pitchFamily="49" charset="0"/>
              </a:rPr>
              <a:t>    private int age;</a:t>
            </a:r>
          </a:p>
          <a:p>
            <a:pPr eaLnBrk="1" hangingPunct="1">
              <a:spcBef>
                <a:spcPct val="0"/>
              </a:spcBef>
              <a:buFontTx/>
              <a:buNone/>
            </a:pPr>
            <a:r>
              <a:rPr lang="en-US" altLang="en-US" sz="1600">
                <a:latin typeface="Consolas" pitchFamily="49" charset="0"/>
              </a:rPr>
              <a:t>    public Person() {</a:t>
            </a:r>
          </a:p>
          <a:p>
            <a:pPr eaLnBrk="1" hangingPunct="1">
              <a:spcBef>
                <a:spcPct val="0"/>
              </a:spcBef>
              <a:buFontTx/>
              <a:buNone/>
            </a:pPr>
            <a:r>
              <a:rPr lang="en-US" altLang="en-US" sz="1600">
                <a:latin typeface="Consolas" pitchFamily="49" charset="0"/>
              </a:rPr>
              <a:t>        …</a:t>
            </a:r>
          </a:p>
          <a:p>
            <a:pPr eaLnBrk="1" hangingPunct="1">
              <a:spcBef>
                <a:spcPct val="0"/>
              </a:spcBef>
              <a:buFontTx/>
              <a:buNone/>
            </a:pPr>
            <a:r>
              <a:rPr lang="en-US" altLang="en-US" sz="1600">
                <a:latin typeface="Consolas" pitchFamily="49" charset="0"/>
              </a:rPr>
              <a:t>        age = in.nextInt();</a:t>
            </a:r>
          </a:p>
          <a:p>
            <a:pPr eaLnBrk="1" hangingPunct="1">
              <a:spcBef>
                <a:spcPct val="0"/>
              </a:spcBef>
              <a:buFontTx/>
              <a:buNone/>
            </a:pPr>
            <a:r>
              <a:rPr lang="en-US" altLang="en-US" sz="1600">
                <a:latin typeface="Consolas" pitchFamily="49" charset="0"/>
              </a:rPr>
              <a:t>    }</a:t>
            </a:r>
          </a:p>
          <a:p>
            <a:pPr eaLnBrk="1" hangingPunct="1">
              <a:spcBef>
                <a:spcPct val="0"/>
              </a:spcBef>
              <a:buFontTx/>
              <a:buNone/>
            </a:pPr>
            <a:endParaRPr lang="en-US" altLang="en-US" sz="1600">
              <a:latin typeface="Consolas" pitchFamily="49" charset="0"/>
            </a:endParaRPr>
          </a:p>
          <a:p>
            <a:pPr eaLnBrk="1" hangingPunct="1">
              <a:spcBef>
                <a:spcPct val="0"/>
              </a:spcBef>
              <a:buFontTx/>
              <a:buNone/>
            </a:pPr>
            <a:r>
              <a:rPr lang="en-US" altLang="en-US" sz="1600">
                <a:latin typeface="Consolas" pitchFamily="49" charset="0"/>
              </a:rPr>
              <a:t>    public void sayAge() {</a:t>
            </a:r>
          </a:p>
          <a:p>
            <a:pPr eaLnBrk="1" hangingPunct="1">
              <a:spcBef>
                <a:spcPct val="0"/>
              </a:spcBef>
              <a:buFontTx/>
              <a:buNone/>
            </a:pPr>
            <a:r>
              <a:rPr lang="en-US" altLang="en-US" sz="1600">
                <a:latin typeface="Consolas" pitchFamily="49" charset="0"/>
              </a:rPr>
              <a:t>        System.out.println("My age </a:t>
            </a:r>
          </a:p>
          <a:p>
            <a:pPr eaLnBrk="1" hangingPunct="1">
              <a:spcBef>
                <a:spcPct val="0"/>
              </a:spcBef>
              <a:buFontTx/>
              <a:buNone/>
            </a:pPr>
            <a:r>
              <a:rPr lang="en-US" altLang="en-US" sz="1600">
                <a:latin typeface="Consolas" pitchFamily="49" charset="0"/>
              </a:rPr>
              <a:t>           is " + age);</a:t>
            </a:r>
          </a:p>
          <a:p>
            <a:pPr eaLnBrk="1" hangingPunct="1">
              <a:spcBef>
                <a:spcPct val="0"/>
              </a:spcBef>
              <a:buFontTx/>
              <a:buNone/>
            </a:pPr>
            <a:r>
              <a:rPr lang="en-US" altLang="en-US" sz="1600">
                <a:latin typeface="Consolas" pitchFamily="49" charset="0"/>
              </a:rPr>
              <a:t>    }</a:t>
            </a:r>
          </a:p>
          <a:p>
            <a:pPr eaLnBrk="1" hangingPunct="1">
              <a:spcBef>
                <a:spcPct val="0"/>
              </a:spcBef>
              <a:buFontTx/>
              <a:buNone/>
            </a:pPr>
            <a:r>
              <a:rPr lang="en-US" altLang="en-US" sz="1600">
                <a:latin typeface="Consolas" pitchFamily="49" charset="0"/>
              </a:rPr>
              <a:t>}</a:t>
            </a:r>
            <a:endParaRPr lang="en-CA" altLang="en-US" sz="1600">
              <a:latin typeface="Consolas" pitchFamily="49" charset="0"/>
            </a:endParaRPr>
          </a:p>
        </p:txBody>
      </p:sp>
      <p:sp>
        <p:nvSpPr>
          <p:cNvPr id="5" name="TextBox 4"/>
          <p:cNvSpPr txBox="1"/>
          <p:nvPr/>
        </p:nvSpPr>
        <p:spPr>
          <a:xfrm>
            <a:off x="5230906" y="1927411"/>
            <a:ext cx="3563470" cy="3415553"/>
          </a:xfrm>
          <a:prstGeom prst="rect">
            <a:avLst/>
          </a:prstGeom>
          <a:noFill/>
          <a:ln w="0">
            <a:noFill/>
          </a:ln>
        </p:spPr>
        <p:txBody>
          <a:bodyPr wrap="square" lIns="0" rtlCol="0">
            <a:no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pPr marL="0" indent="0">
              <a:lnSpc>
                <a:spcPct val="80000"/>
              </a:lnSpc>
              <a:buFont typeface="Arial"/>
              <a:buNone/>
            </a:pPr>
            <a:r>
              <a:rPr lang="en-CA" altLang="en-US" sz="1600">
                <a:latin typeface="Consolas" pitchFamily="49" charset="0"/>
              </a:rPr>
              <a:t>public class Person</a:t>
            </a:r>
          </a:p>
          <a:p>
            <a:pPr marL="0" indent="0">
              <a:lnSpc>
                <a:spcPct val="80000"/>
              </a:lnSpc>
              <a:buFont typeface="Arial"/>
              <a:buNone/>
            </a:pPr>
            <a:r>
              <a:rPr lang="en-CA" altLang="en-US" sz="1600">
                <a:latin typeface="Consolas" pitchFamily="49" charset="0"/>
              </a:rPr>
              <a:t>{</a:t>
            </a:r>
          </a:p>
          <a:p>
            <a:pPr marL="0" indent="0">
              <a:lnSpc>
                <a:spcPct val="80000"/>
              </a:lnSpc>
              <a:buFont typeface="Arial"/>
              <a:buNone/>
            </a:pPr>
            <a:r>
              <a:rPr lang="en-CA" altLang="en-US" sz="1600">
                <a:latin typeface="Consolas" pitchFamily="49" charset="0"/>
              </a:rPr>
              <a:t>    private int age;</a:t>
            </a:r>
          </a:p>
          <a:p>
            <a:pPr marL="0" indent="0">
              <a:lnSpc>
                <a:spcPct val="80000"/>
              </a:lnSpc>
              <a:buFont typeface="Arial"/>
              <a:buNone/>
            </a:pPr>
            <a:r>
              <a:rPr lang="en-CA" altLang="en-US" sz="1600">
                <a:latin typeface="Consolas" pitchFamily="49" charset="0"/>
              </a:rPr>
              <a:t>    public Person() {</a:t>
            </a:r>
          </a:p>
          <a:p>
            <a:pPr marL="0" indent="0">
              <a:lnSpc>
                <a:spcPct val="80000"/>
              </a:lnSpc>
              <a:buFont typeface="Arial"/>
              <a:buNone/>
            </a:pPr>
            <a:r>
              <a:rPr lang="en-CA" altLang="en-US" sz="1600">
                <a:latin typeface="Consolas" pitchFamily="49" charset="0"/>
              </a:rPr>
              <a:t>        age = 0;</a:t>
            </a:r>
          </a:p>
          <a:p>
            <a:pPr marL="0" indent="0">
              <a:lnSpc>
                <a:spcPct val="80000"/>
              </a:lnSpc>
              <a:buFont typeface="Arial"/>
              <a:buNone/>
            </a:pPr>
            <a:r>
              <a:rPr lang="en-CA" altLang="en-US" sz="1600">
                <a:latin typeface="Consolas" pitchFamily="49" charset="0"/>
              </a:rPr>
              <a:t>    }</a:t>
            </a:r>
          </a:p>
          <a:p>
            <a:pPr marL="0" indent="0">
              <a:lnSpc>
                <a:spcPct val="80000"/>
              </a:lnSpc>
              <a:buFont typeface="Arial"/>
              <a:buNone/>
            </a:pPr>
            <a:r>
              <a:rPr lang="en-CA" altLang="en-US" sz="1600">
                <a:latin typeface="Consolas" pitchFamily="49" charset="0"/>
              </a:rPr>
              <a:t>    public int getAge() {</a:t>
            </a:r>
          </a:p>
          <a:p>
            <a:pPr marL="0" indent="0">
              <a:lnSpc>
                <a:spcPct val="80000"/>
              </a:lnSpc>
              <a:buFont typeface="Arial"/>
              <a:buNone/>
            </a:pPr>
            <a:r>
              <a:rPr lang="en-CA" altLang="en-US" sz="1600">
                <a:latin typeface="Consolas" pitchFamily="49" charset="0"/>
              </a:rPr>
              <a:t>        return(age);</a:t>
            </a:r>
          </a:p>
          <a:p>
            <a:pPr marL="0" indent="0">
              <a:lnSpc>
                <a:spcPct val="80000"/>
              </a:lnSpc>
              <a:buFont typeface="Arial"/>
              <a:buNone/>
            </a:pPr>
            <a:r>
              <a:rPr lang="en-CA" altLang="en-US" sz="1600">
                <a:latin typeface="Consolas" pitchFamily="49" charset="0"/>
              </a:rPr>
              <a:t>    }</a:t>
            </a:r>
          </a:p>
          <a:p>
            <a:pPr marL="0" indent="0">
              <a:lnSpc>
                <a:spcPct val="80000"/>
              </a:lnSpc>
              <a:buFont typeface="Arial"/>
              <a:buNone/>
            </a:pPr>
            <a:endParaRPr lang="en-CA" altLang="en-US" sz="1600">
              <a:latin typeface="Consolas" pitchFamily="49" charset="0"/>
            </a:endParaRPr>
          </a:p>
          <a:p>
            <a:pPr marL="0" indent="0">
              <a:lnSpc>
                <a:spcPct val="80000"/>
              </a:lnSpc>
              <a:buFont typeface="Arial"/>
              <a:buNone/>
            </a:pPr>
            <a:r>
              <a:rPr lang="en-CA" altLang="en-US" sz="1600">
                <a:latin typeface="Consolas" pitchFamily="49" charset="0"/>
              </a:rPr>
              <a:t>    public void setAge</a:t>
            </a:r>
          </a:p>
          <a:p>
            <a:pPr marL="0" indent="0">
              <a:lnSpc>
                <a:spcPct val="80000"/>
              </a:lnSpc>
              <a:buFont typeface="Arial"/>
              <a:buNone/>
            </a:pPr>
            <a:r>
              <a:rPr lang="en-CA" altLang="en-US" sz="1600">
                <a:latin typeface="Consolas" pitchFamily="49" charset="0"/>
              </a:rPr>
              <a:t>       (int anAge){</a:t>
            </a:r>
          </a:p>
          <a:p>
            <a:pPr marL="0" indent="0">
              <a:lnSpc>
                <a:spcPct val="80000"/>
              </a:lnSpc>
              <a:buFont typeface="Arial"/>
              <a:buNone/>
            </a:pPr>
            <a:r>
              <a:rPr lang="en-CA" altLang="en-US" sz="1600">
                <a:latin typeface="Consolas" pitchFamily="49" charset="0"/>
              </a:rPr>
              <a:t>        age = anAge;</a:t>
            </a:r>
          </a:p>
          <a:p>
            <a:pPr marL="0" indent="0">
              <a:lnSpc>
                <a:spcPct val="80000"/>
              </a:lnSpc>
              <a:buFont typeface="Arial"/>
              <a:buNone/>
            </a:pPr>
            <a:r>
              <a:rPr lang="en-CA" altLang="en-US" sz="1600">
                <a:latin typeface="Consolas" pitchFamily="49" charset="0"/>
              </a:rPr>
              <a:t>    }</a:t>
            </a:r>
          </a:p>
          <a:p>
            <a:pPr marL="0" indent="0">
              <a:lnSpc>
                <a:spcPct val="80000"/>
              </a:lnSpc>
              <a:buFont typeface="Arial"/>
              <a:buNone/>
            </a:pPr>
            <a:r>
              <a:rPr lang="en-CA" altLang="en-US" sz="1600">
                <a:latin typeface="Consolas" pitchFamily="49" charset="0"/>
              </a:rPr>
              <a:t>}</a:t>
            </a:r>
          </a:p>
        </p:txBody>
      </p:sp>
    </p:spTree>
    <p:extLst>
      <p:ext uri="{BB962C8B-B14F-4D97-AF65-F5344CB8AC3E}">
        <p14:creationId xmlns:p14="http://schemas.microsoft.com/office/powerpoint/2010/main" val="31937095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431800" y="303213"/>
            <a:ext cx="8166100" cy="522287"/>
          </a:xfrm>
        </p:spPr>
        <p:txBody>
          <a:bodyPr/>
          <a:lstStyle/>
          <a:p>
            <a:r>
              <a:rPr lang="en-CA" altLang="en-US" sz="3200"/>
              <a:t>Class </a:t>
            </a:r>
            <a:r>
              <a:rPr lang="en-CA" altLang="en-US" sz="2800">
                <a:latin typeface="Consolas" pitchFamily="49" charset="0"/>
              </a:rPr>
              <a:t>Driver</a:t>
            </a:r>
          </a:p>
        </p:txBody>
      </p:sp>
      <p:sp>
        <p:nvSpPr>
          <p:cNvPr id="46083" name="Rectangle 3"/>
          <p:cNvSpPr>
            <a:spLocks noGrp="1"/>
          </p:cNvSpPr>
          <p:nvPr>
            <p:ph type="body" idx="4294967295"/>
          </p:nvPr>
        </p:nvSpPr>
        <p:spPr>
          <a:xfrm>
            <a:off x="457200" y="1108075"/>
            <a:ext cx="8178800" cy="5368925"/>
          </a:xfrm>
        </p:spPr>
        <p:txBody>
          <a:bodyPr/>
          <a:lstStyle/>
          <a:p>
            <a:pPr>
              <a:buFont typeface="Arial"/>
              <a:buNone/>
            </a:pPr>
            <a:r>
              <a:rPr lang="en-CA" altLang="en-US" sz="1800">
                <a:latin typeface="Consolas" pitchFamily="49" charset="0"/>
              </a:rPr>
              <a:t>public class Driver</a:t>
            </a:r>
          </a:p>
          <a:p>
            <a:pPr>
              <a:buFont typeface="Arial"/>
              <a:buNone/>
            </a:pPr>
            <a:r>
              <a:rPr lang="en-CA" altLang="en-US" sz="1800">
                <a:latin typeface="Consolas" pitchFamily="49" charset="0"/>
              </a:rPr>
              <a:t>{</a:t>
            </a:r>
          </a:p>
          <a:p>
            <a:pPr>
              <a:buFont typeface="Arial"/>
              <a:buNone/>
            </a:pPr>
            <a:r>
              <a:rPr lang="en-CA" altLang="en-US" sz="1800">
                <a:latin typeface="Consolas" pitchFamily="49" charset="0"/>
              </a:rPr>
              <a:t>    public static void main(String [] args)</a:t>
            </a:r>
          </a:p>
          <a:p>
            <a:pPr>
              <a:buFont typeface="Arial"/>
              <a:buNone/>
            </a:pPr>
            <a:r>
              <a:rPr lang="en-CA" altLang="en-US" sz="1800">
                <a:latin typeface="Consolas" pitchFamily="49" charset="0"/>
              </a:rPr>
              <a:t>    {</a:t>
            </a:r>
          </a:p>
          <a:p>
            <a:pPr>
              <a:buFont typeface="Arial"/>
              <a:buNone/>
            </a:pPr>
            <a:r>
              <a:rPr lang="en-CA" altLang="en-US" sz="1800">
                <a:latin typeface="Consolas" pitchFamily="49" charset="0"/>
              </a:rPr>
              <a:t>        Person jim = new Person();</a:t>
            </a:r>
          </a:p>
          <a:p>
            <a:pPr>
              <a:buFont typeface="Arial"/>
              <a:buNone/>
            </a:pPr>
            <a:r>
              <a:rPr lang="en-CA" altLang="en-US" sz="1800">
                <a:latin typeface="Consolas" pitchFamily="49" charset="0"/>
              </a:rPr>
              <a:t>        System.out.println(jim.getAge());</a:t>
            </a:r>
          </a:p>
          <a:p>
            <a:pPr>
              <a:buFont typeface="Arial"/>
              <a:buNone/>
            </a:pPr>
            <a:r>
              <a:rPr lang="en-CA" altLang="en-US" sz="1800">
                <a:latin typeface="Consolas" pitchFamily="49" charset="0"/>
              </a:rPr>
              <a:t>        jim.setAge(21);</a:t>
            </a:r>
          </a:p>
          <a:p>
            <a:pPr>
              <a:buFont typeface="Arial"/>
              <a:buNone/>
            </a:pPr>
            <a:r>
              <a:rPr lang="en-CA" altLang="en-US" sz="1800">
                <a:latin typeface="Consolas" pitchFamily="49" charset="0"/>
              </a:rPr>
              <a:t>        System.out.println(jim.getAge());</a:t>
            </a:r>
          </a:p>
          <a:p>
            <a:pPr>
              <a:buFont typeface="Arial"/>
              <a:buNone/>
            </a:pPr>
            <a:r>
              <a:rPr lang="en-CA" altLang="en-US" sz="1800">
                <a:latin typeface="Consolas" pitchFamily="49" charset="0"/>
              </a:rPr>
              <a:t>    }</a:t>
            </a:r>
          </a:p>
          <a:p>
            <a:pPr>
              <a:buFont typeface="Arial"/>
              <a:buNone/>
            </a:pPr>
            <a:r>
              <a:rPr lang="en-CA" altLang="en-US" sz="1800">
                <a:latin typeface="Consolas" pitchFamily="49" charset="0"/>
              </a:rPr>
              <a:t>}</a:t>
            </a:r>
          </a:p>
          <a:p>
            <a:pPr>
              <a:buFont typeface="Arial"/>
              <a:buNone/>
            </a:pPr>
            <a:endParaRPr lang="en-CA" altLang="en-US" sz="1800">
              <a:latin typeface="Consolas" pitchFamily="49" charset="0"/>
            </a:endParaRPr>
          </a:p>
        </p:txBody>
      </p:sp>
      <p:pic>
        <p:nvPicPr>
          <p:cNvPr id="46084" name="Picture 4"/>
          <p:cNvPicPr>
            <a:picLocks noChangeAspect="1" noChangeArrowheads="1"/>
          </p:cNvPicPr>
          <p:nvPr/>
        </p:nvPicPr>
        <p:blipFill>
          <a:blip r:embed="rId2">
            <a:extLst>
              <a:ext uri="{28A0092B-C50C-407E-A947-70E740481C1C}">
                <a14:useLocalDpi xmlns:a14="http://schemas.microsoft.com/office/drawing/2010/main" val="0"/>
              </a:ext>
            </a:extLst>
          </a:blip>
          <a:srcRect b="50000"/>
          <a:stretch>
            <a:fillRect/>
          </a:stretch>
        </p:blipFill>
        <p:spPr bwMode="auto">
          <a:xfrm>
            <a:off x="5815069" y="2893075"/>
            <a:ext cx="1028700"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t="50000"/>
          <a:stretch>
            <a:fillRect/>
          </a:stretch>
        </p:blipFill>
        <p:spPr bwMode="auto">
          <a:xfrm>
            <a:off x="5815069" y="3568086"/>
            <a:ext cx="10287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03119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4" presetClass="entr" presetSubtype="10" dur="500"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randombar(horizontal)">
                                      <p:cBhvr>
                                        <p:cTn id="7" dur="500"/>
                                        <p:tgtEl>
                                          <p:spTgt spid="46084"/>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4" presetClass="entr" presetSubtype="10" dur="50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431800" y="303213"/>
            <a:ext cx="8166100" cy="522287"/>
          </a:xfrm>
        </p:spPr>
        <p:txBody>
          <a:bodyPr/>
          <a:lstStyle/>
          <a:p>
            <a:r>
              <a:rPr lang="en-CA" altLang="en-US" sz="3200"/>
              <a:t>Constructors</a:t>
            </a:r>
          </a:p>
        </p:txBody>
      </p:sp>
      <p:sp>
        <p:nvSpPr>
          <p:cNvPr id="47107" name="Rectangle 3"/>
          <p:cNvSpPr>
            <a:spLocks noGrp="1"/>
          </p:cNvSpPr>
          <p:nvPr>
            <p:ph type="body" idx="4294967295"/>
          </p:nvPr>
        </p:nvSpPr>
        <p:spPr>
          <a:xfrm>
            <a:off x="457200" y="1108075"/>
            <a:ext cx="8178800" cy="5368925"/>
          </a:xfrm>
        </p:spPr>
        <p:txBody>
          <a:bodyPr/>
          <a:lstStyle/>
          <a:p>
            <a:r>
              <a:rPr lang="en-CA" altLang="en-US" sz="2400"/>
              <a:t>Constructors are used to initialize objects (set the attributes) as they are created.</a:t>
            </a:r>
          </a:p>
          <a:p>
            <a:r>
              <a:rPr lang="en-CA" altLang="en-US" sz="2400"/>
              <a:t>Different versions of the constructor can be implemented with different initializations e.g., one version sets all attributes to default values while another version sets some attributes to the value of parameters.</a:t>
            </a:r>
          </a:p>
          <a:p>
            <a:r>
              <a:rPr lang="en-CA" altLang="en-US" b="1"/>
              <a:t>New term: </a:t>
            </a:r>
            <a:r>
              <a:rPr lang="en-CA" altLang="en-US"/>
              <a:t>method overloading, same method name, different parameter list.</a:t>
            </a:r>
            <a:endParaRPr lang="en-CA" altLang="en-US" sz="2400"/>
          </a:p>
          <a:p>
            <a:pPr lvl="1">
              <a:buFont typeface="Arial"/>
              <a:buNone/>
            </a:pPr>
            <a:r>
              <a:rPr lang="en-CA" altLang="en-US" sz="1800">
                <a:latin typeface="Consolas" pitchFamily="49" charset="0"/>
                <a:cs typeface="Consolas" pitchFamily="49" charset="0"/>
              </a:rPr>
              <a:t> public </a:t>
            </a:r>
            <a:r>
              <a:rPr lang="en-CA" altLang="en-US" sz="1800" b="1">
                <a:latin typeface="Consolas" pitchFamily="49" charset="0"/>
                <a:cs typeface="Consolas" pitchFamily="49" charset="0"/>
              </a:rPr>
              <a:t>Person(int anAge) </a:t>
            </a:r>
            <a:r>
              <a:rPr lang="en-CA" altLang="en-US" sz="1800">
                <a:latin typeface="Consolas" pitchFamily="49" charset="0"/>
                <a:cs typeface="Consolas" pitchFamily="49" charset="0"/>
              </a:rPr>
              <a:t>{		public </a:t>
            </a:r>
            <a:r>
              <a:rPr lang="en-CA" altLang="en-US" sz="1800" b="1">
                <a:latin typeface="Consolas" pitchFamily="49" charset="0"/>
                <a:cs typeface="Consolas" pitchFamily="49" charset="0"/>
              </a:rPr>
              <a:t>Person()</a:t>
            </a:r>
            <a:r>
              <a:rPr lang="en-CA" altLang="en-US" sz="1800">
                <a:latin typeface="Consolas" pitchFamily="49" charset="0"/>
                <a:cs typeface="Consolas" pitchFamily="49" charset="0"/>
              </a:rPr>
              <a:t> {</a:t>
            </a:r>
          </a:p>
          <a:p>
            <a:pPr lvl="1">
              <a:buNone/>
            </a:pPr>
            <a:r>
              <a:rPr lang="en-CA" altLang="en-US" sz="1800">
                <a:latin typeface="Consolas" pitchFamily="49" charset="0"/>
                <a:cs typeface="Consolas" pitchFamily="49" charset="0"/>
              </a:rPr>
              <a:t>     age = anAge;                      age = 0;</a:t>
            </a:r>
          </a:p>
          <a:p>
            <a:pPr lvl="1">
              <a:buFont typeface="Arial"/>
              <a:buNone/>
            </a:pPr>
            <a:r>
              <a:rPr lang="en-CA" altLang="en-US" sz="1800">
                <a:latin typeface="Consolas" pitchFamily="49" charset="0"/>
                <a:cs typeface="Consolas" pitchFamily="49" charset="0"/>
              </a:rPr>
              <a:t>     name = "No-name";                 name = "No-name";</a:t>
            </a:r>
          </a:p>
          <a:p>
            <a:pPr lvl="1">
              <a:buFont typeface="Arial"/>
              <a:buNone/>
            </a:pPr>
            <a:r>
              <a:rPr lang="en-CA" altLang="en-US" sz="1800">
                <a:latin typeface="Consolas" pitchFamily="49" charset="0"/>
                <a:cs typeface="Consolas" pitchFamily="49" charset="0"/>
              </a:rPr>
              <a:t>  }                                                                      </a:t>
            </a:r>
            <a:r>
              <a:rPr lang="en-CA" altLang="en-US" sz="1800"/>
              <a:t>}</a:t>
            </a:r>
          </a:p>
          <a:p>
            <a:pPr lvl="1">
              <a:buFont typeface="Arial"/>
              <a:buNone/>
            </a:pPr>
            <a:r>
              <a:rPr lang="en-CA" altLang="en-US" b="1">
                <a:solidFill>
                  <a:schemeClr val="bg1">
                    <a:lumMod val="60000"/>
                    <a:lumOff val="40000"/>
                  </a:schemeClr>
                </a:solidFill>
              </a:rPr>
              <a:t>  // Calling the versions (distinguished by parameter list)</a:t>
            </a:r>
          </a:p>
          <a:p>
            <a:pPr lvl="1">
              <a:buFont typeface="Arial"/>
              <a:buNone/>
            </a:pPr>
            <a:r>
              <a:rPr lang="en-CA" altLang="en-US" sz="1800">
                <a:latin typeface="Consolas" pitchFamily="49" charset="0"/>
                <a:cs typeface="Consolas" pitchFamily="49" charset="0"/>
              </a:rPr>
              <a:t> Person p1 = new Person(100);    Person p2 = new Person();</a:t>
            </a:r>
          </a:p>
          <a:p>
            <a:pPr lvl="1">
              <a:buFont typeface="Arial"/>
              <a:buNone/>
            </a:pPr>
            <a:r>
              <a:rPr lang="en-CA" altLang="en-US" sz="2000"/>
              <a:t>  </a:t>
            </a:r>
          </a:p>
          <a:p>
            <a:endParaRPr lang="en-CA" altLang="en-US" sz="2400"/>
          </a:p>
        </p:txBody>
      </p:sp>
    </p:spTree>
    <p:extLst>
      <p:ext uri="{BB962C8B-B14F-4D97-AF65-F5344CB8AC3E}">
        <p14:creationId xmlns:p14="http://schemas.microsoft.com/office/powerpoint/2010/main" val="28509140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par>
                                <p:cTn id="15" presetID="1" presetClass="entr" presetSubtype="0" dur="1" fill="hold" grpId="0" nodeType="withEffect">
                                  <p:stCondLst>
                                    <p:cond delay="0"/>
                                  </p:stCondLst>
                                  <p:childTnLst>
                                    <p:set>
                                      <p:cBhvr>
                                        <p:cTn id="16" dur="1" fill="hold">
                                          <p:stCondLst>
                                            <p:cond delay="0"/>
                                          </p:stCondLst>
                                        </p:cTn>
                                        <p:tgtEl>
                                          <p:spTgt spid="47107">
                                            <p:txEl>
                                              <p:pRg st="3" end="3"/>
                                            </p:txEl>
                                          </p:spTgt>
                                        </p:tgtEl>
                                        <p:attrNameLst>
                                          <p:attrName>style.visibility</p:attrName>
                                        </p:attrNameLst>
                                      </p:cBhvr>
                                      <p:to>
                                        <p:strVal val="visible"/>
                                      </p:to>
                                    </p:set>
                                  </p:childTnLst>
                                </p:cTn>
                              </p:par>
                              <p:par>
                                <p:cTn id="17" presetID="1" presetClass="entr" presetSubtype="0" dur="1"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childTnLst>
                                </p:cTn>
                              </p:par>
                              <p:par>
                                <p:cTn id="19" presetID="1" presetClass="entr" presetSubtype="0" dur="1" fill="hold" grpId="0" nodeType="with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childTnLst>
                                </p:cTn>
                              </p:par>
                              <p:par>
                                <p:cTn id="21" presetID="1" presetClass="entr" presetSubtype="0" dur="1" fill="hold" grpId="0" nodeType="with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par>
                                <p:cTn id="23" presetID="1" presetClass="entr" presetSubtype="0" dur="1" fill="hold" grpId="0" nodeType="withEffect">
                                  <p:stCondLst>
                                    <p:cond delay="0"/>
                                  </p:stCondLst>
                                  <p:childTnLst>
                                    <p:set>
                                      <p:cBhvr>
                                        <p:cTn id="24" dur="1" fill="hold">
                                          <p:stCondLst>
                                            <p:cond delay="0"/>
                                          </p:stCondLst>
                                        </p:cTn>
                                        <p:tgtEl>
                                          <p:spTgt spid="47107">
                                            <p:txEl>
                                              <p:pRg st="7" end="7"/>
                                            </p:txEl>
                                          </p:spTgt>
                                        </p:tgtEl>
                                        <p:attrNameLst>
                                          <p:attrName>style.visibility</p:attrName>
                                        </p:attrNameLst>
                                      </p:cBhvr>
                                      <p:to>
                                        <p:strVal val="visible"/>
                                      </p:to>
                                    </p:set>
                                  </p:childTnLst>
                                </p:cTn>
                              </p:par>
                              <p:par>
                                <p:cTn id="25" presetID="1" presetClass="entr" presetSubtype="0" dur="1" fill="hold" grpId="0" nodeType="withEffect">
                                  <p:stCondLst>
                                    <p:cond delay="0"/>
                                  </p:stCondLst>
                                  <p:childTnLst>
                                    <p:set>
                                      <p:cBhvr>
                                        <p:cTn id="26" dur="1" fill="hold">
                                          <p:stCondLst>
                                            <p:cond delay="0"/>
                                          </p:stCondLst>
                                        </p:cTn>
                                        <p:tgtEl>
                                          <p:spTgt spid="47107">
                                            <p:txEl>
                                              <p:pRg st="8" end="8"/>
                                            </p:txEl>
                                          </p:spTgt>
                                        </p:tgtEl>
                                        <p:attrNameLst>
                                          <p:attrName>style.visibility</p:attrName>
                                        </p:attrNameLst>
                                      </p:cBhvr>
                                      <p:to>
                                        <p:strVal val="visible"/>
                                      </p:to>
                                    </p:set>
                                  </p:childTnLst>
                                </p:cTn>
                              </p:par>
                              <p:par>
                                <p:cTn id="27" presetID="1" presetClass="entr" presetSubtype="0" dur="1" fill="hold" grpId="0" nodeType="withEffect">
                                  <p:stCondLst>
                                    <p:cond delay="0"/>
                                  </p:stCondLst>
                                  <p:childTnLst>
                                    <p:set>
                                      <p:cBhvr>
                                        <p:cTn id="28" dur="1" fill="hold">
                                          <p:stCondLst>
                                            <p:cond delay="0"/>
                                          </p:stCondLst>
                                        </p:cTn>
                                        <p:tgtEl>
                                          <p:spTgt spid="471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431800" y="303213"/>
            <a:ext cx="8166100" cy="522287"/>
          </a:xfrm>
        </p:spPr>
        <p:txBody>
          <a:bodyPr/>
          <a:lstStyle/>
          <a:p>
            <a:r>
              <a:rPr lang="en-CA" altLang="en-US" sz="3200"/>
              <a:t>Overloading And Good Design</a:t>
            </a:r>
          </a:p>
        </p:txBody>
      </p:sp>
      <p:sp>
        <p:nvSpPr>
          <p:cNvPr id="70659" name="Rectangle 3"/>
          <p:cNvSpPr>
            <a:spLocks noGrp="1"/>
          </p:cNvSpPr>
          <p:nvPr>
            <p:ph type="body" idx="4294967295"/>
          </p:nvPr>
        </p:nvSpPr>
        <p:spPr>
          <a:xfrm>
            <a:off x="512285" y="1108075"/>
            <a:ext cx="8178800" cy="5368925"/>
          </a:xfrm>
        </p:spPr>
        <p:txBody>
          <a:bodyPr/>
          <a:lstStyle/>
          <a:p>
            <a:pPr marL="115888" indent="-115888">
              <a:tabLst>
                <a:tab pos="476250" algn="l"/>
              </a:tabLst>
            </a:pPr>
            <a:r>
              <a:rPr lang="en-US" altLang="en-US" sz="2400" dirty="0">
                <a:cs typeface="Consolas" pitchFamily="49" charset="0"/>
              </a:rPr>
              <a:t>Overloading:  methods that implement similar but not identical tasks.</a:t>
            </a:r>
          </a:p>
          <a:p>
            <a:pPr marL="115888" indent="-115888">
              <a:tabLst>
                <a:tab pos="476250" algn="l"/>
              </a:tabLst>
            </a:pPr>
            <a:r>
              <a:rPr lang="en-US" altLang="en-US" sz="2400" dirty="0">
                <a:cs typeface="Consolas" pitchFamily="49" charset="0"/>
              </a:rPr>
              <a:t>Examples include class constructors but this is not the only type of overloaded methods:</a:t>
            </a:r>
          </a:p>
          <a:p>
            <a:pPr marL="482600" lvl="1" indent="-101600">
              <a:buFont typeface="Times New Roman" pitchFamily="18" charset="0"/>
              <a:buNone/>
              <a:tabLst>
                <a:tab pos="476250" algn="l"/>
              </a:tabLst>
            </a:pPr>
            <a:r>
              <a:rPr lang="en-US" altLang="en-US" sz="1800" dirty="0" err="1">
                <a:latin typeface="Consolas" pitchFamily="49" charset="0"/>
                <a:cs typeface="Consolas" pitchFamily="49" charset="0"/>
              </a:rPr>
              <a:t>System.out.println</a:t>
            </a:r>
            <a:r>
              <a:rPr lang="en-US" altLang="en-US" sz="1800" dirty="0">
                <a:latin typeface="Consolas" pitchFamily="49" charset="0"/>
                <a:cs typeface="Consolas" pitchFamily="49" charset="0"/>
              </a:rPr>
              <a:t>(int)</a:t>
            </a:r>
          </a:p>
          <a:p>
            <a:pPr marL="482600" lvl="1" indent="-101600">
              <a:buFont typeface="Times New Roman" pitchFamily="18" charset="0"/>
              <a:buNone/>
              <a:tabLst>
                <a:tab pos="476250" algn="l"/>
              </a:tabLst>
            </a:pPr>
            <a:r>
              <a:rPr lang="en-US" altLang="en-US" sz="1800" dirty="0" err="1">
                <a:latin typeface="Consolas" pitchFamily="49" charset="0"/>
                <a:cs typeface="Consolas" pitchFamily="49" charset="0"/>
              </a:rPr>
              <a:t>System.out.println</a:t>
            </a:r>
            <a:r>
              <a:rPr lang="en-US" altLang="en-US" sz="1800" dirty="0">
                <a:latin typeface="Consolas" pitchFamily="49" charset="0"/>
                <a:cs typeface="Consolas" pitchFamily="49" charset="0"/>
              </a:rPr>
              <a:t>(double)</a:t>
            </a:r>
          </a:p>
          <a:p>
            <a:pPr marL="482600" lvl="1" indent="-101600">
              <a:buFont typeface="Times New Roman" pitchFamily="18" charset="0"/>
              <a:buNone/>
              <a:tabLst>
                <a:tab pos="476250" algn="l"/>
              </a:tabLst>
            </a:pPr>
            <a:r>
              <a:rPr lang="en-US" altLang="en-US" sz="2000" dirty="0">
                <a:cs typeface="Consolas" pitchFamily="49" charset="0"/>
              </a:rPr>
              <a:t>    etc.</a:t>
            </a:r>
          </a:p>
          <a:p>
            <a:pPr marL="482600" lvl="1" indent="-101600">
              <a:tabLst>
                <a:tab pos="476250" algn="l"/>
              </a:tabLst>
            </a:pPr>
            <a:endParaRPr lang="en-US" altLang="en-US" sz="1400" dirty="0">
              <a:latin typeface="Consolas" pitchFamily="49" charset="0"/>
              <a:cs typeface="Consolas" pitchFamily="49" charset="0"/>
            </a:endParaRPr>
          </a:p>
          <a:p>
            <a:pPr marL="247650" indent="-247650">
              <a:tabLst>
                <a:tab pos="476250" algn="l"/>
              </a:tabLst>
            </a:pPr>
            <a:r>
              <a:rPr lang="en-US" altLang="en-US" dirty="0">
                <a:cs typeface="Consolas" pitchFamily="49" charset="0"/>
              </a:rPr>
              <a:t>Benefit: just call the method with required parameters.</a:t>
            </a:r>
          </a:p>
          <a:p>
            <a:pPr marL="115888" indent="-115888">
              <a:tabLst>
                <a:tab pos="476250" algn="l"/>
              </a:tabLst>
            </a:pPr>
            <a:endParaRPr lang="en-US" altLang="en-US" sz="2400" dirty="0">
              <a:cs typeface="Consolas" pitchFamily="49" charset="0"/>
            </a:endParaRPr>
          </a:p>
          <a:p>
            <a:pPr marL="115888" indent="-115888">
              <a:tabLst>
                <a:tab pos="476250" algn="l"/>
              </a:tabLst>
            </a:pPr>
            <a:endParaRPr lang="en-US" altLang="en-US" sz="2400" dirty="0">
              <a:cs typeface="Consolas" pitchFamily="49" charset="0"/>
            </a:endParaRPr>
          </a:p>
        </p:txBody>
      </p:sp>
    </p:spTree>
    <p:extLst>
      <p:ext uri="{BB962C8B-B14F-4D97-AF65-F5344CB8AC3E}">
        <p14:creationId xmlns:p14="http://schemas.microsoft.com/office/powerpoint/2010/main" val="31855576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par>
                                <p:cTn id="11" presetID="1" presetClass="entr" presetSubtype="0" dur="1"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childTnLst>
                                </p:cTn>
                              </p:par>
                              <p:par>
                                <p:cTn id="13" presetID="1" presetClass="entr" presetSubtype="0" dur="1" fill="hold" grpId="0" nodeType="with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par>
                                <p:cTn id="15" presetID="1" presetClass="entr" presetSubtype="0" dur="1" fill="hold" grpId="0" nodeType="with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dur="1"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431800" y="303213"/>
            <a:ext cx="8166100" cy="522287"/>
          </a:xfrm>
        </p:spPr>
        <p:txBody>
          <a:bodyPr/>
          <a:lstStyle/>
          <a:p>
            <a:pPr>
              <a:defRPr/>
            </a:pPr>
            <a:r>
              <a:rPr lang="en-US" altLang="en-US" sz="3200"/>
              <a:t>Method Overloading: Things To Avoid</a:t>
            </a:r>
          </a:p>
        </p:txBody>
      </p:sp>
      <p:sp>
        <p:nvSpPr>
          <p:cNvPr id="395268" name="Text Box 4"/>
          <p:cNvSpPr>
            <a:spLocks noGrp="1" noChangeArrowheads="1"/>
          </p:cNvSpPr>
          <p:nvPr>
            <p:ph type="body" idx="4294967295"/>
          </p:nvPr>
        </p:nvSpPr>
        <p:spPr>
          <a:xfrm>
            <a:off x="457200" y="1108075"/>
            <a:ext cx="8178800" cy="5368925"/>
          </a:xfrm>
          <a:noFill/>
        </p:spPr>
        <p:txBody>
          <a:bodyPr/>
          <a:lstStyle/>
          <a:p>
            <a:pPr marL="444500" indent="-342900"/>
            <a:r>
              <a:rPr lang="en-US" altLang="en-US" sz="2400"/>
              <a:t>Distinguishing methods solely by the order of the parameters.</a:t>
            </a:r>
          </a:p>
          <a:p>
            <a:pPr marL="336550" lvl="1" indent="0">
              <a:buNone/>
            </a:pPr>
            <a:r>
              <a:rPr lang="en-US" altLang="en-US">
                <a:latin typeface="Consolas" pitchFamily="49" charset="0"/>
                <a:cs typeface="Consolas" pitchFamily="49" charset="0"/>
              </a:rPr>
              <a:t> m</a:t>
            </a:r>
            <a:r>
              <a:rPr lang="en-US" altLang="en-US" sz="2000">
                <a:latin typeface="Consolas" pitchFamily="49" charset="0"/>
                <a:cs typeface="Consolas" pitchFamily="49" charset="0"/>
              </a:rPr>
              <a:t>(int,char);</a:t>
            </a:r>
          </a:p>
          <a:p>
            <a:pPr marL="336550" lvl="1" indent="0">
              <a:buNone/>
            </a:pPr>
            <a:r>
              <a:rPr lang="en-US" altLang="en-US"/>
              <a:t>   Vs.</a:t>
            </a:r>
            <a:endParaRPr lang="en-US" altLang="en-US" sz="2000"/>
          </a:p>
          <a:p>
            <a:pPr marL="336550" lvl="1" indent="0">
              <a:buNone/>
            </a:pPr>
            <a:r>
              <a:rPr lang="en-US" altLang="en-US">
                <a:latin typeface="Consolas" pitchFamily="49" charset="0"/>
                <a:cs typeface="Consolas" pitchFamily="49" charset="0"/>
              </a:rPr>
              <a:t> m(char,int);</a:t>
            </a:r>
            <a:endParaRPr lang="en-US" altLang="en-US" sz="2000">
              <a:latin typeface="Consolas" pitchFamily="49" charset="0"/>
              <a:cs typeface="Consolas" pitchFamily="49" charset="0"/>
            </a:endParaRPr>
          </a:p>
          <a:p>
            <a:pPr marL="444500" indent="-342900"/>
            <a:r>
              <a:rPr lang="en-US" altLang="en-US" sz="2400"/>
              <a:t>Overloading methods but having an identical implementation.</a:t>
            </a:r>
          </a:p>
          <a:p>
            <a:pPr marL="444500" indent="-342900"/>
            <a:r>
              <a:rPr lang="en-US" altLang="en-US" sz="2400"/>
              <a:t>Why are these things bad?</a:t>
            </a:r>
          </a:p>
        </p:txBody>
      </p:sp>
    </p:spTree>
    <p:extLst>
      <p:ext uri="{BB962C8B-B14F-4D97-AF65-F5344CB8AC3E}">
        <p14:creationId xmlns:p14="http://schemas.microsoft.com/office/powerpoint/2010/main" val="9600595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3952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39526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39526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grpId="0" nodeType="clickEffect">
                                  <p:stCondLst>
                                    <p:cond delay="0"/>
                                  </p:stCondLst>
                                  <p:childTnLst>
                                    <p:set>
                                      <p:cBhvr>
                                        <p:cTn id="18" dur="1" fill="hold">
                                          <p:stCondLst>
                                            <p:cond delay="0"/>
                                          </p:stCondLst>
                                        </p:cTn>
                                        <p:tgtEl>
                                          <p:spTgt spid="39526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dur="1" fill="hold" grpId="0" nodeType="clickEffect">
                                  <p:stCondLst>
                                    <p:cond delay="0"/>
                                  </p:stCondLst>
                                  <p:childTnLst>
                                    <p:set>
                                      <p:cBhvr>
                                        <p:cTn id="22" dur="1" fill="hold">
                                          <p:stCondLst>
                                            <p:cond delay="0"/>
                                          </p:stCondLst>
                                        </p:cTn>
                                        <p:tgtEl>
                                          <p:spTgt spid="39526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dur="1" fill="hold" grpId="0" nodeType="clickEffect">
                                  <p:stCondLst>
                                    <p:cond delay="0"/>
                                  </p:stCondLst>
                                  <p:childTnLst>
                                    <p:set>
                                      <p:cBhvr>
                                        <p:cTn id="26" dur="1" fill="hold">
                                          <p:stCondLst>
                                            <p:cond delay="0"/>
                                          </p:stCondLst>
                                        </p:cTn>
                                        <p:tgtEl>
                                          <p:spTgt spid="3952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8" grpId="0" uiExpand="1" build="p"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431800" y="303213"/>
            <a:ext cx="8166100" cy="522287"/>
          </a:xfrm>
        </p:spPr>
        <p:txBody>
          <a:bodyPr/>
          <a:lstStyle/>
          <a:p>
            <a:r>
              <a:rPr lang="en-US" altLang="en-US" sz="3200"/>
              <a:t>Method Signatures And Program Design</a:t>
            </a:r>
          </a:p>
        </p:txBody>
      </p:sp>
      <p:sp>
        <p:nvSpPr>
          <p:cNvPr id="394243" name="Rectangle 3"/>
          <p:cNvSpPr>
            <a:spLocks noGrp="1" noChangeArrowheads="1"/>
          </p:cNvSpPr>
          <p:nvPr>
            <p:ph type="body" idx="4294967295"/>
          </p:nvPr>
        </p:nvSpPr>
        <p:spPr>
          <a:xfrm>
            <a:off x="457200" y="1219200"/>
            <a:ext cx="8229600" cy="4906963"/>
          </a:xfrm>
        </p:spPr>
        <p:txBody>
          <a:bodyPr/>
          <a:lstStyle/>
          <a:p>
            <a:r>
              <a:rPr lang="en-US" altLang="en-US" sz="2400"/>
              <a:t>Unless there is a compelling reason do not change the signature of your methods!</a:t>
            </a:r>
          </a:p>
          <a:p>
            <a:pPr>
              <a:buFontTx/>
              <a:buNone/>
            </a:pPr>
            <a:endParaRPr lang="en-US" altLang="en-US" sz="2400"/>
          </a:p>
        </p:txBody>
      </p:sp>
      <p:grpSp>
        <p:nvGrpSpPr>
          <p:cNvPr id="2" name="Group 4"/>
          <p:cNvGrpSpPr/>
          <p:nvPr/>
        </p:nvGrpSpPr>
        <p:grpSpPr>
          <a:xfrm>
            <a:off x="850900" y="2019300"/>
            <a:ext cx="1765300" cy="2559050"/>
            <a:chOff x="536" y="1272"/>
            <a:chExt cx="1112" cy="1612"/>
          </a:xfrm>
        </p:grpSpPr>
        <p:sp>
          <p:nvSpPr>
            <p:cNvPr id="56333" name="Text Box 5"/>
            <p:cNvSpPr txBox="1">
              <a:spLocks noChangeArrowheads="1"/>
            </p:cNvSpPr>
            <p:nvPr/>
          </p:nvSpPr>
          <p:spPr bwMode="auto">
            <a:xfrm>
              <a:off x="536" y="1472"/>
              <a:ext cx="1112" cy="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30000"/>
                </a:spcBef>
                <a:buFontTx/>
                <a:buNone/>
              </a:pPr>
              <a:r>
                <a:rPr lang="en-US" altLang="en-US" sz="1600">
                  <a:latin typeface="Consolas" pitchFamily="49" charset="0"/>
                  <a:cs typeface="Consolas" pitchFamily="49" charset="0"/>
                </a:rPr>
                <a:t>class Foo</a:t>
              </a:r>
            </a:p>
            <a:p>
              <a:pPr eaLnBrk="1" hangingPunct="1">
                <a:spcBef>
                  <a:spcPct val="30000"/>
                </a:spcBef>
                <a:buFontTx/>
                <a:buNone/>
              </a:pPr>
              <a:r>
                <a:rPr lang="en-US" altLang="en-US" sz="1600">
                  <a:latin typeface="Consolas" pitchFamily="49" charset="0"/>
                  <a:cs typeface="Consolas" pitchFamily="49" charset="0"/>
                </a:rPr>
                <a:t>{</a:t>
              </a:r>
            </a:p>
            <a:p>
              <a:pPr eaLnBrk="1" hangingPunct="1">
                <a:spcBef>
                  <a:spcPct val="30000"/>
                </a:spcBef>
                <a:buFontTx/>
                <a:buNone/>
              </a:pPr>
              <a:r>
                <a:rPr lang="en-US" altLang="en-US" sz="1600">
                  <a:latin typeface="Consolas" pitchFamily="49" charset="0"/>
                  <a:cs typeface="Consolas" pitchFamily="49" charset="0"/>
                </a:rPr>
                <a:t>    void fun()</a:t>
              </a:r>
            </a:p>
            <a:p>
              <a:pPr eaLnBrk="1" hangingPunct="1">
                <a:spcBef>
                  <a:spcPct val="30000"/>
                </a:spcBef>
                <a:buFontTx/>
                <a:buNone/>
              </a:pPr>
              <a:r>
                <a:rPr lang="en-US" altLang="en-US" sz="1600">
                  <a:latin typeface="Consolas" pitchFamily="49" charset="0"/>
                  <a:cs typeface="Consolas" pitchFamily="49" charset="0"/>
                </a:rPr>
                <a:t>    {</a:t>
              </a:r>
            </a:p>
            <a:p>
              <a:pPr eaLnBrk="1" hangingPunct="1">
                <a:spcBef>
                  <a:spcPct val="30000"/>
                </a:spcBef>
                <a:buFontTx/>
                <a:buNone/>
              </a:pPr>
              <a:endParaRPr lang="en-US" altLang="en-US" sz="1600">
                <a:latin typeface="Consolas" pitchFamily="49" charset="0"/>
                <a:cs typeface="Consolas" pitchFamily="49" charset="0"/>
              </a:endParaRPr>
            </a:p>
            <a:p>
              <a:pPr eaLnBrk="1" hangingPunct="1">
                <a:spcBef>
                  <a:spcPct val="30000"/>
                </a:spcBef>
                <a:buFontTx/>
                <a:buNone/>
              </a:pPr>
              <a:r>
                <a:rPr lang="en-US" altLang="en-US" sz="1600">
                  <a:latin typeface="Consolas" pitchFamily="49" charset="0"/>
                  <a:cs typeface="Consolas" pitchFamily="49" charset="0"/>
                </a:rPr>
                <a:t>    }</a:t>
              </a:r>
            </a:p>
            <a:p>
              <a:pPr eaLnBrk="1" hangingPunct="1">
                <a:spcBef>
                  <a:spcPct val="30000"/>
                </a:spcBef>
                <a:buFontTx/>
                <a:buNone/>
              </a:pPr>
              <a:r>
                <a:rPr lang="en-US" altLang="en-US" sz="1600">
                  <a:latin typeface="Consolas" pitchFamily="49" charset="0"/>
                  <a:cs typeface="Consolas" pitchFamily="49" charset="0"/>
                </a:rPr>
                <a:t>}</a:t>
              </a:r>
            </a:p>
          </p:txBody>
        </p:sp>
        <p:sp>
          <p:nvSpPr>
            <p:cNvPr id="56334" name="Text Box 6"/>
            <p:cNvSpPr txBox="1">
              <a:spLocks noChangeArrowheads="1"/>
            </p:cNvSpPr>
            <p:nvPr/>
          </p:nvSpPr>
          <p:spPr bwMode="auto">
            <a:xfrm>
              <a:off x="552" y="1272"/>
              <a:ext cx="1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50000"/>
                </a:spcBef>
                <a:buFontTx/>
                <a:buNone/>
              </a:pPr>
              <a:r>
                <a:rPr lang="en-US" altLang="en-US" sz="1800" b="1">
                  <a:latin typeface="Arial"/>
                </a:rPr>
                <a:t>Before:</a:t>
              </a:r>
            </a:p>
          </p:txBody>
        </p:sp>
      </p:grpSp>
      <p:grpSp>
        <p:nvGrpSpPr>
          <p:cNvPr id="3" name="Group 7"/>
          <p:cNvGrpSpPr/>
          <p:nvPr/>
        </p:nvGrpSpPr>
        <p:grpSpPr>
          <a:xfrm>
            <a:off x="4102100" y="1981200"/>
            <a:ext cx="2628900" cy="2559050"/>
            <a:chOff x="2584" y="1248"/>
            <a:chExt cx="1656" cy="1612"/>
          </a:xfrm>
        </p:grpSpPr>
        <p:sp>
          <p:nvSpPr>
            <p:cNvPr id="56331" name="Text Box 8"/>
            <p:cNvSpPr txBox="1">
              <a:spLocks noChangeArrowheads="1"/>
            </p:cNvSpPr>
            <p:nvPr/>
          </p:nvSpPr>
          <p:spPr bwMode="auto">
            <a:xfrm>
              <a:off x="2584" y="1448"/>
              <a:ext cx="1656" cy="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30000"/>
                </a:spcBef>
                <a:buFontTx/>
                <a:buNone/>
              </a:pPr>
              <a:r>
                <a:rPr lang="en-US" altLang="en-US" sz="1600">
                  <a:latin typeface="Consolas" pitchFamily="49" charset="0"/>
                  <a:cs typeface="Consolas" pitchFamily="49" charset="0"/>
                </a:rPr>
                <a:t>class Foo</a:t>
              </a:r>
            </a:p>
            <a:p>
              <a:pPr eaLnBrk="1" hangingPunct="1">
                <a:spcBef>
                  <a:spcPct val="30000"/>
                </a:spcBef>
                <a:buFontTx/>
                <a:buNone/>
              </a:pPr>
              <a:r>
                <a:rPr lang="en-US" altLang="en-US" sz="1600">
                  <a:latin typeface="Consolas" pitchFamily="49" charset="0"/>
                  <a:cs typeface="Consolas" pitchFamily="49" charset="0"/>
                </a:rPr>
                <a:t>{</a:t>
              </a:r>
            </a:p>
            <a:p>
              <a:pPr eaLnBrk="1" hangingPunct="1">
                <a:spcBef>
                  <a:spcPct val="30000"/>
                </a:spcBef>
                <a:buFontTx/>
                <a:buNone/>
              </a:pPr>
              <a:r>
                <a:rPr lang="en-US" altLang="en-US" sz="1600">
                  <a:latin typeface="Consolas" pitchFamily="49" charset="0"/>
                  <a:cs typeface="Consolas" pitchFamily="49" charset="0"/>
                </a:rPr>
                <a:t>    void fun(int num)</a:t>
              </a:r>
            </a:p>
            <a:p>
              <a:pPr eaLnBrk="1" hangingPunct="1">
                <a:spcBef>
                  <a:spcPct val="30000"/>
                </a:spcBef>
                <a:buFontTx/>
                <a:buNone/>
              </a:pPr>
              <a:r>
                <a:rPr lang="en-US" altLang="en-US" sz="1600">
                  <a:latin typeface="Consolas" pitchFamily="49" charset="0"/>
                  <a:cs typeface="Consolas" pitchFamily="49" charset="0"/>
                </a:rPr>
                <a:t>    {</a:t>
              </a:r>
            </a:p>
            <a:p>
              <a:pPr eaLnBrk="1" hangingPunct="1">
                <a:spcBef>
                  <a:spcPct val="30000"/>
                </a:spcBef>
                <a:buFontTx/>
                <a:buNone/>
              </a:pPr>
              <a:endParaRPr lang="en-US" altLang="en-US" sz="1600">
                <a:latin typeface="Consolas" pitchFamily="49" charset="0"/>
                <a:cs typeface="Consolas" pitchFamily="49" charset="0"/>
              </a:endParaRPr>
            </a:p>
            <a:p>
              <a:pPr eaLnBrk="1" hangingPunct="1">
                <a:spcBef>
                  <a:spcPct val="30000"/>
                </a:spcBef>
                <a:buFontTx/>
                <a:buNone/>
              </a:pPr>
              <a:r>
                <a:rPr lang="en-US" altLang="en-US" sz="1600">
                  <a:latin typeface="Consolas" pitchFamily="49" charset="0"/>
                  <a:cs typeface="Consolas" pitchFamily="49" charset="0"/>
                </a:rPr>
                <a:t>    }</a:t>
              </a:r>
            </a:p>
            <a:p>
              <a:pPr eaLnBrk="1" hangingPunct="1">
                <a:spcBef>
                  <a:spcPct val="30000"/>
                </a:spcBef>
                <a:buFontTx/>
                <a:buNone/>
              </a:pPr>
              <a:r>
                <a:rPr lang="en-US" altLang="en-US" sz="1600">
                  <a:latin typeface="Consolas" pitchFamily="49" charset="0"/>
                  <a:cs typeface="Consolas" pitchFamily="49" charset="0"/>
                </a:rPr>
                <a:t>}</a:t>
              </a:r>
            </a:p>
          </p:txBody>
        </p:sp>
        <p:sp>
          <p:nvSpPr>
            <p:cNvPr id="56332" name="Text Box 9"/>
            <p:cNvSpPr txBox="1">
              <a:spLocks noChangeArrowheads="1"/>
            </p:cNvSpPr>
            <p:nvPr/>
          </p:nvSpPr>
          <p:spPr bwMode="auto">
            <a:xfrm>
              <a:off x="2600" y="1248"/>
              <a:ext cx="1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50000"/>
                </a:spcBef>
                <a:buFontTx/>
                <a:buNone/>
              </a:pPr>
              <a:r>
                <a:rPr lang="en-US" altLang="en-US" sz="1800" b="1">
                  <a:latin typeface="Arial"/>
                </a:rPr>
                <a:t>After:</a:t>
              </a:r>
            </a:p>
          </p:txBody>
        </p:sp>
      </p:grpSp>
      <p:sp>
        <p:nvSpPr>
          <p:cNvPr id="394250" name="Text Box 10"/>
          <p:cNvSpPr txBox="1">
            <a:spLocks noChangeArrowheads="1"/>
          </p:cNvSpPr>
          <p:nvPr/>
        </p:nvSpPr>
        <p:spPr bwMode="auto">
          <a:xfrm>
            <a:off x="774700" y="5062538"/>
            <a:ext cx="3098800"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30000"/>
              </a:spcBef>
              <a:buFontTx/>
              <a:buNone/>
            </a:pPr>
            <a:r>
              <a:rPr lang="en-US" altLang="en-US" sz="1600">
                <a:latin typeface="Consolas" pitchFamily="49" charset="0"/>
                <a:cs typeface="Consolas" pitchFamily="49" charset="0"/>
              </a:rPr>
              <a:t>public static void main ()</a:t>
            </a:r>
          </a:p>
          <a:p>
            <a:pPr eaLnBrk="1" hangingPunct="1">
              <a:spcBef>
                <a:spcPct val="30000"/>
              </a:spcBef>
              <a:buFontTx/>
              <a:buNone/>
            </a:pPr>
            <a:r>
              <a:rPr lang="en-US" altLang="en-US" sz="1600">
                <a:latin typeface="Consolas" pitchFamily="49" charset="0"/>
                <a:cs typeface="Consolas" pitchFamily="49" charset="0"/>
              </a:rPr>
              <a:t>{</a:t>
            </a:r>
          </a:p>
          <a:p>
            <a:pPr eaLnBrk="1" hangingPunct="1">
              <a:spcBef>
                <a:spcPct val="30000"/>
              </a:spcBef>
              <a:buFontTx/>
              <a:buNone/>
            </a:pPr>
            <a:r>
              <a:rPr lang="en-US" altLang="en-US" sz="1600">
                <a:latin typeface="Consolas" pitchFamily="49" charset="0"/>
                <a:cs typeface="Consolas" pitchFamily="49" charset="0"/>
              </a:rPr>
              <a:t>     Foo f = new Foo();</a:t>
            </a:r>
          </a:p>
          <a:p>
            <a:pPr eaLnBrk="1" hangingPunct="1">
              <a:spcBef>
                <a:spcPct val="30000"/>
              </a:spcBef>
              <a:buFontTx/>
              <a:buNone/>
            </a:pPr>
            <a:r>
              <a:rPr lang="en-US" altLang="en-US" sz="1600">
                <a:latin typeface="Consolas" pitchFamily="49" charset="0"/>
                <a:cs typeface="Consolas" pitchFamily="49" charset="0"/>
              </a:rPr>
              <a:t>     f.fun()</a:t>
            </a:r>
          </a:p>
          <a:p>
            <a:pPr eaLnBrk="1" hangingPunct="1">
              <a:spcBef>
                <a:spcPct val="30000"/>
              </a:spcBef>
              <a:buFontTx/>
              <a:buNone/>
            </a:pPr>
            <a:r>
              <a:rPr lang="en-US" altLang="en-US" sz="1600">
                <a:latin typeface="Consolas" pitchFamily="49" charset="0"/>
                <a:cs typeface="Consolas" pitchFamily="49" charset="0"/>
              </a:rPr>
              <a:t>}</a:t>
            </a:r>
          </a:p>
        </p:txBody>
      </p:sp>
      <p:grpSp>
        <p:nvGrpSpPr>
          <p:cNvPr id="4" name="Group 11"/>
          <p:cNvGrpSpPr/>
          <p:nvPr/>
        </p:nvGrpSpPr>
        <p:grpSpPr>
          <a:xfrm>
            <a:off x="1358900" y="5400675"/>
            <a:ext cx="4927600" cy="965200"/>
            <a:chOff x="584" y="3496"/>
            <a:chExt cx="3104" cy="608"/>
          </a:xfrm>
        </p:grpSpPr>
        <p:sp>
          <p:nvSpPr>
            <p:cNvPr id="56328" name="Oval 12"/>
            <p:cNvSpPr>
              <a:spLocks noChangeArrowheads="1"/>
            </p:cNvSpPr>
            <p:nvPr/>
          </p:nvSpPr>
          <p:spPr bwMode="auto">
            <a:xfrm>
              <a:off x="584" y="3864"/>
              <a:ext cx="688" cy="240"/>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endParaRPr lang="en-US" altLang="en-US" sz="1400">
                <a:latin typeface="Arial"/>
              </a:endParaRPr>
            </a:p>
          </p:txBody>
        </p:sp>
        <p:sp>
          <p:nvSpPr>
            <p:cNvPr id="56329" name="Line 13"/>
            <p:cNvSpPr>
              <a:spLocks noChangeShapeType="1"/>
            </p:cNvSpPr>
            <p:nvPr/>
          </p:nvSpPr>
          <p:spPr bwMode="auto">
            <a:xfrm flipH="1">
              <a:off x="1272" y="3744"/>
              <a:ext cx="1400" cy="2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sp>
          <p:nvSpPr>
            <p:cNvPr id="56330" name="Text Box 14"/>
            <p:cNvSpPr txBox="1">
              <a:spLocks noChangeArrowheads="1"/>
            </p:cNvSpPr>
            <p:nvPr/>
          </p:nvSpPr>
          <p:spPr bwMode="auto">
            <a:xfrm>
              <a:off x="2648" y="3496"/>
              <a:ext cx="104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50000"/>
                </a:spcBef>
                <a:buFontTx/>
                <a:buNone/>
              </a:pPr>
              <a:r>
                <a:rPr lang="en-US" altLang="en-US" sz="1800" b="1">
                  <a:solidFill>
                    <a:srgbClr val="FF0000"/>
                  </a:solidFill>
                  <a:latin typeface="Arial"/>
                </a:rPr>
                <a:t>This change has broken me! </a:t>
              </a:r>
              <a:r>
                <a:rPr lang="en-US" altLang="en-US" sz="1800" b="1">
                  <a:solidFill>
                    <a:srgbClr val="FF0000"/>
                  </a:solidFill>
                  <a:latin typeface="Arial"/>
                  <a:sym typeface="Wingdings" pitchFamily="2" charset="2"/>
                </a:rPr>
                <a:t></a:t>
              </a:r>
              <a:endParaRPr lang="en-US" altLang="en-US" sz="1800" b="1">
                <a:solidFill>
                  <a:srgbClr val="FF0000"/>
                </a:solidFill>
                <a:latin typeface="Arial"/>
              </a:endParaRPr>
            </a:p>
          </p:txBody>
        </p:sp>
      </p:grpSp>
    </p:spTree>
    <p:extLst>
      <p:ext uri="{BB962C8B-B14F-4D97-AF65-F5344CB8AC3E}">
        <p14:creationId xmlns:p14="http://schemas.microsoft.com/office/powerpoint/2010/main" val="27440530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dur="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3942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dur="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p:bldP spid="39425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431800" y="303213"/>
            <a:ext cx="8166100" cy="522287"/>
          </a:xfrm>
        </p:spPr>
        <p:txBody>
          <a:bodyPr/>
          <a:lstStyle/>
          <a:p>
            <a:r>
              <a:rPr lang="en-CA" altLang="en-US" sz="3200"/>
              <a:t>New Term: Encapsulation/Information Hiding</a:t>
            </a:r>
            <a:endParaRPr lang="en-US" altLang="en-US" sz="3200"/>
          </a:p>
        </p:txBody>
      </p:sp>
      <p:sp>
        <p:nvSpPr>
          <p:cNvPr id="257027" name="Rectangle 3"/>
          <p:cNvSpPr>
            <a:spLocks noGrp="1" noChangeArrowheads="1"/>
          </p:cNvSpPr>
          <p:nvPr>
            <p:ph type="body" sz="half" idx="4294967295"/>
          </p:nvPr>
        </p:nvSpPr>
        <p:spPr>
          <a:xfrm>
            <a:off x="457200" y="1371600"/>
            <a:ext cx="8029575" cy="1752600"/>
          </a:xfrm>
        </p:spPr>
        <p:txBody>
          <a:bodyPr/>
          <a:lstStyle/>
          <a:p>
            <a:pPr marL="115888" indent="-115888">
              <a:lnSpc>
                <a:spcPct val="90000"/>
              </a:lnSpc>
              <a:tabLst>
                <a:tab pos="476250" algn="l"/>
              </a:tabLst>
            </a:pPr>
            <a:r>
              <a:rPr lang="en-CA" altLang="en-US" sz="2400"/>
              <a:t>Protects the inner-workings (data) of a class.</a:t>
            </a:r>
          </a:p>
          <a:p>
            <a:pPr marL="115888" indent="-115888">
              <a:lnSpc>
                <a:spcPct val="90000"/>
              </a:lnSpc>
              <a:tabLst>
                <a:tab pos="476250" algn="l"/>
              </a:tabLst>
            </a:pPr>
            <a:r>
              <a:rPr lang="en-CA" altLang="en-US" sz="2400"/>
              <a:t>Only allow access to the core of an object in a controlled fashion (use the </a:t>
            </a:r>
            <a:r>
              <a:rPr lang="en-CA" altLang="en-US" sz="2400" i="1"/>
              <a:t>public</a:t>
            </a:r>
            <a:r>
              <a:rPr lang="en-CA" altLang="en-US" sz="2400"/>
              <a:t> parts to access the </a:t>
            </a:r>
            <a:r>
              <a:rPr lang="en-CA" altLang="en-US" sz="2400" i="1"/>
              <a:t>private</a:t>
            </a:r>
            <a:r>
              <a:rPr lang="en-CA" altLang="en-US" sz="2400"/>
              <a:t> sections).</a:t>
            </a:r>
          </a:p>
          <a:p>
            <a:pPr marL="458788" lvl="1" indent="-115888">
              <a:lnSpc>
                <a:spcPct val="90000"/>
              </a:lnSpc>
              <a:tabLst>
                <a:tab pos="476250" algn="l"/>
              </a:tabLst>
            </a:pPr>
            <a:r>
              <a:rPr lang="en-CA" altLang="en-US" sz="2000"/>
              <a:t>Typically it means public methods accessing private attributes </a:t>
            </a:r>
            <a:r>
              <a:rPr lang="en-US" altLang="en-US" sz="2000"/>
              <a:t>via</a:t>
            </a:r>
            <a:r>
              <a:rPr lang="en-CA" altLang="en-US" sz="2000"/>
              <a:t> accessor and mutator methods.</a:t>
            </a:r>
          </a:p>
          <a:p>
            <a:pPr marL="458788" lvl="1" indent="-115888">
              <a:lnSpc>
                <a:spcPct val="90000"/>
              </a:lnSpc>
              <a:tabLst>
                <a:tab pos="476250" algn="l"/>
              </a:tabLst>
            </a:pPr>
            <a:r>
              <a:rPr lang="en-CA" altLang="en-US"/>
              <a:t>Controlled access to attributes:</a:t>
            </a:r>
          </a:p>
          <a:p>
            <a:pPr marL="681038" lvl="2" indent="-115888">
              <a:tabLst>
                <a:tab pos="476250" algn="l"/>
              </a:tabLst>
            </a:pPr>
            <a:r>
              <a:rPr lang="en-CA" altLang="en-US" sz="1800"/>
              <a:t>Can prevent invalid states</a:t>
            </a:r>
          </a:p>
          <a:p>
            <a:pPr marL="681038" lvl="2" indent="-115888">
              <a:tabLst>
                <a:tab pos="476250" algn="l"/>
              </a:tabLst>
            </a:pPr>
            <a:r>
              <a:rPr lang="en-CA" altLang="en-US"/>
              <a:t>Reduce runtime errors</a:t>
            </a:r>
            <a:endParaRPr lang="en-CA" altLang="en-US" sz="1800"/>
          </a:p>
        </p:txBody>
      </p:sp>
      <p:grpSp>
        <p:nvGrpSpPr>
          <p:cNvPr id="64542" name="Group 30"/>
          <p:cNvGrpSpPr/>
          <p:nvPr/>
        </p:nvGrpSpPr>
        <p:grpSpPr>
          <a:xfrm>
            <a:off x="358775" y="4106510"/>
            <a:ext cx="4897438" cy="2592388"/>
            <a:chOff x="431" y="2154"/>
            <a:chExt cx="3085" cy="1633"/>
          </a:xfrm>
        </p:grpSpPr>
        <p:grpSp>
          <p:nvGrpSpPr>
            <p:cNvPr id="65541" name="Group 4"/>
            <p:cNvGrpSpPr/>
            <p:nvPr/>
          </p:nvGrpSpPr>
          <p:grpSpPr>
            <a:xfrm>
              <a:off x="431" y="2877"/>
              <a:ext cx="3085" cy="910"/>
              <a:chOff x="476" y="2115"/>
              <a:chExt cx="3085" cy="910"/>
            </a:xfrm>
          </p:grpSpPr>
          <p:sp>
            <p:nvSpPr>
              <p:cNvPr id="65546" name="Line 5"/>
              <p:cNvSpPr>
                <a:spLocks noChangeShapeType="1"/>
              </p:cNvSpPr>
              <p:nvPr/>
            </p:nvSpPr>
            <p:spPr bwMode="auto">
              <a:xfrm>
                <a:off x="476" y="2296"/>
                <a:ext cx="1" cy="72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square"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sp>
            <p:nvSpPr>
              <p:cNvPr id="65547" name="Line 6"/>
              <p:cNvSpPr>
                <a:spLocks noChangeShapeType="1"/>
              </p:cNvSpPr>
              <p:nvPr/>
            </p:nvSpPr>
            <p:spPr bwMode="auto">
              <a:xfrm>
                <a:off x="3560" y="2296"/>
                <a:ext cx="1" cy="72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square"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sp>
            <p:nvSpPr>
              <p:cNvPr id="65548" name="Line 7"/>
              <p:cNvSpPr>
                <a:spLocks noChangeShapeType="1"/>
              </p:cNvSpPr>
              <p:nvPr/>
            </p:nvSpPr>
            <p:spPr bwMode="auto">
              <a:xfrm>
                <a:off x="477" y="3025"/>
                <a:ext cx="308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sp>
            <p:nvSpPr>
              <p:cNvPr id="65549" name="Line 8"/>
              <p:cNvSpPr>
                <a:spLocks noChangeShapeType="1"/>
              </p:cNvSpPr>
              <p:nvPr/>
            </p:nvSpPr>
            <p:spPr bwMode="auto">
              <a:xfrm>
                <a:off x="476" y="2296"/>
                <a:ext cx="408"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sp>
            <p:nvSpPr>
              <p:cNvPr id="65550" name="Line 9"/>
              <p:cNvSpPr>
                <a:spLocks noChangeShapeType="1"/>
              </p:cNvSpPr>
              <p:nvPr/>
            </p:nvSpPr>
            <p:spPr bwMode="auto">
              <a:xfrm>
                <a:off x="1429" y="2296"/>
                <a:ext cx="317"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sp>
            <p:nvSpPr>
              <p:cNvPr id="65551" name="Text Box 10"/>
              <p:cNvSpPr txBox="1">
                <a:spLocks noChangeArrowheads="1"/>
              </p:cNvSpPr>
              <p:nvPr/>
            </p:nvSpPr>
            <p:spPr bwMode="auto">
              <a:xfrm>
                <a:off x="1653" y="2583"/>
                <a:ext cx="545"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spcBef>
                    <a:spcPct val="50000"/>
                  </a:spcBef>
                  <a:buFontTx/>
                  <a:buNone/>
                </a:pPr>
                <a:r>
                  <a:rPr lang="en-CA" altLang="en-US" sz="1600" b="1">
                    <a:latin typeface="Arial"/>
                  </a:rPr>
                  <a:t>private data</a:t>
                </a:r>
                <a:endParaRPr lang="en-US" altLang="en-US" sz="1600" b="1">
                  <a:latin typeface="Arial"/>
                </a:endParaRPr>
              </a:p>
            </p:txBody>
          </p:sp>
          <p:grpSp>
            <p:nvGrpSpPr>
              <p:cNvPr id="65552" name="Group 11"/>
              <p:cNvGrpSpPr/>
              <p:nvPr/>
            </p:nvGrpSpPr>
            <p:grpSpPr>
              <a:xfrm>
                <a:off x="884" y="2115"/>
                <a:ext cx="545" cy="366"/>
                <a:chOff x="884" y="2115"/>
                <a:chExt cx="545" cy="366"/>
              </a:xfrm>
            </p:grpSpPr>
            <p:sp>
              <p:nvSpPr>
                <p:cNvPr id="65563" name="Text Box 12"/>
                <p:cNvSpPr txBox="1">
                  <a:spLocks noChangeArrowheads="1"/>
                </p:cNvSpPr>
                <p:nvPr/>
              </p:nvSpPr>
              <p:spPr bwMode="auto">
                <a:xfrm>
                  <a:off x="884" y="2115"/>
                  <a:ext cx="54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spcBef>
                      <a:spcPct val="50000"/>
                    </a:spcBef>
                    <a:buFontTx/>
                    <a:buNone/>
                  </a:pPr>
                  <a:r>
                    <a:rPr lang="en-CA" altLang="en-US" sz="1600">
                      <a:latin typeface="Arial"/>
                    </a:rPr>
                    <a:t>publicmethod</a:t>
                  </a:r>
                  <a:endParaRPr lang="en-US" altLang="en-US" sz="1600">
                    <a:latin typeface="Arial"/>
                  </a:endParaRPr>
                </a:p>
              </p:txBody>
            </p:sp>
            <p:sp>
              <p:nvSpPr>
                <p:cNvPr id="65564" name="Line 13"/>
                <p:cNvSpPr>
                  <a:spLocks noChangeShapeType="1"/>
                </p:cNvSpPr>
                <p:nvPr/>
              </p:nvSpPr>
              <p:spPr bwMode="auto">
                <a:xfrm flipH="1" flipV="1">
                  <a:off x="884" y="2115"/>
                  <a:ext cx="0" cy="3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sp>
              <p:nvSpPr>
                <p:cNvPr id="65565" name="Line 14"/>
                <p:cNvSpPr>
                  <a:spLocks noChangeShapeType="1"/>
                </p:cNvSpPr>
                <p:nvPr/>
              </p:nvSpPr>
              <p:spPr bwMode="auto">
                <a:xfrm flipH="1" flipV="1">
                  <a:off x="1429" y="2115"/>
                  <a:ext cx="0" cy="3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grpSp>
          <p:grpSp>
            <p:nvGrpSpPr>
              <p:cNvPr id="65553" name="Group 15"/>
              <p:cNvGrpSpPr/>
              <p:nvPr/>
            </p:nvGrpSpPr>
            <p:grpSpPr>
              <a:xfrm>
                <a:off x="1746" y="2115"/>
                <a:ext cx="545" cy="366"/>
                <a:chOff x="884" y="2115"/>
                <a:chExt cx="545" cy="366"/>
              </a:xfrm>
            </p:grpSpPr>
            <p:sp>
              <p:nvSpPr>
                <p:cNvPr id="65560" name="Text Box 16"/>
                <p:cNvSpPr txBox="1">
                  <a:spLocks noChangeArrowheads="1"/>
                </p:cNvSpPr>
                <p:nvPr/>
              </p:nvSpPr>
              <p:spPr bwMode="auto">
                <a:xfrm>
                  <a:off x="884" y="2115"/>
                  <a:ext cx="54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spcBef>
                      <a:spcPct val="50000"/>
                    </a:spcBef>
                    <a:buFontTx/>
                    <a:buNone/>
                  </a:pPr>
                  <a:r>
                    <a:rPr lang="en-CA" altLang="en-US" sz="1600">
                      <a:latin typeface="Arial"/>
                    </a:rPr>
                    <a:t>publicmethod</a:t>
                  </a:r>
                  <a:endParaRPr lang="en-US" altLang="en-US" sz="1600">
                    <a:latin typeface="Arial"/>
                  </a:endParaRPr>
                </a:p>
              </p:txBody>
            </p:sp>
            <p:sp>
              <p:nvSpPr>
                <p:cNvPr id="65561" name="Line 17"/>
                <p:cNvSpPr>
                  <a:spLocks noChangeShapeType="1"/>
                </p:cNvSpPr>
                <p:nvPr/>
              </p:nvSpPr>
              <p:spPr bwMode="auto">
                <a:xfrm flipH="1" flipV="1">
                  <a:off x="884" y="2115"/>
                  <a:ext cx="0" cy="3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sp>
              <p:nvSpPr>
                <p:cNvPr id="65562" name="Line 18"/>
                <p:cNvSpPr>
                  <a:spLocks noChangeShapeType="1"/>
                </p:cNvSpPr>
                <p:nvPr/>
              </p:nvSpPr>
              <p:spPr bwMode="auto">
                <a:xfrm flipH="1" flipV="1">
                  <a:off x="1429" y="2115"/>
                  <a:ext cx="0" cy="3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grpSp>
          <p:sp>
            <p:nvSpPr>
              <p:cNvPr id="65554" name="Line 19"/>
              <p:cNvSpPr>
                <a:spLocks noChangeShapeType="1"/>
              </p:cNvSpPr>
              <p:nvPr/>
            </p:nvSpPr>
            <p:spPr bwMode="auto">
              <a:xfrm>
                <a:off x="2290" y="2296"/>
                <a:ext cx="317"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grpSp>
            <p:nvGrpSpPr>
              <p:cNvPr id="65555" name="Group 20"/>
              <p:cNvGrpSpPr/>
              <p:nvPr/>
            </p:nvGrpSpPr>
            <p:grpSpPr>
              <a:xfrm>
                <a:off x="2608" y="2115"/>
                <a:ext cx="545" cy="366"/>
                <a:chOff x="884" y="2115"/>
                <a:chExt cx="545" cy="366"/>
              </a:xfrm>
            </p:grpSpPr>
            <p:sp>
              <p:nvSpPr>
                <p:cNvPr id="65557" name="Text Box 21"/>
                <p:cNvSpPr txBox="1">
                  <a:spLocks noChangeArrowheads="1"/>
                </p:cNvSpPr>
                <p:nvPr/>
              </p:nvSpPr>
              <p:spPr bwMode="auto">
                <a:xfrm>
                  <a:off x="884" y="2115"/>
                  <a:ext cx="54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spcBef>
                      <a:spcPct val="50000"/>
                    </a:spcBef>
                    <a:buFontTx/>
                    <a:buNone/>
                  </a:pPr>
                  <a:r>
                    <a:rPr lang="en-CA" altLang="en-US" sz="1600">
                      <a:latin typeface="Arial"/>
                    </a:rPr>
                    <a:t>publicmethod</a:t>
                  </a:r>
                  <a:endParaRPr lang="en-US" altLang="en-US" sz="1600">
                    <a:latin typeface="Arial"/>
                  </a:endParaRPr>
                </a:p>
              </p:txBody>
            </p:sp>
            <p:sp>
              <p:nvSpPr>
                <p:cNvPr id="65558" name="Line 22"/>
                <p:cNvSpPr>
                  <a:spLocks noChangeShapeType="1"/>
                </p:cNvSpPr>
                <p:nvPr/>
              </p:nvSpPr>
              <p:spPr bwMode="auto">
                <a:xfrm flipH="1" flipV="1">
                  <a:off x="884" y="2115"/>
                  <a:ext cx="0" cy="3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sp>
              <p:nvSpPr>
                <p:cNvPr id="65559" name="Line 23"/>
                <p:cNvSpPr>
                  <a:spLocks noChangeShapeType="1"/>
                </p:cNvSpPr>
                <p:nvPr/>
              </p:nvSpPr>
              <p:spPr bwMode="auto">
                <a:xfrm flipH="1" flipV="1">
                  <a:off x="1429" y="2115"/>
                  <a:ext cx="0" cy="3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grpSp>
          <p:sp>
            <p:nvSpPr>
              <p:cNvPr id="65556" name="Line 24"/>
              <p:cNvSpPr>
                <a:spLocks noChangeShapeType="1"/>
              </p:cNvSpPr>
              <p:nvPr/>
            </p:nvSpPr>
            <p:spPr bwMode="auto">
              <a:xfrm>
                <a:off x="3152" y="2296"/>
                <a:ext cx="408"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grpSp>
        <p:sp>
          <p:nvSpPr>
            <p:cNvPr id="65542" name="Line 25"/>
            <p:cNvSpPr>
              <a:spLocks noChangeShapeType="1"/>
            </p:cNvSpPr>
            <p:nvPr/>
          </p:nvSpPr>
          <p:spPr bwMode="auto">
            <a:xfrm flipH="1" flipV="1">
              <a:off x="1106" y="2633"/>
              <a:ext cx="1" cy="258"/>
            </a:xfrm>
            <a:prstGeom prst="line">
              <a:avLst/>
            </a:prstGeom>
            <a:noFill/>
            <a:ln w="63500">
              <a:solidFill>
                <a:schemeClr val="tx1"/>
              </a:solidFill>
              <a:round/>
              <a:tailEnd type="triangle" w="med" len="med"/>
            </a:ln>
            <a:extLst>
              <a:ext uri="{909E8E84-426E-40DD-AFC4-6F175D3DCCD1}">
                <a14:hiddenFill xmlns:a14="http://schemas.microsoft.com/office/drawing/2010/main">
                  <a:noFill/>
                </a14:hiddenFill>
              </a:ext>
            </a:extLst>
          </p:spPr>
          <p:txBody>
            <a:bodyPr wrap="square"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sp>
          <p:nvSpPr>
            <p:cNvPr id="65543" name="Line 26"/>
            <p:cNvSpPr>
              <a:spLocks noChangeShapeType="1"/>
            </p:cNvSpPr>
            <p:nvPr/>
          </p:nvSpPr>
          <p:spPr bwMode="auto">
            <a:xfrm flipH="1">
              <a:off x="1904" y="2619"/>
              <a:ext cx="0" cy="272"/>
            </a:xfrm>
            <a:prstGeom prst="line">
              <a:avLst/>
            </a:prstGeom>
            <a:noFill/>
            <a:ln w="63500">
              <a:solidFill>
                <a:schemeClr val="tx1"/>
              </a:solidFill>
              <a:round/>
              <a:tailEnd type="triangle" w="med" len="med"/>
            </a:ln>
            <a:extLst>
              <a:ext uri="{909E8E84-426E-40DD-AFC4-6F175D3DCCD1}">
                <a14:hiddenFill xmlns:a14="http://schemas.microsoft.com/office/drawing/2010/main">
                  <a:noFill/>
                </a14:hiddenFill>
              </a:ext>
            </a:extLst>
          </p:spPr>
          <p:txBody>
            <a:bodyPr lIns="93600" tIns="46800" rIns="93600" bIns="46800">
              <a:sp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sp>
          <p:nvSpPr>
            <p:cNvPr id="65544" name="Text Box 27"/>
            <p:cNvSpPr txBox="1">
              <a:spLocks noChangeArrowheads="1"/>
            </p:cNvSpPr>
            <p:nvPr/>
          </p:nvSpPr>
          <p:spPr bwMode="auto">
            <a:xfrm>
              <a:off x="1653" y="2154"/>
              <a:ext cx="74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spcBef>
                  <a:spcPct val="50000"/>
                </a:spcBef>
                <a:buFontTx/>
                <a:buNone/>
              </a:pPr>
              <a:r>
                <a:rPr lang="en-US" altLang="en-US" sz="1600">
                  <a:latin typeface="Arial"/>
                </a:rPr>
                <a:t>set data (</a:t>
              </a:r>
              <a:r>
                <a:rPr lang="en-US" altLang="en-US" sz="1600" b="1">
                  <a:latin typeface="Arial"/>
                </a:rPr>
                <a:t>mutator method</a:t>
              </a:r>
              <a:r>
                <a:rPr lang="en-US" altLang="en-US" sz="1600">
                  <a:latin typeface="Arial"/>
                </a:rPr>
                <a:t>)</a:t>
              </a:r>
            </a:p>
          </p:txBody>
        </p:sp>
        <p:sp>
          <p:nvSpPr>
            <p:cNvPr id="65545" name="Text Box 28"/>
            <p:cNvSpPr txBox="1">
              <a:spLocks noChangeArrowheads="1"/>
            </p:cNvSpPr>
            <p:nvPr/>
          </p:nvSpPr>
          <p:spPr bwMode="auto">
            <a:xfrm>
              <a:off x="754" y="2154"/>
              <a:ext cx="71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spcBef>
                  <a:spcPct val="50000"/>
                </a:spcBef>
                <a:buFontTx/>
                <a:buNone/>
              </a:pPr>
              <a:r>
                <a:rPr lang="en-US" altLang="en-US" sz="1600">
                  <a:latin typeface="Arial"/>
                </a:rPr>
                <a:t>get data (</a:t>
              </a:r>
              <a:r>
                <a:rPr lang="en-US" altLang="en-US" sz="1600" b="1">
                  <a:latin typeface="Arial"/>
                </a:rPr>
                <a:t>accessor method</a:t>
              </a:r>
              <a:r>
                <a:rPr lang="en-US" altLang="en-US" sz="1600">
                  <a:latin typeface="Arial"/>
                </a:rPr>
                <a:t>)</a:t>
              </a:r>
            </a:p>
          </p:txBody>
        </p:sp>
      </p:grpSp>
    </p:spTree>
    <p:extLst>
      <p:ext uri="{BB962C8B-B14F-4D97-AF65-F5344CB8AC3E}">
        <p14:creationId xmlns:p14="http://schemas.microsoft.com/office/powerpoint/2010/main" val="35493118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257027">
                                            <p:txEl>
                                              <p:pRg st="1" end="1"/>
                                            </p:txEl>
                                          </p:spTgt>
                                        </p:tgtEl>
                                        <p:attrNameLst>
                                          <p:attrName>style.visibility</p:attrName>
                                        </p:attrNameLst>
                                      </p:cBhvr>
                                      <p:to>
                                        <p:strVal val="visible"/>
                                      </p:to>
                                    </p:set>
                                  </p:childTnLst>
                                </p:cTn>
                              </p:par>
                              <p:par>
                                <p:cTn id="11" presetID="1" presetClass="entr" presetSubtype="0" dur="1" fill="hold" grpId="0" nodeType="withEffect">
                                  <p:stCondLst>
                                    <p:cond delay="0"/>
                                  </p:stCondLst>
                                  <p:childTnLst>
                                    <p:set>
                                      <p:cBhvr>
                                        <p:cTn id="12" dur="1" fill="hold">
                                          <p:stCondLst>
                                            <p:cond delay="0"/>
                                          </p:stCondLst>
                                        </p:cTn>
                                        <p:tgtEl>
                                          <p:spTgt spid="257027">
                                            <p:txEl>
                                              <p:pRg st="2" end="2"/>
                                            </p:txEl>
                                          </p:spTgt>
                                        </p:tgtEl>
                                        <p:attrNameLst>
                                          <p:attrName>style.visibility</p:attrName>
                                        </p:attrNameLst>
                                      </p:cBhvr>
                                      <p:to>
                                        <p:strVal val="visible"/>
                                      </p:to>
                                    </p:set>
                                  </p:childTnLst>
                                </p:cTn>
                              </p:par>
                              <p:par>
                                <p:cTn id="13" presetID="1" presetClass="entr" presetSubtype="0" dur="1" fill="hold" grpId="0" nodeType="withEffect">
                                  <p:stCondLst>
                                    <p:cond delay="0"/>
                                  </p:stCondLst>
                                  <p:childTnLst>
                                    <p:set>
                                      <p:cBhvr>
                                        <p:cTn id="14" dur="1" fill="hold">
                                          <p:stCondLst>
                                            <p:cond delay="0"/>
                                          </p:stCondLst>
                                        </p:cTn>
                                        <p:tgtEl>
                                          <p:spTgt spid="257027">
                                            <p:txEl>
                                              <p:pRg st="3" end="3"/>
                                            </p:txEl>
                                          </p:spTgt>
                                        </p:tgtEl>
                                        <p:attrNameLst>
                                          <p:attrName>style.visibility</p:attrName>
                                        </p:attrNameLst>
                                      </p:cBhvr>
                                      <p:to>
                                        <p:strVal val="visible"/>
                                      </p:to>
                                    </p:set>
                                  </p:childTnLst>
                                </p:cTn>
                              </p:par>
                              <p:par>
                                <p:cTn id="15" presetID="1" presetClass="entr" presetSubtype="0" dur="1" fill="hold" grpId="0" nodeType="withEffect">
                                  <p:stCondLst>
                                    <p:cond delay="0"/>
                                  </p:stCondLst>
                                  <p:childTnLst>
                                    <p:set>
                                      <p:cBhvr>
                                        <p:cTn id="16" dur="1" fill="hold">
                                          <p:stCondLst>
                                            <p:cond delay="0"/>
                                          </p:stCondLst>
                                        </p:cTn>
                                        <p:tgtEl>
                                          <p:spTgt spid="257027">
                                            <p:txEl>
                                              <p:pRg st="4" end="4"/>
                                            </p:txEl>
                                          </p:spTgt>
                                        </p:tgtEl>
                                        <p:attrNameLst>
                                          <p:attrName>style.visibility</p:attrName>
                                        </p:attrNameLst>
                                      </p:cBhvr>
                                      <p:to>
                                        <p:strVal val="visible"/>
                                      </p:to>
                                    </p:set>
                                  </p:childTnLst>
                                </p:cTn>
                              </p:par>
                              <p:par>
                                <p:cTn id="17" presetID="1" presetClass="entr" presetSubtype="0" dur="1" fill="hold" grpId="0" nodeType="withEffect">
                                  <p:stCondLst>
                                    <p:cond delay="0"/>
                                  </p:stCondLst>
                                  <p:childTnLst>
                                    <p:set>
                                      <p:cBhvr>
                                        <p:cTn id="18" dur="1" fill="hold">
                                          <p:stCondLst>
                                            <p:cond delay="0"/>
                                          </p:stCondLst>
                                        </p:cTn>
                                        <p:tgtEl>
                                          <p:spTgt spid="25702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dur="1" fill="hold" nodeType="clickEffect">
                                  <p:stCondLst>
                                    <p:cond delay="0"/>
                                  </p:stCondLst>
                                  <p:childTnLst>
                                    <p:set>
                                      <p:cBhvr>
                                        <p:cTn id="22" dur="1" fill="hold">
                                          <p:stCondLst>
                                            <p:cond delay="0"/>
                                          </p:stCondLst>
                                        </p:cTn>
                                        <p:tgtEl>
                                          <p:spTgt spid="64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431800" y="303213"/>
            <a:ext cx="8166100" cy="522287"/>
          </a:xfrm>
        </p:spPr>
        <p:txBody>
          <a:bodyPr lIns="92075" tIns="46038" rIns="92075" bIns="46038"/>
          <a:lstStyle/>
          <a:p>
            <a:r>
              <a:rPr lang="en-CA" altLang="en-US" sz="3200" dirty="0"/>
              <a:t>How Does Hiding Information Protect</a:t>
            </a:r>
            <a:r>
              <a:rPr lang="en-US" altLang="en-US" sz="3200" dirty="0"/>
              <a:t> Data</a:t>
            </a:r>
            <a:r>
              <a:rPr lang="en-CA" altLang="en-US" sz="3200" dirty="0"/>
              <a:t>?</a:t>
            </a:r>
            <a:endParaRPr lang="en-US" altLang="en-US" sz="3200" dirty="0"/>
          </a:p>
        </p:txBody>
      </p:sp>
      <p:sp>
        <p:nvSpPr>
          <p:cNvPr id="66563" name="Rectangle 3"/>
          <p:cNvSpPr>
            <a:spLocks noGrp="1" noChangeArrowheads="1"/>
          </p:cNvSpPr>
          <p:nvPr>
            <p:ph type="body" idx="4294967295"/>
          </p:nvPr>
        </p:nvSpPr>
        <p:spPr>
          <a:xfrm>
            <a:off x="457200" y="1108075"/>
            <a:ext cx="8178800" cy="5368925"/>
          </a:xfrm>
        </p:spPr>
        <p:txBody>
          <a:bodyPr lIns="92075" tIns="46038" rIns="92075" bIns="46038"/>
          <a:lstStyle/>
          <a:p>
            <a:r>
              <a:rPr lang="en-CA" altLang="en-US" sz="2400" dirty="0"/>
              <a:t>Protects the inner-workings (data) of a class</a:t>
            </a:r>
          </a:p>
          <a:p>
            <a:pPr lvl="1"/>
            <a:r>
              <a:rPr lang="en-CA" altLang="en-US" sz="2000" dirty="0"/>
              <a:t>e.g., range checking for inventory levels (0 – 100)</a:t>
            </a:r>
          </a:p>
          <a:p>
            <a:endParaRPr lang="en-CA" altLang="en-US" sz="2000" dirty="0"/>
          </a:p>
          <a:p>
            <a:pPr marL="0" indent="0">
              <a:buNone/>
            </a:pPr>
            <a:endParaRPr lang="en-US" altLang="en-US" dirty="0">
              <a:latin typeface="Times New Roman" pitchFamily="18" charset="0"/>
            </a:endParaRPr>
          </a:p>
        </p:txBody>
      </p:sp>
      <p:sp>
        <p:nvSpPr>
          <p:cNvPr id="66564" name="Text Box 10"/>
          <p:cNvSpPr txBox="1">
            <a:spLocks noChangeArrowheads="1"/>
          </p:cNvSpPr>
          <p:nvPr/>
        </p:nvSpPr>
        <p:spPr bwMode="auto">
          <a:xfrm>
            <a:off x="762000" y="4449763"/>
            <a:ext cx="2665413"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spcBef>
                <a:spcPct val="50000"/>
              </a:spcBef>
              <a:buFont typeface="Arial"/>
              <a:buNone/>
            </a:pPr>
            <a:endParaRPr lang="en-CA" altLang="en-US" sz="2400"/>
          </a:p>
        </p:txBody>
      </p:sp>
      <p:sp>
        <p:nvSpPr>
          <p:cNvPr id="66565" name="Text Box 11"/>
          <p:cNvSpPr txBox="1">
            <a:spLocks noChangeArrowheads="1"/>
          </p:cNvSpPr>
          <p:nvPr/>
        </p:nvSpPr>
        <p:spPr bwMode="auto">
          <a:xfrm>
            <a:off x="533400" y="4114800"/>
            <a:ext cx="15240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lgn="ctr">
              <a:spcBef>
                <a:spcPct val="50000"/>
              </a:spcBef>
              <a:buFont typeface="Arial"/>
              <a:buNone/>
            </a:pPr>
            <a:r>
              <a:rPr lang="en-US" altLang="en-US" sz="2800" b="1">
                <a:latin typeface="Consolas" pitchFamily="49" charset="0"/>
              </a:rPr>
              <a:t>Driver</a:t>
            </a:r>
          </a:p>
        </p:txBody>
      </p:sp>
      <p:sp>
        <p:nvSpPr>
          <p:cNvPr id="66566" name="Rectangle 13"/>
          <p:cNvSpPr>
            <a:spLocks noChangeArrowheads="1"/>
          </p:cNvSpPr>
          <p:nvPr/>
        </p:nvSpPr>
        <p:spPr bwMode="auto">
          <a:xfrm>
            <a:off x="304800" y="4038600"/>
            <a:ext cx="1981200" cy="12954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 typeface="Arial"/>
              <a:buNone/>
            </a:pPr>
            <a:endParaRPr lang="en-US" altLang="en-US" sz="1800"/>
          </a:p>
        </p:txBody>
      </p:sp>
      <p:sp>
        <p:nvSpPr>
          <p:cNvPr id="66567" name="Line 14"/>
          <p:cNvSpPr>
            <a:spLocks noChangeShapeType="1"/>
          </p:cNvSpPr>
          <p:nvPr/>
        </p:nvSpPr>
        <p:spPr bwMode="auto">
          <a:xfrm>
            <a:off x="304800" y="4572000"/>
            <a:ext cx="1981200" cy="1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sp>
        <p:nvSpPr>
          <p:cNvPr id="66568" name="Text Box 10"/>
          <p:cNvSpPr txBox="1">
            <a:spLocks noChangeArrowheads="1"/>
          </p:cNvSpPr>
          <p:nvPr/>
        </p:nvSpPr>
        <p:spPr bwMode="auto">
          <a:xfrm>
            <a:off x="4953000" y="4373563"/>
            <a:ext cx="2665413"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spcBef>
                <a:spcPct val="50000"/>
              </a:spcBef>
              <a:buFont typeface="Arial"/>
              <a:buNone/>
            </a:pPr>
            <a:endParaRPr lang="en-CA" altLang="en-US" sz="2400"/>
          </a:p>
        </p:txBody>
      </p:sp>
      <p:sp>
        <p:nvSpPr>
          <p:cNvPr id="66569" name="Text Box 11"/>
          <p:cNvSpPr txBox="1">
            <a:spLocks noChangeArrowheads="1"/>
          </p:cNvSpPr>
          <p:nvPr/>
        </p:nvSpPr>
        <p:spPr bwMode="auto">
          <a:xfrm>
            <a:off x="4724400" y="4038600"/>
            <a:ext cx="22098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algn="ctr">
              <a:spcBef>
                <a:spcPct val="50000"/>
              </a:spcBef>
              <a:buFont typeface="Arial"/>
              <a:buNone/>
            </a:pPr>
            <a:r>
              <a:rPr lang="en-US" altLang="en-US" sz="2800">
                <a:latin typeface="Consolas" pitchFamily="49" charset="0"/>
              </a:rPr>
              <a:t>Inventory</a:t>
            </a:r>
          </a:p>
        </p:txBody>
      </p:sp>
      <p:sp>
        <p:nvSpPr>
          <p:cNvPr id="66570" name="Rectangle 13"/>
          <p:cNvSpPr>
            <a:spLocks noChangeArrowheads="1"/>
          </p:cNvSpPr>
          <p:nvPr/>
        </p:nvSpPr>
        <p:spPr bwMode="auto">
          <a:xfrm>
            <a:off x="4495800" y="3962400"/>
            <a:ext cx="2895600" cy="194627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 typeface="Arial"/>
              <a:buNone/>
            </a:pPr>
            <a:endParaRPr lang="en-US" altLang="en-US" sz="1800"/>
          </a:p>
        </p:txBody>
      </p:sp>
      <p:sp>
        <p:nvSpPr>
          <p:cNvPr id="66571" name="Line 14"/>
          <p:cNvSpPr>
            <a:spLocks noChangeShapeType="1"/>
          </p:cNvSpPr>
          <p:nvPr/>
        </p:nvSpPr>
        <p:spPr bwMode="auto">
          <a:xfrm>
            <a:off x="4495800" y="4495800"/>
            <a:ext cx="28956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endParaRPr lang="en-US"/>
          </a:p>
        </p:txBody>
      </p:sp>
      <p:sp>
        <p:nvSpPr>
          <p:cNvPr id="66572" name="Text Box 15"/>
          <p:cNvSpPr txBox="1">
            <a:spLocks noChangeArrowheads="1"/>
          </p:cNvSpPr>
          <p:nvPr/>
        </p:nvSpPr>
        <p:spPr bwMode="auto">
          <a:xfrm>
            <a:off x="4572000" y="4572000"/>
            <a:ext cx="277018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defPPr>
              <a:defRPr lang="en-US"/>
            </a:defPPr>
            <a:lvl1pPr algn="l" rtl="0" eaLnBrk="0" fontAlgn="base" hangingPunct="0">
              <a:spcBef>
                <a:spcPct val="20000"/>
              </a:spcBef>
              <a:spcAft>
                <a:spcPct val="0"/>
              </a:spcAft>
              <a:buFont typeface="Arial"/>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pPr>
            <a:r>
              <a:rPr lang="en-CA" altLang="en-US" sz="1800">
                <a:latin typeface="Consolas" pitchFamily="49" charset="0"/>
              </a:rPr>
              <a:t>+stockLevel: int</a:t>
            </a:r>
          </a:p>
          <a:p>
            <a:pPr>
              <a:spcBef>
                <a:spcPct val="50000"/>
              </a:spcBef>
              <a:buFont typeface="Arial"/>
              <a:buNone/>
            </a:pPr>
            <a:r>
              <a:rPr lang="en-CA" altLang="en-US" sz="1800">
                <a:latin typeface="Consolas" pitchFamily="49" charset="0"/>
              </a:rPr>
              <a:t>+</a:t>
            </a:r>
            <a:r>
              <a:rPr lang="en-US" altLang="en-US" sz="1800">
                <a:latin typeface="Consolas" pitchFamily="49" charset="0"/>
              </a:rPr>
              <a:t>Inventory</a:t>
            </a:r>
            <a:r>
              <a:rPr lang="en-CA" altLang="en-US" sz="1800">
                <a:latin typeface="Consolas" pitchFamily="49" charset="0"/>
              </a:rPr>
              <a:t>()</a:t>
            </a:r>
          </a:p>
          <a:p>
            <a:pPr>
              <a:spcBef>
                <a:spcPct val="50000"/>
              </a:spcBef>
              <a:buFont typeface="Arial"/>
              <a:buNone/>
            </a:pPr>
            <a:endParaRPr lang="en-US" altLang="en-US" sz="1800">
              <a:latin typeface="Consolas" pitchFamily="49" charset="0"/>
            </a:endParaRPr>
          </a:p>
        </p:txBody>
      </p:sp>
    </p:spTree>
    <p:extLst>
      <p:ext uri="{BB962C8B-B14F-4D97-AF65-F5344CB8AC3E}">
        <p14:creationId xmlns:p14="http://schemas.microsoft.com/office/powerpoint/2010/main" val="146807393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a:xfrm>
            <a:off x="431800" y="303213"/>
            <a:ext cx="8166100" cy="522287"/>
          </a:xfrm>
        </p:spPr>
        <p:txBody>
          <a:bodyPr/>
          <a:lstStyle/>
          <a:p>
            <a:r>
              <a:rPr lang="en-CA" altLang="en-US" sz="3200"/>
              <a:t>Class </a:t>
            </a:r>
            <a:r>
              <a:rPr lang="en-CA" altLang="en-US" sz="2800">
                <a:latin typeface="Consolas" pitchFamily="49" charset="0"/>
              </a:rPr>
              <a:t>Inventory</a:t>
            </a:r>
          </a:p>
        </p:txBody>
      </p:sp>
      <p:sp>
        <p:nvSpPr>
          <p:cNvPr id="67587" name="Rectangle 3"/>
          <p:cNvSpPr>
            <a:spLocks noGrp="1"/>
          </p:cNvSpPr>
          <p:nvPr>
            <p:ph type="body" idx="4294967295"/>
          </p:nvPr>
        </p:nvSpPr>
        <p:spPr>
          <a:xfrm>
            <a:off x="457200" y="1108075"/>
            <a:ext cx="8178800" cy="5368925"/>
          </a:xfrm>
        </p:spPr>
        <p:txBody>
          <a:bodyPr/>
          <a:lstStyle/>
          <a:p>
            <a:pPr>
              <a:lnSpc>
                <a:spcPct val="90000"/>
              </a:lnSpc>
              <a:buFont typeface="Arial"/>
              <a:buNone/>
            </a:pPr>
            <a:r>
              <a:rPr lang="en-CA" altLang="en-US" sz="1800">
                <a:latin typeface="Consolas" pitchFamily="49" charset="0"/>
              </a:rPr>
              <a:t>public class Inventory</a:t>
            </a:r>
          </a:p>
          <a:p>
            <a:pPr>
              <a:lnSpc>
                <a:spcPct val="90000"/>
              </a:lnSpc>
              <a:buFont typeface="Arial"/>
              <a:buNone/>
            </a:pPr>
            <a:r>
              <a:rPr lang="en-CA" altLang="en-US" sz="1800">
                <a:latin typeface="Consolas" pitchFamily="49" charset="0"/>
              </a:rPr>
              <a:t>{</a:t>
            </a:r>
          </a:p>
          <a:p>
            <a:pPr>
              <a:lnSpc>
                <a:spcPct val="90000"/>
              </a:lnSpc>
              <a:buFont typeface="Arial"/>
              <a:buNone/>
            </a:pPr>
            <a:r>
              <a:rPr lang="en-CA" altLang="en-US" sz="1800">
                <a:latin typeface="Consolas" pitchFamily="49" charset="0"/>
              </a:rPr>
              <a:t>    public int stockLevel;</a:t>
            </a:r>
          </a:p>
          <a:p>
            <a:pPr>
              <a:lnSpc>
                <a:spcPct val="90000"/>
              </a:lnSpc>
              <a:buFont typeface="Arial"/>
              <a:buNone/>
            </a:pPr>
            <a:endParaRPr lang="en-CA" altLang="en-US" sz="1800">
              <a:latin typeface="Consolas" pitchFamily="49" charset="0"/>
            </a:endParaRPr>
          </a:p>
          <a:p>
            <a:pPr>
              <a:lnSpc>
                <a:spcPct val="90000"/>
              </a:lnSpc>
              <a:buFont typeface="Arial"/>
              <a:buNone/>
            </a:pPr>
            <a:r>
              <a:rPr lang="en-CA" altLang="en-US" sz="1800">
                <a:latin typeface="Consolas" pitchFamily="49" charset="0"/>
              </a:rPr>
              <a:t>    public Inventory()</a:t>
            </a:r>
          </a:p>
          <a:p>
            <a:pPr>
              <a:lnSpc>
                <a:spcPct val="90000"/>
              </a:lnSpc>
              <a:buFont typeface="Arial"/>
              <a:buNone/>
            </a:pPr>
            <a:r>
              <a:rPr lang="en-CA" altLang="en-US" sz="1800">
                <a:latin typeface="Consolas" pitchFamily="49" charset="0"/>
              </a:rPr>
              <a:t>    {</a:t>
            </a:r>
          </a:p>
          <a:p>
            <a:pPr>
              <a:lnSpc>
                <a:spcPct val="90000"/>
              </a:lnSpc>
              <a:buFont typeface="Arial"/>
              <a:buNone/>
            </a:pPr>
            <a:r>
              <a:rPr lang="en-CA" altLang="en-US" sz="1800">
                <a:latin typeface="Consolas" pitchFamily="49" charset="0"/>
              </a:rPr>
              <a:t>        stockLevel = 0;</a:t>
            </a:r>
          </a:p>
          <a:p>
            <a:pPr>
              <a:lnSpc>
                <a:spcPct val="90000"/>
              </a:lnSpc>
              <a:buFont typeface="Arial"/>
              <a:buNone/>
            </a:pPr>
            <a:r>
              <a:rPr lang="en-CA" altLang="en-US" sz="1800">
                <a:latin typeface="Consolas" pitchFamily="49" charset="0"/>
              </a:rPr>
              <a:t>    }</a:t>
            </a:r>
          </a:p>
          <a:p>
            <a:pPr>
              <a:lnSpc>
                <a:spcPct val="90000"/>
              </a:lnSpc>
              <a:buFont typeface="Arial"/>
              <a:buNone/>
            </a:pPr>
            <a:r>
              <a:rPr lang="en-CA" altLang="en-US" sz="1800">
                <a:latin typeface="Consolas" pitchFamily="49" charset="0"/>
              </a:rPr>
              <a:t>}</a:t>
            </a:r>
          </a:p>
          <a:p>
            <a:pPr>
              <a:lnSpc>
                <a:spcPct val="90000"/>
              </a:lnSpc>
              <a:buFont typeface="Arial"/>
              <a:buNone/>
            </a:pPr>
            <a:endParaRPr lang="en-CA" altLang="en-US" sz="1800">
              <a:latin typeface="Consolas" pitchFamily="49" charset="0"/>
            </a:endParaRPr>
          </a:p>
        </p:txBody>
      </p:sp>
    </p:spTree>
    <p:extLst>
      <p:ext uri="{BB962C8B-B14F-4D97-AF65-F5344CB8AC3E}">
        <p14:creationId xmlns:p14="http://schemas.microsoft.com/office/powerpoint/2010/main" val="386994682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US" sz="4800" b="1" u="sng" dirty="0"/>
              <a:t>Error</a:t>
            </a:r>
            <a:endParaRPr lang="en-GB" sz="4800" b="1" u="sng" dirty="0"/>
          </a:p>
        </p:txBody>
      </p:sp>
      <p:sp>
        <p:nvSpPr>
          <p:cNvPr id="5123" name="Content Placeholder 2"/>
          <p:cNvSpPr>
            <a:spLocks noGrp="1"/>
          </p:cNvSpPr>
          <p:nvPr>
            <p:ph idx="1"/>
          </p:nvPr>
        </p:nvSpPr>
        <p:spPr>
          <a:xfrm>
            <a:off x="457200" y="1600200"/>
            <a:ext cx="8229600" cy="4525963"/>
          </a:xfrm>
          <a:noFill/>
          <a:ln>
            <a:miter lim="800000"/>
          </a:ln>
        </p:spPr>
        <p:txBody>
          <a:bodyPr wrap="square" lIns="91440" tIns="45720" rIns="91440" bIns="45720" anchor="t" anchorCtr="0"/>
          <a:lstStyle>
            <a:lvl1pPr marL="342900" indent="-3429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3200" b="0" i="0" u="none" kern="1200" baseline="0">
                <a:solidFill>
                  <a:schemeClr val="tx1"/>
                </a:solidFill>
                <a:effectLst/>
                <a:latin typeface="+mn-lt"/>
                <a:ea typeface="+mn-ea"/>
                <a:cs typeface="+mn-cs"/>
              </a:defRPr>
            </a:lvl1pPr>
            <a:lvl2pPr marL="742950" indent="-28575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800" b="0" i="0" u="none" kern="1200" baseline="0">
                <a:solidFill>
                  <a:schemeClr val="tx1"/>
                </a:solidFill>
                <a:effectLst/>
                <a:latin typeface="+mn-lt"/>
                <a:ea typeface="+mn-ea"/>
                <a:cs typeface="+mn-cs"/>
              </a:defRPr>
            </a:lvl2pPr>
            <a:lvl3pPr marL="11430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400" b="0" i="0" u="none" kern="1200" baseline="0">
                <a:solidFill>
                  <a:schemeClr val="tx1"/>
                </a:solidFill>
                <a:effectLst/>
                <a:latin typeface="+mn-lt"/>
                <a:ea typeface="+mn-ea"/>
                <a:cs typeface="+mn-cs"/>
              </a:defRPr>
            </a:lvl3pPr>
            <a:lvl4pPr marL="16002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r>
              <a:t>An error may produce an incorrect output or may terminate the execution of the program abruptly or even may cause the system to crash. So it is our responsibility to detect and manage the error properly. </a:t>
            </a:r>
          </a:p>
          <a:p>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Classes/Objects</a:t>
            </a:r>
          </a:p>
        </p:txBody>
      </p:sp>
      <p:sp>
        <p:nvSpPr>
          <p:cNvPr id="3" name="Content Placeholder 2"/>
          <p:cNvSpPr>
            <a:spLocks noGrp="1"/>
          </p:cNvSpPr>
          <p:nvPr>
            <p:ph idx="1"/>
          </p:nvPr>
        </p:nvSpPr>
        <p:spPr/>
        <p:txBody>
          <a:bodyPr/>
          <a:lstStyle/>
          <a:p>
            <a:r>
              <a:rPr lang="en-US" altLang="en-US"/>
              <a:t>Each class of object includes descriptive data.</a:t>
            </a:r>
          </a:p>
          <a:p>
            <a:pPr lvl="1"/>
            <a:r>
              <a:rPr lang="en-US" altLang="en-US"/>
              <a:t>Example (animals):</a:t>
            </a:r>
          </a:p>
          <a:p>
            <a:pPr lvl="2"/>
            <a:r>
              <a:rPr lang="en-US" altLang="en-US"/>
              <a:t>Species</a:t>
            </a:r>
          </a:p>
          <a:p>
            <a:pPr lvl="2"/>
            <a:r>
              <a:rPr lang="en-US" altLang="en-US"/>
              <a:t>Color</a:t>
            </a:r>
          </a:p>
          <a:p>
            <a:pPr lvl="2"/>
            <a:r>
              <a:rPr lang="en-US" altLang="en-US"/>
              <a:t>Length/height</a:t>
            </a:r>
          </a:p>
          <a:p>
            <a:pPr lvl="2"/>
            <a:r>
              <a:rPr lang="en-US" altLang="en-US"/>
              <a:t>Weight</a:t>
            </a:r>
          </a:p>
          <a:p>
            <a:pPr lvl="2"/>
            <a:r>
              <a:rPr lang="en-US" altLang="en-US"/>
              <a:t>Etc.</a:t>
            </a:r>
          </a:p>
          <a:p>
            <a:r>
              <a:rPr lang="en-US" altLang="en-US"/>
              <a:t>Also each class of object has an associated set of actions</a:t>
            </a:r>
          </a:p>
          <a:p>
            <a:pPr lvl="1"/>
            <a:r>
              <a:rPr lang="en-US" altLang="en-US"/>
              <a:t>Example (animals):</a:t>
            </a:r>
          </a:p>
          <a:p>
            <a:pPr lvl="2"/>
            <a:r>
              <a:rPr lang="en-US" altLang="en-US"/>
              <a:t>Sleeping</a:t>
            </a:r>
          </a:p>
          <a:p>
            <a:pPr lvl="2"/>
            <a:r>
              <a:rPr lang="en-US" altLang="en-US"/>
              <a:t>Eating</a:t>
            </a:r>
          </a:p>
          <a:p>
            <a:pPr lvl="2"/>
            <a:r>
              <a:rPr lang="en-US" altLang="en-US"/>
              <a:t>Excreting</a:t>
            </a:r>
          </a:p>
          <a:p>
            <a:pPr lvl="2"/>
            <a:r>
              <a:rPr lang="en-US" altLang="en-US"/>
              <a:t>Etc.</a:t>
            </a:r>
          </a:p>
        </p:txBody>
      </p:sp>
    </p:spTree>
    <p:extLst>
      <p:ext uri="{BB962C8B-B14F-4D97-AF65-F5344CB8AC3E}">
        <p14:creationId xmlns:p14="http://schemas.microsoft.com/office/powerpoint/2010/main" val="3706456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dur="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dur="1"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dur="1"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dur="1"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dur="1"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dur="1"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dur="1"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dur="1"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dur="1"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dur="1"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dur="1"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4400" b="0" i="0" u="none" strike="noStrike" kern="1200" cap="none" spc="0" normalizeH="0" baseline="0" noProof="0" dirty="0">
                <a:ln>
                  <a:noFill/>
                </a:ln>
                <a:effectLst/>
                <a:uLnTx/>
                <a:uFillTx/>
                <a:latin typeface="+mj-lt" pitchFamily="34" charset="0"/>
                <a:ea typeface="+mj-ea" pitchFamily="34" charset="0"/>
                <a:cs typeface="+mj-cs"/>
              </a:rPr>
              <a:t>Types of error</a:t>
            </a:r>
            <a:endParaRPr kumimoji="0" lang="en-GB" sz="4400" b="0" i="0" u="none" strike="noStrike" kern="1200" cap="none" spc="0" normalizeH="0" baseline="0" noProof="0" dirty="0">
              <a:ln>
                <a:noFill/>
              </a:ln>
              <a:effectLst/>
              <a:uLnTx/>
              <a:uFillTx/>
              <a:latin typeface="+mj-lt"/>
              <a:ea typeface="+mj-ea"/>
              <a:cs typeface="+mj-cs"/>
            </a:endParaRPr>
          </a:p>
        </p:txBody>
      </p:sp>
      <p:sp>
        <p:nvSpPr>
          <p:cNvPr id="6147" name="Content Placeholder 2"/>
          <p:cNvSpPr>
            <a:spLocks noGrp="1"/>
          </p:cNvSpPr>
          <p:nvPr>
            <p:ph idx="1"/>
          </p:nvPr>
        </p:nvSpPr>
        <p:spPr>
          <a:xfrm>
            <a:off x="457200" y="1600200"/>
            <a:ext cx="8229600" cy="4525963"/>
          </a:xfrm>
          <a:noFill/>
          <a:ln>
            <a:miter lim="800000"/>
          </a:ln>
        </p:spPr>
        <p:txBody>
          <a:bodyPr wrap="square" lIns="91440" tIns="45720" rIns="91440" bIns="45720" anchor="t" anchorCtr="0"/>
          <a:lstStyle>
            <a:lvl1pPr marL="342900" indent="-3429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3200" b="0" i="0" u="none" kern="1200" baseline="0">
                <a:solidFill>
                  <a:schemeClr val="tx1"/>
                </a:solidFill>
                <a:effectLst/>
                <a:latin typeface="+mn-lt"/>
                <a:ea typeface="+mn-ea"/>
                <a:cs typeface="+mn-cs"/>
              </a:defRPr>
            </a:lvl1pPr>
            <a:lvl2pPr marL="742950" indent="-28575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800" b="0" i="0" u="none" kern="1200" baseline="0">
                <a:solidFill>
                  <a:schemeClr val="tx1"/>
                </a:solidFill>
                <a:effectLst/>
                <a:latin typeface="+mn-lt"/>
                <a:ea typeface="+mn-ea"/>
                <a:cs typeface="+mn-cs"/>
              </a:defRPr>
            </a:lvl2pPr>
            <a:lvl3pPr marL="11430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400" b="0" i="0" u="none" kern="1200" baseline="0">
                <a:solidFill>
                  <a:schemeClr val="tx1"/>
                </a:solidFill>
                <a:effectLst/>
                <a:latin typeface="+mn-lt"/>
                <a:ea typeface="+mn-ea"/>
                <a:cs typeface="+mn-cs"/>
              </a:defRPr>
            </a:lvl3pPr>
            <a:lvl4pPr marL="16002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r>
              <a:t> </a:t>
            </a:r>
            <a:r>
              <a:rPr u="sng"/>
              <a:t>Runtime Errors</a:t>
            </a:r>
            <a:r>
              <a:t>: </a:t>
            </a:r>
            <a:r>
              <a:rPr>
                <a:ea typeface="Times New Roman" pitchFamily="18" charset="0"/>
              </a:rPr>
              <a:t>occur while the program is running if the environment detects an operation that is impossible to carry out.</a:t>
            </a:r>
          </a:p>
          <a:p>
            <a:pPr lvl="0"/>
            <a:r>
              <a:t> </a:t>
            </a:r>
            <a:r>
              <a:rPr u="sng"/>
              <a:t>Logic Errors: </a:t>
            </a:r>
            <a:r>
              <a:rPr>
                <a:ea typeface="Times New Roman" pitchFamily="18" charset="0"/>
              </a:rPr>
              <a:t>occur when a program doesn't perform the way it was intended </a:t>
            </a:r>
          </a:p>
          <a:p>
            <a:pPr lvl="0"/>
            <a:r>
              <a:rPr u="sng"/>
              <a:t>Syntax Errors</a:t>
            </a:r>
            <a:r>
              <a:t>: </a:t>
            </a:r>
            <a:r>
              <a:rPr>
                <a:ea typeface="Times New Roman" pitchFamily="18" charset="0"/>
              </a:rPr>
              <a:t>Arise because the rules of the language have not been followed. They are detected by the compiler. </a:t>
            </a:r>
          </a:p>
          <a:p>
            <a:pPr lvl="0"/>
            <a:endParaRPr lang="en-GB"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4400" b="0" i="0" u="sng" strike="noStrike" kern="1200" cap="none" spc="0" normalizeH="0" baseline="0" noProof="0" dirty="0">
                <a:ln>
                  <a:noFill/>
                </a:ln>
                <a:effectLst/>
                <a:uLnTx/>
                <a:uFillTx/>
                <a:latin typeface="+mj-lt" pitchFamily="34" charset="0"/>
                <a:ea typeface="+mj-ea" pitchFamily="34" charset="0"/>
                <a:cs typeface="+mj-cs"/>
              </a:rPr>
              <a:t>Errors and Error Handling</a:t>
            </a:r>
            <a:endParaRPr kumimoji="0" lang="en-GB" sz="4400" b="0" i="0" u="sng" strike="noStrike" kern="1200" cap="none" spc="0" normalizeH="0" baseline="0" noProof="0" dirty="0">
              <a:ln>
                <a:noFill/>
              </a:ln>
              <a:effectLst/>
              <a:uLnTx/>
              <a:uFillTx/>
              <a:latin typeface="+mj-lt"/>
              <a:ea typeface="+mj-ea"/>
              <a:cs typeface="+mj-cs"/>
            </a:endParaRPr>
          </a:p>
        </p:txBody>
      </p:sp>
      <p:sp>
        <p:nvSpPr>
          <p:cNvPr id="8195" name="Content Placeholder 2"/>
          <p:cNvSpPr>
            <a:spLocks noGrp="1"/>
          </p:cNvSpPr>
          <p:nvPr>
            <p:ph idx="1"/>
          </p:nvPr>
        </p:nvSpPr>
        <p:spPr>
          <a:xfrm>
            <a:off x="457200" y="1600200"/>
            <a:ext cx="8229600" cy="4525963"/>
          </a:xfrm>
          <a:noFill/>
          <a:ln>
            <a:miter lim="800000"/>
          </a:ln>
        </p:spPr>
        <p:txBody>
          <a:bodyPr wrap="square" lIns="91440" tIns="45720" rIns="91440" bIns="45720" anchor="t" anchorCtr="0"/>
          <a:lstStyle>
            <a:lvl1pPr marL="342900" indent="-3429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3200" b="0" i="0" u="none" kern="1200" baseline="0">
                <a:solidFill>
                  <a:schemeClr val="tx1"/>
                </a:solidFill>
                <a:effectLst/>
                <a:latin typeface="+mn-lt"/>
                <a:ea typeface="+mn-ea"/>
                <a:cs typeface="+mn-cs"/>
              </a:defRPr>
            </a:lvl1pPr>
            <a:lvl2pPr marL="742950" indent="-28575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800" b="0" i="0" u="none" kern="1200" baseline="0">
                <a:solidFill>
                  <a:schemeClr val="tx1"/>
                </a:solidFill>
                <a:effectLst/>
                <a:latin typeface="+mn-lt"/>
                <a:ea typeface="+mn-ea"/>
                <a:cs typeface="+mn-cs"/>
              </a:defRPr>
            </a:lvl2pPr>
            <a:lvl3pPr marL="11430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400" b="0" i="0" u="none" kern="1200" baseline="0">
                <a:solidFill>
                  <a:schemeClr val="tx1"/>
                </a:solidFill>
                <a:effectLst/>
                <a:latin typeface="+mn-lt"/>
                <a:ea typeface="+mn-ea"/>
                <a:cs typeface="+mn-cs"/>
              </a:defRPr>
            </a:lvl3pPr>
            <a:lvl4pPr marL="16002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r>
              <a:t>Some typical causes of errors:</a:t>
            </a:r>
          </a:p>
          <a:p>
            <a:pPr lvl="1"/>
            <a:r>
              <a:t>Memory errors (i.e. memory incorrectly allocated, memory leaks, “null pointer”)</a:t>
            </a:r>
          </a:p>
          <a:p>
            <a:pPr lvl="1"/>
            <a:r>
              <a:t>File system errors (i.e. disk is full, disk has been removed)</a:t>
            </a:r>
          </a:p>
          <a:p>
            <a:pPr lvl="1"/>
            <a:r>
              <a:t>Network errors (i.e. network is down, URL does not exist)</a:t>
            </a:r>
          </a:p>
          <a:p>
            <a:pPr lvl="1"/>
            <a:r>
              <a:t>Calculation errors (i.e. divide by 0)</a:t>
            </a:r>
          </a:p>
          <a:p>
            <a:pPr lvl="0"/>
            <a:endParaRPr lang="en-GB"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4400" b="0" i="0" u="sng" strike="noStrike" kern="1200" cap="none" spc="0" normalizeH="0" baseline="0" noProof="0" dirty="0">
                <a:ln>
                  <a:noFill/>
                </a:ln>
                <a:effectLst/>
                <a:uLnTx/>
                <a:uFillTx/>
                <a:latin typeface="+mj-lt" pitchFamily="34" charset="0"/>
                <a:ea typeface="+mj-ea" pitchFamily="34" charset="0"/>
                <a:cs typeface="+mj-cs"/>
              </a:rPr>
              <a:t>Errors and Error Handling</a:t>
            </a:r>
            <a:endParaRPr kumimoji="0" lang="en-GB" sz="4400" b="0" i="0" u="sng" strike="noStrike" kern="1200" cap="none" spc="0" normalizeH="0" baseline="0" noProof="0" dirty="0">
              <a:ln>
                <a:noFill/>
              </a:ln>
              <a:effectLst/>
              <a:uLnTx/>
              <a:uFillTx/>
              <a:latin typeface="+mj-lt"/>
              <a:ea typeface="+mj-ea"/>
              <a:cs typeface="+mj-cs"/>
            </a:endParaRPr>
          </a:p>
        </p:txBody>
      </p:sp>
      <p:sp>
        <p:nvSpPr>
          <p:cNvPr id="10243" name="Content Placeholder 2"/>
          <p:cNvSpPr>
            <a:spLocks noGrp="1"/>
          </p:cNvSpPr>
          <p:nvPr>
            <p:ph idx="1"/>
          </p:nvPr>
        </p:nvSpPr>
        <p:spPr>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ct val="0"/>
              </a:spcAft>
              <a:buClrTx/>
              <a:buSzTx/>
              <a:buFont typeface="Arial" pitchFamily="34" charset="0"/>
              <a:buChar char="•"/>
              <a:defRPr/>
            </a:pPr>
            <a:r>
              <a:rPr kumimoji="0" lang="en-US" sz="2800" b="0" i="0" u="none" strike="noStrike" kern="1200" cap="none" spc="0" normalizeH="0" baseline="0" noProof="0">
                <a:ln>
                  <a:noFill/>
                </a:ln>
                <a:solidFill>
                  <a:schemeClr val="tx1"/>
                </a:solidFill>
                <a:effectLst/>
                <a:uLnTx/>
                <a:uFillTx/>
                <a:latin typeface="+mn-lt" pitchFamily="34" charset="0"/>
                <a:ea typeface="+mn-ea" pitchFamily="34" charset="0"/>
                <a:cs typeface="+mn-cs"/>
              </a:rPr>
              <a:t>Exceptions – a better error handling</a:t>
            </a:r>
          </a:p>
          <a:p>
            <a:pPr marL="742950" marR="0" lvl="1" indent="-285750" algn="l" defTabSz="914400" rtl="0" eaLnBrk="1" fontAlgn="auto" latinLnBrk="0" hangingPunct="1">
              <a:lnSpc>
                <a:spcPct val="100000"/>
              </a:lnSpc>
              <a:spcBef>
                <a:spcPct val="20000"/>
              </a:spcBef>
              <a:spcAft>
                <a:spcPct val="0"/>
              </a:spcAft>
              <a:buClrTx/>
              <a:buSzTx/>
              <a:buFont typeface="Arial" pitchFamily="34" charset="0"/>
              <a:buChar char="–"/>
              <a:defRPr/>
            </a:pPr>
            <a:r>
              <a:rPr kumimoji="0" lang="en-US" sz="2800" b="0" i="0" u="none" strike="noStrike" kern="1200" cap="none" spc="0" normalizeH="0" baseline="0" noProof="0">
                <a:ln>
                  <a:noFill/>
                </a:ln>
                <a:solidFill>
                  <a:schemeClr val="tx1"/>
                </a:solidFill>
                <a:effectLst/>
                <a:uLnTx/>
                <a:uFillTx/>
                <a:latin typeface="+mn-lt" pitchFamily="34" charset="0"/>
                <a:ea typeface="+mn-ea" pitchFamily="34" charset="0"/>
                <a:cs typeface="+mn-cs"/>
              </a:rPr>
              <a:t>Exceptions are a mechanism that provides the best of both worlds.</a:t>
            </a:r>
          </a:p>
          <a:p>
            <a:pPr marL="742950" marR="0" lvl="1" indent="-285750" algn="l" defTabSz="914400" rtl="0" eaLnBrk="1" fontAlgn="auto" latinLnBrk="0" hangingPunct="1">
              <a:lnSpc>
                <a:spcPct val="100000"/>
              </a:lnSpc>
              <a:spcBef>
                <a:spcPct val="20000"/>
              </a:spcBef>
              <a:spcAft>
                <a:spcPct val="0"/>
              </a:spcAft>
              <a:buClrTx/>
              <a:buSzTx/>
              <a:buFont typeface="Arial" pitchFamily="34" charset="0"/>
              <a:buChar char="–"/>
              <a:defRPr/>
            </a:pPr>
            <a:r>
              <a:rPr kumimoji="0" lang="en-US" sz="2800" b="0" i="0" u="none" strike="noStrike" kern="1200" cap="none" spc="0" normalizeH="0" baseline="0" noProof="0">
                <a:ln>
                  <a:noFill/>
                </a:ln>
                <a:solidFill>
                  <a:schemeClr val="tx1"/>
                </a:solidFill>
                <a:effectLst/>
                <a:uLnTx/>
                <a:uFillTx/>
                <a:latin typeface="+mn-lt" pitchFamily="34" charset="0"/>
                <a:ea typeface="+mn-ea" pitchFamily="34" charset="0"/>
                <a:cs typeface="+mn-cs"/>
              </a:rPr>
              <a:t>Exceptions act similar to method return flags in that any method may raise and exception should it encounter an error.</a:t>
            </a:r>
          </a:p>
          <a:p>
            <a:pPr marL="742950" marR="0" lvl="1" indent="-285750" algn="l" defTabSz="914400" rtl="0" eaLnBrk="1" fontAlgn="auto" latinLnBrk="0" hangingPunct="1">
              <a:lnSpc>
                <a:spcPct val="100000"/>
              </a:lnSpc>
              <a:spcBef>
                <a:spcPct val="20000"/>
              </a:spcBef>
              <a:spcAft>
                <a:spcPct val="0"/>
              </a:spcAft>
              <a:buClrTx/>
              <a:buSzTx/>
              <a:buFont typeface="Arial" pitchFamily="34" charset="0"/>
              <a:buChar char="–"/>
              <a:defRPr/>
            </a:pPr>
            <a:r>
              <a:rPr kumimoji="0" lang="en-US" sz="2800" b="0" i="0" u="none" strike="noStrike" kern="1200" cap="none" spc="0" normalizeH="0" baseline="0" noProof="0">
                <a:ln>
                  <a:noFill/>
                </a:ln>
                <a:solidFill>
                  <a:schemeClr val="tx1"/>
                </a:solidFill>
                <a:effectLst/>
                <a:uLnTx/>
                <a:uFillTx/>
                <a:latin typeface="+mn-lt" pitchFamily="34" charset="0"/>
                <a:ea typeface="+mn-ea" pitchFamily="34" charset="0"/>
                <a:cs typeface="+mn-cs"/>
              </a:rPr>
              <a:t>Exceptions act like global error methods in that the exception mechanism is built into Java; exceptions are handled at many levels in a program, locally and/or globally.</a:t>
            </a:r>
          </a:p>
          <a:p>
            <a:pPr marL="342900" marR="0" lvl="0" indent="-342900" algn="l" defTabSz="914400" rtl="0" eaLnBrk="1" fontAlgn="auto" latinLnBrk="0" hangingPunct="1">
              <a:lnSpc>
                <a:spcPct val="100000"/>
              </a:lnSpc>
              <a:spcBef>
                <a:spcPct val="20000"/>
              </a:spcBef>
              <a:spcAft>
                <a:spcPct val="0"/>
              </a:spcAft>
              <a:buClrTx/>
              <a:buSzTx/>
              <a:buFont typeface="Arial" pitchFamily="34" charset="0"/>
              <a:buChar char="•"/>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4400" b="0" i="0" u="sng" strike="noStrike" kern="1200" cap="none" spc="0" normalizeH="0" baseline="0" noProof="0" dirty="0">
                <a:ln>
                  <a:noFill/>
                </a:ln>
                <a:effectLst/>
                <a:uLnTx/>
                <a:uFillTx/>
                <a:latin typeface="+mj-lt" pitchFamily="34" charset="0"/>
                <a:ea typeface="+mj-ea" pitchFamily="34" charset="0"/>
                <a:cs typeface="+mj-cs"/>
              </a:rPr>
              <a:t>Exceptions</a:t>
            </a:r>
            <a:endParaRPr kumimoji="0" lang="en-GB" sz="4400" b="0" i="0" u="sng" strike="noStrike" kern="1200" cap="none" spc="0" normalizeH="0" baseline="0" noProof="0" dirty="0">
              <a:ln>
                <a:noFill/>
              </a:ln>
              <a:effectLst/>
              <a:uLnTx/>
              <a:uFillTx/>
              <a:latin typeface="+mj-lt"/>
              <a:ea typeface="+mj-ea"/>
              <a:cs typeface="+mj-cs"/>
            </a:endParaRPr>
          </a:p>
        </p:txBody>
      </p:sp>
      <p:sp>
        <p:nvSpPr>
          <p:cNvPr id="11267" name="Content Placeholder 2"/>
          <p:cNvSpPr>
            <a:spLocks noGrp="1"/>
          </p:cNvSpPr>
          <p:nvPr>
            <p:ph idx="1"/>
          </p:nvPr>
        </p:nvSpPr>
        <p:spPr>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ct val="0"/>
              </a:spcAft>
              <a:buClrTx/>
              <a:buSzTx/>
              <a:buFont typeface="Arial" pitchFamily="34" charset="0"/>
              <a:buChar char="•"/>
              <a:defRPr/>
            </a:pPr>
            <a:r>
              <a:rPr kumimoji="0" lang="en-US" sz="2800" b="0" i="0" u="none" strike="noStrike" kern="1200" cap="none" spc="0" normalizeH="0" baseline="0" noProof="0">
                <a:ln>
                  <a:noFill/>
                </a:ln>
                <a:solidFill>
                  <a:schemeClr val="tx1"/>
                </a:solidFill>
                <a:effectLst/>
                <a:uLnTx/>
                <a:uFillTx/>
                <a:latin typeface="+mn-lt" pitchFamily="34" charset="0"/>
                <a:ea typeface="+mn-ea" pitchFamily="34" charset="0"/>
                <a:cs typeface="+mn-cs"/>
              </a:rPr>
              <a:t>How do you handle exceptions?</a:t>
            </a:r>
          </a:p>
          <a:p>
            <a:pPr marL="742950" marR="0" lvl="1" indent="-285750" algn="l" defTabSz="914400" rtl="0" eaLnBrk="1" fontAlgn="auto" latinLnBrk="0" hangingPunct="1">
              <a:lnSpc>
                <a:spcPct val="100000"/>
              </a:lnSpc>
              <a:spcBef>
                <a:spcPct val="20000"/>
              </a:spcBef>
              <a:spcAft>
                <a:spcPct val="0"/>
              </a:spcAft>
              <a:buClrTx/>
              <a:buSzTx/>
              <a:buFont typeface="Arial" pitchFamily="34" charset="0"/>
              <a:buChar char="–"/>
              <a:defRPr/>
            </a:pPr>
            <a:r>
              <a:rPr kumimoji="0" lang="en-US" sz="2800" b="0" i="0" u="none" strike="noStrike" kern="1200" cap="none" spc="0" normalizeH="0" baseline="0" noProof="0">
                <a:ln>
                  <a:noFill/>
                </a:ln>
                <a:solidFill>
                  <a:schemeClr val="tx1"/>
                </a:solidFill>
                <a:effectLst/>
                <a:uLnTx/>
                <a:uFillTx/>
                <a:latin typeface="+mn-lt" pitchFamily="34" charset="0"/>
                <a:ea typeface="+mn-ea" pitchFamily="34" charset="0"/>
                <a:cs typeface="+mn-cs"/>
              </a:rPr>
              <a:t>To handle the exception, you write a “try-catch” block.  To pass the exception “up the chain”, you declare a throws clause in your method or class declaration.</a:t>
            </a:r>
          </a:p>
          <a:p>
            <a:pPr marL="742950" marR="0" lvl="1" indent="-285750" algn="l" defTabSz="914400" rtl="0" eaLnBrk="1" fontAlgn="auto" latinLnBrk="0" hangingPunct="1">
              <a:lnSpc>
                <a:spcPct val="100000"/>
              </a:lnSpc>
              <a:spcBef>
                <a:spcPct val="20000"/>
              </a:spcBef>
              <a:spcAft>
                <a:spcPct val="0"/>
              </a:spcAft>
              <a:buClrTx/>
              <a:buSzTx/>
              <a:buFont typeface="Arial" pitchFamily="34" charset="0"/>
              <a:buChar char="–"/>
              <a:defRPr/>
            </a:pPr>
            <a:r>
              <a:rPr kumimoji="0" lang="en-US" sz="2800" b="0" i="0" u="none" strike="noStrike" kern="1200" cap="none" spc="0" normalizeH="0" baseline="0" noProof="0">
                <a:ln>
                  <a:noFill/>
                </a:ln>
                <a:solidFill>
                  <a:schemeClr val="tx1"/>
                </a:solidFill>
                <a:effectLst/>
                <a:uLnTx/>
                <a:uFillTx/>
                <a:latin typeface="+mn-lt" pitchFamily="34" charset="0"/>
                <a:ea typeface="+mn-ea" pitchFamily="34" charset="0"/>
                <a:cs typeface="+mn-cs"/>
              </a:rPr>
              <a:t>If the method contains code that may cause a checked exception, you MUST handle the exception OR pass the exception to the parent class (remember, every class has Object as the ultimate parent)</a:t>
            </a:r>
          </a:p>
          <a:p>
            <a:pPr marL="342900" marR="0" lvl="0" indent="-342900" algn="l" defTabSz="914400" rtl="0" eaLnBrk="1" fontAlgn="auto" latinLnBrk="0" hangingPunct="1">
              <a:lnSpc>
                <a:spcPct val="100000"/>
              </a:lnSpc>
              <a:spcBef>
                <a:spcPct val="20000"/>
              </a:spcBef>
              <a:spcAft>
                <a:spcPct val="0"/>
              </a:spcAft>
              <a:buClrTx/>
              <a:buSzTx/>
              <a:buFont typeface="Arial" pitchFamily="34" charset="0"/>
              <a:buChar char="•"/>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tx2">
                    <a:satMod val="200000"/>
                  </a:schemeClr>
                </a:solidFill>
                <a:effectLst/>
                <a:uLnTx/>
                <a:uFillTx/>
                <a:latin typeface="+mj-lt" pitchFamily="34" charset="0"/>
                <a:ea typeface="+mj-ea" pitchFamily="34" charset="0"/>
                <a:cs typeface="+mj-cs"/>
              </a:rPr>
              <a:t>Standard Java Exceptions</a:t>
            </a:r>
            <a:endParaRPr kumimoji="0" lang="en-GB" sz="4400" b="0" i="0" u="none" strike="noStrike" kern="1200" cap="none" spc="0" normalizeH="0" baseline="0" noProof="0">
              <a:ln>
                <a:noFill/>
              </a:ln>
              <a:solidFill>
                <a:schemeClr val="tx1"/>
              </a:solidFill>
              <a:effectLst/>
              <a:uLnTx/>
              <a:uFillTx/>
              <a:latin typeface="+mj-lt"/>
              <a:ea typeface="+mj-ea"/>
              <a:cs typeface="+mj-cs"/>
            </a:endParaRPr>
          </a:p>
        </p:txBody>
      </p:sp>
      <p:sp>
        <p:nvSpPr>
          <p:cNvPr id="13315" name="Content Placeholder 2"/>
          <p:cNvSpPr>
            <a:spLocks noGrp="1"/>
          </p:cNvSpPr>
          <p:nvPr>
            <p:ph idx="1"/>
          </p:nvPr>
        </p:nvSpPr>
        <p:spPr>
          <a:xfrm>
            <a:off x="642938" y="1500188"/>
            <a:ext cx="8229600" cy="4525962"/>
          </a:xfrm>
          <a:noFill/>
          <a:ln>
            <a:miter lim="800000"/>
          </a:ln>
        </p:spPr>
        <p:txBody>
          <a:bodyPr wrap="square" lIns="91440" tIns="45720" rIns="91440" bIns="45720" anchor="t" anchorCtr="0"/>
          <a:lstStyle>
            <a:lvl1pPr marL="342900" indent="-3429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3200" b="0" i="0" u="none" kern="1200" baseline="0">
                <a:solidFill>
                  <a:schemeClr val="tx1"/>
                </a:solidFill>
                <a:effectLst/>
                <a:latin typeface="+mn-lt"/>
                <a:ea typeface="+mn-ea"/>
                <a:cs typeface="+mn-cs"/>
              </a:defRPr>
            </a:lvl1pPr>
            <a:lvl2pPr marL="742950" indent="-28575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800" b="0" i="0" u="none" kern="1200" baseline="0">
                <a:solidFill>
                  <a:schemeClr val="tx1"/>
                </a:solidFill>
                <a:effectLst/>
                <a:latin typeface="+mn-lt"/>
                <a:ea typeface="+mn-ea"/>
                <a:cs typeface="+mn-cs"/>
              </a:defRPr>
            </a:lvl2pPr>
            <a:lvl3pPr marL="11430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400" b="0" i="0" u="none" kern="1200" baseline="0">
                <a:solidFill>
                  <a:schemeClr val="tx1"/>
                </a:solidFill>
                <a:effectLst/>
                <a:latin typeface="+mn-lt"/>
                <a:ea typeface="+mn-ea"/>
                <a:cs typeface="+mn-cs"/>
              </a:defRPr>
            </a:lvl3pPr>
            <a:lvl4pPr marL="16002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endParaRPr/>
          </a:p>
          <a:p>
            <a:endParaRPr/>
          </a:p>
        </p:txBody>
      </p:sp>
      <p:sp>
        <p:nvSpPr>
          <p:cNvPr id="13316" name="Rectangle 3"/>
          <p:cNvSpPr/>
          <p:nvPr/>
        </p:nvSpPr>
        <p:spPr>
          <a:xfrm>
            <a:off x="3286116" y="1928802"/>
            <a:ext cx="1643074"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err="1">
                <a:ln>
                  <a:noFill/>
                </a:ln>
                <a:solidFill>
                  <a:srgbClr val="000000"/>
                </a:solidFill>
                <a:effectLst/>
                <a:uLnTx/>
                <a:uFillTx/>
                <a:latin typeface="Times New Roman" pitchFamily="18" charset="0"/>
                <a:ea typeface="+mn-ea" pitchFamily="34" charset="0"/>
                <a:cs typeface="+mn-cs"/>
              </a:rPr>
              <a:t>Throwable</a:t>
            </a:r>
            <a:endParaRPr kumimoji="0" lang="en-US" sz="1800" b="0" i="0" u="none" strike="noStrike" kern="1200" cap="none" spc="0" normalizeH="0" baseline="0" noProof="0">
              <a:ln>
                <a:noFill/>
              </a:ln>
              <a:solidFill>
                <a:srgbClr val="000000"/>
              </a:solidFill>
              <a:effectLst/>
              <a:uLnTx/>
              <a:uFillTx/>
              <a:latin typeface="Times New Roman" pitchFamily="18" charset="0"/>
              <a:ea typeface="+mn-ea"/>
              <a:cs typeface="+mn-cs"/>
            </a:endParaRPr>
          </a:p>
          <a:p>
            <a:pPr marL="0" marR="0" lvl="0" indent="0" algn="ctr" defTabSz="914400" rtl="0" eaLnBrk="1" fontAlgn="auto"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chemeClr val="lt1"/>
              </a:solidFill>
              <a:effectLst/>
              <a:uLnTx/>
              <a:uFillTx/>
              <a:latin typeface="+mn-lt"/>
              <a:ea typeface="+mn-ea"/>
              <a:cs typeface="+mn-cs"/>
            </a:endParaRPr>
          </a:p>
        </p:txBody>
      </p:sp>
      <p:sp>
        <p:nvSpPr>
          <p:cNvPr id="13317" name="Rectangle 4"/>
          <p:cNvSpPr/>
          <p:nvPr/>
        </p:nvSpPr>
        <p:spPr>
          <a:xfrm>
            <a:off x="2000232" y="3286124"/>
            <a:ext cx="1428760"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0" fontAlgn="auto"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rgbClr val="000000"/>
                </a:solidFill>
                <a:effectLst/>
                <a:uLnTx/>
                <a:uFillTx/>
                <a:latin typeface="Times New Roman" pitchFamily="18" charset="0"/>
                <a:ea typeface="+mn-ea" pitchFamily="34" charset="0"/>
                <a:cs typeface="+mn-cs"/>
              </a:rPr>
              <a:t>Exception</a:t>
            </a:r>
            <a:endParaRPr kumimoji="0" lang="en-US" sz="18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3318" name="Rectangle 5"/>
          <p:cNvSpPr/>
          <p:nvPr/>
        </p:nvSpPr>
        <p:spPr>
          <a:xfrm>
            <a:off x="4714876" y="3286124"/>
            <a:ext cx="1785950"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0" fontAlgn="auto"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rgbClr val="000000"/>
                </a:solidFill>
                <a:effectLst/>
                <a:uLnTx/>
                <a:uFillTx/>
                <a:latin typeface="Times New Roman" pitchFamily="18" charset="0"/>
                <a:ea typeface="+mn-ea" pitchFamily="34" charset="0"/>
                <a:cs typeface="+mn-cs"/>
              </a:rPr>
              <a:t>Error</a:t>
            </a:r>
            <a:endParaRPr kumimoji="0" lang="en-US" sz="18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3319" name="Rectangle 6"/>
          <p:cNvSpPr/>
          <p:nvPr/>
        </p:nvSpPr>
        <p:spPr>
          <a:xfrm>
            <a:off x="928662" y="4857760"/>
            <a:ext cx="2000264"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0" fontAlgn="auto"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rgbClr val="000000"/>
                </a:solidFill>
                <a:effectLst/>
                <a:uLnTx/>
                <a:uFillTx/>
                <a:latin typeface="Times New Roman" pitchFamily="18" charset="0"/>
                <a:ea typeface="+mn-ea" pitchFamily="34" charset="0"/>
                <a:cs typeface="+mn-cs"/>
              </a:rPr>
              <a:t>Runtime</a:t>
            </a:r>
          </a:p>
          <a:p>
            <a:pPr marL="0" marR="0" lvl="0" indent="0" algn="ctr" defTabSz="914400" rtl="0" eaLnBrk="0" fontAlgn="auto"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rgbClr val="000000"/>
                </a:solidFill>
                <a:effectLst/>
                <a:uLnTx/>
                <a:uFillTx/>
                <a:latin typeface="Times New Roman" pitchFamily="18" charset="0"/>
                <a:ea typeface="+mn-ea" pitchFamily="34" charset="0"/>
                <a:cs typeface="+mn-cs"/>
              </a:rPr>
              <a:t>Exception</a:t>
            </a:r>
            <a:endParaRPr kumimoji="0" lang="en-US" sz="18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3320" name="Rectangle 7"/>
          <p:cNvSpPr/>
          <p:nvPr/>
        </p:nvSpPr>
        <p:spPr>
          <a:xfrm>
            <a:off x="4000496" y="4857760"/>
            <a:ext cx="178595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rgbClr val="FFFFFF"/>
                </a:solidFill>
                <a:effectLst/>
                <a:latin typeface="Calibri"/>
              </a:defRPr>
            </a:lvl5pPr>
            <a:lvl6pPr>
              <a:defRPr lang="en-US">
                <a:solidFill>
                  <a:srgbClr val="FFFFFF"/>
                </a:solidFill>
                <a:latin typeface="Calibri"/>
              </a:defRPr>
            </a:lvl6pPr>
            <a:lvl7pPr>
              <a:defRPr lang="en-US">
                <a:solidFill>
                  <a:srgbClr val="FFFFFF"/>
                </a:solidFill>
                <a:latin typeface="Calibri"/>
              </a:defRPr>
            </a:lvl7pPr>
            <a:lvl8pPr>
              <a:defRPr lang="en-US">
                <a:solidFill>
                  <a:srgbClr val="FFFFFF"/>
                </a:solidFill>
                <a:latin typeface="Calibri"/>
              </a:defRPr>
            </a:lvl8pPr>
            <a:lvl9pPr>
              <a:defRPr lang="en-US">
                <a:solidFill>
                  <a:srgbClr val="FFFFFF"/>
                </a:solidFill>
                <a:latin typeface="Calibri"/>
              </a:defRPr>
            </a:lvl9pPr>
          </a:lstStyle>
          <a:p>
            <a:pPr marL="0" marR="0" lvl="0" indent="0" algn="ctr" defTabSz="914400" rtl="0" eaLnBrk="0" fontAlgn="auto"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rgbClr val="000000"/>
                </a:solidFill>
                <a:effectLst/>
                <a:uLnTx/>
                <a:uFillTx/>
                <a:latin typeface="Times New Roman" pitchFamily="18" charset="0"/>
                <a:ea typeface="+mn-ea" pitchFamily="34" charset="0"/>
                <a:cs typeface="+mn-cs"/>
              </a:rPr>
              <a:t>IO Exception</a:t>
            </a:r>
            <a:endParaRPr kumimoji="0" lang="en-US" sz="18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13321" name="Straight Arrow Connector 9"/>
          <p:cNvCxnSpPr>
            <a:endCxn id="13317" idx="0"/>
          </p:cNvCxnSpPr>
          <p:nvPr/>
        </p:nvCxnSpPr>
        <p:spPr>
          <a:xfrm rot="10800000" flipV="1">
            <a:off x="2714625" y="2857500"/>
            <a:ext cx="1000125" cy="428625"/>
          </a:xfrm>
          <a:prstGeom prst="line">
            <a:avLst/>
          </a:prstGeom>
          <a:noFill/>
          <a:ln>
            <a:solidFill>
              <a:srgbClr val="4A7EBB"/>
            </a:solidFill>
            <a:miter lim="800000"/>
            <a:tailEnd type="arrow"/>
          </a:ln>
        </p:spPr>
      </p:cxnSp>
      <p:cxnSp>
        <p:nvCxnSpPr>
          <p:cNvPr id="13322" name="Straight Arrow Connector 11"/>
          <p:cNvCxnSpPr>
            <a:endCxn id="13318" idx="0"/>
          </p:cNvCxnSpPr>
          <p:nvPr/>
        </p:nvCxnSpPr>
        <p:spPr>
          <a:xfrm>
            <a:off x="4643438" y="2857500"/>
            <a:ext cx="965200" cy="428625"/>
          </a:xfrm>
          <a:prstGeom prst="line">
            <a:avLst/>
          </a:prstGeom>
          <a:noFill/>
          <a:ln>
            <a:solidFill>
              <a:srgbClr val="4A7EBB"/>
            </a:solidFill>
            <a:miter lim="800000"/>
            <a:tailEnd type="arrow"/>
          </a:ln>
        </p:spPr>
      </p:cxnSp>
      <p:cxnSp>
        <p:nvCxnSpPr>
          <p:cNvPr id="13323" name="Straight Arrow Connector 13"/>
          <p:cNvCxnSpPr>
            <a:stCxn id="13317" idx="2"/>
            <a:endCxn id="13319" idx="0"/>
          </p:cNvCxnSpPr>
          <p:nvPr/>
        </p:nvCxnSpPr>
        <p:spPr>
          <a:xfrm rot="5400000">
            <a:off x="1964531" y="4107657"/>
            <a:ext cx="714375" cy="785812"/>
          </a:xfrm>
          <a:prstGeom prst="line">
            <a:avLst/>
          </a:prstGeom>
          <a:noFill/>
          <a:ln>
            <a:solidFill>
              <a:srgbClr val="4A7EBB"/>
            </a:solidFill>
            <a:miter lim="800000"/>
            <a:tailEnd type="arrow"/>
          </a:ln>
        </p:spPr>
      </p:cxnSp>
      <p:cxnSp>
        <p:nvCxnSpPr>
          <p:cNvPr id="13324" name="Straight Arrow Connector 15"/>
          <p:cNvCxnSpPr>
            <a:stCxn id="13317" idx="2"/>
          </p:cNvCxnSpPr>
          <p:nvPr/>
        </p:nvCxnSpPr>
        <p:spPr>
          <a:xfrm rot="16200000" flipH="1">
            <a:off x="3321844" y="3536156"/>
            <a:ext cx="714375" cy="1928813"/>
          </a:xfrm>
          <a:prstGeom prst="line">
            <a:avLst/>
          </a:prstGeom>
          <a:noFill/>
          <a:ln>
            <a:solidFill>
              <a:srgbClr val="4A7EBB"/>
            </a:solidFill>
            <a:miter lim="800000"/>
            <a:tailEnd type="arrow"/>
          </a:ln>
        </p:spPr>
      </p:cxn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4400" b="0" i="0" u="sng" strike="noStrike" kern="1200" cap="none" spc="0" normalizeH="0" baseline="0" noProof="0" dirty="0">
                <a:ln>
                  <a:noFill/>
                </a:ln>
                <a:effectLst/>
                <a:uLnTx/>
                <a:uFillTx/>
                <a:latin typeface="+mj-lt" pitchFamily="34" charset="0"/>
                <a:ea typeface="+mj-ea" pitchFamily="34" charset="0"/>
                <a:cs typeface="+mj-cs"/>
              </a:rPr>
              <a:t>Coding Exceptions</a:t>
            </a:r>
            <a:endParaRPr kumimoji="0" lang="en-GB" sz="4400" b="0" i="0" u="sng" strike="noStrike" kern="1200" cap="none" spc="0" normalizeH="0" baseline="0" noProof="0" dirty="0">
              <a:ln>
                <a:noFill/>
              </a:ln>
              <a:effectLst/>
              <a:uLnTx/>
              <a:uFillTx/>
              <a:latin typeface="+mj-lt"/>
              <a:ea typeface="+mj-ea"/>
              <a:cs typeface="+mj-cs"/>
            </a:endParaRPr>
          </a:p>
        </p:txBody>
      </p:sp>
      <p:sp>
        <p:nvSpPr>
          <p:cNvPr id="15363" name="Content Placeholder 2"/>
          <p:cNvSpPr>
            <a:spLocks noGrp="1"/>
          </p:cNvSpPr>
          <p:nvPr>
            <p:ph idx="1"/>
          </p:nvPr>
        </p:nvSpPr>
        <p:spPr>
          <a:xfrm>
            <a:off x="457200" y="1600200"/>
            <a:ext cx="8229600" cy="4525963"/>
          </a:xfrm>
          <a:noFill/>
          <a:ln>
            <a:miter lim="800000"/>
          </a:ln>
        </p:spPr>
        <p:txBody>
          <a:bodyPr wrap="square" lIns="91440" tIns="45720" rIns="91440" bIns="45720" anchor="t" anchorCtr="0"/>
          <a:lstStyle>
            <a:lvl1pPr marL="342900" indent="-3429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3200" b="0" i="0" u="none" kern="1200" baseline="0">
                <a:solidFill>
                  <a:schemeClr val="tx1"/>
                </a:solidFill>
                <a:effectLst/>
                <a:latin typeface="+mn-lt"/>
                <a:ea typeface="+mn-ea"/>
                <a:cs typeface="+mn-cs"/>
              </a:defRPr>
            </a:lvl1pPr>
            <a:lvl2pPr marL="742950" indent="-28575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800" b="0" i="0" u="none" kern="1200" baseline="0">
                <a:solidFill>
                  <a:schemeClr val="tx1"/>
                </a:solidFill>
                <a:effectLst/>
                <a:latin typeface="+mn-lt"/>
                <a:ea typeface="+mn-ea"/>
                <a:cs typeface="+mn-cs"/>
              </a:defRPr>
            </a:lvl2pPr>
            <a:lvl3pPr marL="11430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400" b="0" i="0" u="none" kern="1200" baseline="0">
                <a:solidFill>
                  <a:schemeClr val="tx1"/>
                </a:solidFill>
                <a:effectLst/>
                <a:latin typeface="+mn-lt"/>
                <a:ea typeface="+mn-ea"/>
                <a:cs typeface="+mn-cs"/>
              </a:defRPr>
            </a:lvl3pPr>
            <a:lvl4pPr marL="16002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r>
              <a:t>Example</a:t>
            </a:r>
          </a:p>
          <a:p>
            <a:pPr lvl="1"/>
            <a:r>
              <a:t>try {</a:t>
            </a:r>
            <a:br/>
            <a:r>
              <a:t>… normal program code</a:t>
            </a:r>
            <a:br/>
            <a:r>
              <a:t>}</a:t>
            </a:r>
            <a:br/>
            <a:r>
              <a:t>catch(Exception e) {</a:t>
            </a:r>
            <a:br/>
            <a:r>
              <a:t>… exception handling code</a:t>
            </a:r>
            <a:br/>
            <a:r>
              <a:t>}</a:t>
            </a:r>
          </a:p>
          <a:p>
            <a:pPr lvl="0"/>
            <a:endParaRPr lang="en-GB"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4400" b="0" i="0" u="sng" strike="noStrike" kern="1200" cap="none" spc="0" normalizeH="0" baseline="0" noProof="0" dirty="0">
                <a:ln>
                  <a:noFill/>
                </a:ln>
                <a:effectLst/>
                <a:uLnTx/>
                <a:uFillTx/>
                <a:latin typeface="+mj-lt" pitchFamily="34" charset="0"/>
                <a:ea typeface="+mj-ea" pitchFamily="34" charset="0"/>
                <a:cs typeface="+mj-cs"/>
              </a:rPr>
              <a:t>Coding Exceptions</a:t>
            </a:r>
            <a:endParaRPr kumimoji="0" lang="en-GB" sz="4400" b="0" i="0" u="sng" strike="noStrike" kern="1200" cap="none" spc="0" normalizeH="0" baseline="0" noProof="0" dirty="0">
              <a:ln>
                <a:noFill/>
              </a:ln>
              <a:effectLst/>
              <a:uLnTx/>
              <a:uFillTx/>
              <a:latin typeface="+mj-lt"/>
              <a:ea typeface="+mj-ea"/>
              <a:cs typeface="+mj-cs"/>
            </a:endParaRPr>
          </a:p>
        </p:txBody>
      </p:sp>
      <p:sp>
        <p:nvSpPr>
          <p:cNvPr id="16387" name="Content Placeholder 2"/>
          <p:cNvSpPr>
            <a:spLocks noGrp="1"/>
          </p:cNvSpPr>
          <p:nvPr>
            <p:ph idx="1"/>
          </p:nvPr>
        </p:nvSpPr>
        <p:spPr>
          <a:xfrm>
            <a:off x="457200" y="1600200"/>
            <a:ext cx="8229600" cy="4525963"/>
          </a:xfrm>
          <a:noFill/>
          <a:ln>
            <a:miter lim="800000"/>
          </a:ln>
        </p:spPr>
        <p:txBody>
          <a:bodyPr wrap="square" lIns="91440" tIns="45720" rIns="91440" bIns="45720" anchor="t" anchorCtr="0"/>
          <a:lstStyle>
            <a:lvl1pPr marL="342900" indent="-3429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3200" b="0" i="0" u="none" kern="1200" baseline="0">
                <a:solidFill>
                  <a:schemeClr val="tx1"/>
                </a:solidFill>
                <a:effectLst/>
                <a:latin typeface="+mn-lt"/>
                <a:ea typeface="+mn-ea"/>
                <a:cs typeface="+mn-cs"/>
              </a:defRPr>
            </a:lvl1pPr>
            <a:lvl2pPr marL="742950" indent="-28575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800" b="0" i="0" u="none" kern="1200" baseline="0">
                <a:solidFill>
                  <a:schemeClr val="tx1"/>
                </a:solidFill>
                <a:effectLst/>
                <a:latin typeface="+mn-lt"/>
                <a:ea typeface="+mn-ea"/>
                <a:cs typeface="+mn-cs"/>
              </a:defRPr>
            </a:lvl2pPr>
            <a:lvl3pPr marL="11430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400" b="0" i="0" u="none" kern="1200" baseline="0">
                <a:solidFill>
                  <a:schemeClr val="tx1"/>
                </a:solidFill>
                <a:effectLst/>
                <a:latin typeface="+mn-lt"/>
                <a:ea typeface="+mn-ea"/>
                <a:cs typeface="+mn-cs"/>
              </a:defRPr>
            </a:lvl3pPr>
            <a:lvl4pPr marL="16002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4pPr>
            <a:lvl5pPr marL="2057400" indent="-228600" algn="l" defTabSz="914400" rtl="0" eaLnBrk="1" fontAlgn="base" latinLnBrk="0" hangingPunct="1">
              <a:lnSpc>
                <a:spcPct val="100000"/>
              </a:lnSpc>
              <a:spcBef>
                <a:spcPct val="200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r>
              <a:t>Types of Exceptions</a:t>
            </a:r>
          </a:p>
          <a:p>
            <a:pPr lvl="1"/>
            <a:r>
              <a:t>Examples:</a:t>
            </a:r>
          </a:p>
          <a:p>
            <a:pPr lvl="2"/>
            <a:r>
              <a:t>public void myMethod throws Exception {</a:t>
            </a:r>
          </a:p>
          <a:p>
            <a:pPr lvl="2"/>
            <a:r>
              <a:t>public void myMethod throws IOException {</a:t>
            </a:r>
          </a:p>
          <a:p>
            <a:pPr lvl="2"/>
            <a:r>
              <a:t>try { … }</a:t>
            </a:r>
            <a:br/>
            <a:r>
              <a:t>catch (Exception e) { … }</a:t>
            </a:r>
          </a:p>
          <a:p>
            <a:pPr lvl="2"/>
            <a:r>
              <a:t>try  { … }</a:t>
            </a:r>
            <a:br/>
            <a:r>
              <a:t>catch (IOException ioe) { … }</a:t>
            </a:r>
          </a:p>
          <a:p>
            <a:pPr lvl="0"/>
            <a:endParaRPr lang="en-GB"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GB" sz="4400" b="0" i="0" u="sng" strike="noStrike" kern="1200" cap="none" spc="0" normalizeH="0" baseline="0" noProof="0" dirty="0">
                <a:ln>
                  <a:noFill/>
                </a:ln>
                <a:effectLst/>
                <a:uLnTx/>
                <a:uFillTx/>
                <a:latin typeface="+mj-lt" pitchFamily="34" charset="0"/>
                <a:ea typeface="+mj-ea" pitchFamily="34" charset="0"/>
                <a:cs typeface="+mj-cs"/>
              </a:rPr>
              <a:t>Example</a:t>
            </a:r>
          </a:p>
        </p:txBody>
      </p:sp>
      <p:sp>
        <p:nvSpPr>
          <p:cNvPr id="18435" name="Content Placeholder 2"/>
          <p:cNvSpPr>
            <a:spLocks noGrp="1"/>
          </p:cNvSpPr>
          <p:nvPr>
            <p:ph idx="1"/>
          </p:nvPr>
        </p:nvSpPr>
        <p:spPr>
          <a:xfrm>
            <a:off x="500034" y="1571612"/>
            <a:ext cx="82296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ct val="0"/>
              </a:spcAft>
              <a:buClrTx/>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class error2</a:t>
            </a:r>
          </a:p>
          <a:p>
            <a:pPr marL="342900" marR="0" lvl="0" indent="-342900" algn="l" defTabSz="914400" rtl="0" eaLnBrk="1" fontAlgn="auto" latinLnBrk="0" hangingPunct="1">
              <a:lnSpc>
                <a:spcPct val="100000"/>
              </a:lnSpc>
              <a:spcBef>
                <a:spcPct val="20000"/>
              </a:spcBef>
              <a:spcAft>
                <a:spcPct val="0"/>
              </a:spcAft>
              <a:buClrTx/>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a:t>
            </a:r>
          </a:p>
          <a:p>
            <a:pPr marL="342900" marR="0" lvl="0" indent="-342900" algn="l" defTabSz="914400" rtl="0" eaLnBrk="1" fontAlgn="auto" latinLnBrk="0" hangingPunct="1">
              <a:lnSpc>
                <a:spcPct val="100000"/>
              </a:lnSpc>
              <a:spcBef>
                <a:spcPct val="20000"/>
              </a:spcBef>
              <a:spcAft>
                <a:spcPct val="0"/>
              </a:spcAft>
              <a:buClrTx/>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public static void main(String </a:t>
            </a:r>
            <a:r>
              <a:rPr kumimoji="0" lang="en-US" sz="1400" b="0" i="0" u="none" strike="noStrike" kern="1200" cap="none" spc="0" normalizeH="0" baseline="0" noProof="0" dirty="0" err="1">
                <a:ln>
                  <a:noFill/>
                </a:ln>
                <a:solidFill>
                  <a:schemeClr val="tx1"/>
                </a:solidFill>
                <a:effectLst/>
                <a:uLnTx/>
                <a:uFillTx/>
                <a:latin typeface="+mn-lt" pitchFamily="34" charset="0"/>
                <a:ea typeface="+mn-ea" pitchFamily="34" charset="0"/>
                <a:cs typeface="+mn-cs"/>
              </a:rPr>
              <a:t>arg</a:t>
            </a: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a:t>
            </a:r>
          </a:p>
          <a:p>
            <a:pPr marL="342900" marR="0" lvl="0" indent="-342900" algn="l" defTabSz="914400" rtl="0" eaLnBrk="1" fontAlgn="auto" latinLnBrk="0" hangingPunct="1">
              <a:lnSpc>
                <a:spcPct val="100000"/>
              </a:lnSpc>
              <a:spcBef>
                <a:spcPct val="20000"/>
              </a:spcBef>
              <a:spcAft>
                <a:spcPct val="0"/>
              </a:spcAft>
              <a:buClrTx/>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a:t>
            </a:r>
          </a:p>
          <a:p>
            <a:pPr marL="342900" marR="0" lvl="0" indent="-342900" algn="l" defTabSz="914400" rtl="0" eaLnBrk="1" fontAlgn="auto" latinLnBrk="0" hangingPunct="1">
              <a:lnSpc>
                <a:spcPct val="100000"/>
              </a:lnSpc>
              <a:spcBef>
                <a:spcPct val="20000"/>
              </a:spcBef>
              <a:spcAft>
                <a:spcPct val="0"/>
              </a:spcAft>
              <a:buClrTx/>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int a=10;</a:t>
            </a:r>
          </a:p>
          <a:p>
            <a:pPr marL="342900" marR="0" lvl="0" indent="-342900" algn="l" defTabSz="914400" rtl="0" eaLnBrk="1" fontAlgn="auto" latinLnBrk="0" hangingPunct="1">
              <a:lnSpc>
                <a:spcPct val="100000"/>
              </a:lnSpc>
              <a:spcBef>
                <a:spcPct val="20000"/>
              </a:spcBef>
              <a:spcAft>
                <a:spcPct val="0"/>
              </a:spcAft>
              <a:buClrTx/>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 int b=5;</a:t>
            </a:r>
          </a:p>
          <a:p>
            <a:pPr marL="342900" marR="0" lvl="0" indent="-342900" algn="l" defTabSz="914400" rtl="0" eaLnBrk="1" fontAlgn="auto" latinLnBrk="0" hangingPunct="1">
              <a:lnSpc>
                <a:spcPct val="100000"/>
              </a:lnSpc>
              <a:spcBef>
                <a:spcPct val="20000"/>
              </a:spcBef>
              <a:spcAft>
                <a:spcPct val="0"/>
              </a:spcAft>
              <a:buClrTx/>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 int c=5;</a:t>
            </a:r>
          </a:p>
          <a:p>
            <a:pPr marL="342900" marR="0" lvl="0" indent="-342900" algn="l" defTabSz="914400" rtl="0" eaLnBrk="1" fontAlgn="auto" latinLnBrk="0" hangingPunct="1">
              <a:lnSpc>
                <a:spcPct val="100000"/>
              </a:lnSpc>
              <a:spcBef>
                <a:spcPct val="20000"/>
              </a:spcBef>
              <a:spcAft>
                <a:spcPct val="0"/>
              </a:spcAft>
              <a:buClrTx/>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 int </a:t>
            </a:r>
            <a:r>
              <a:rPr kumimoji="0" lang="en-US" sz="1400" b="0" i="0" u="none" strike="noStrike" kern="1200" cap="none" spc="0" normalizeH="0" baseline="0" noProof="0" dirty="0" err="1">
                <a:ln>
                  <a:noFill/>
                </a:ln>
                <a:solidFill>
                  <a:schemeClr val="tx1"/>
                </a:solidFill>
                <a:effectLst/>
                <a:uLnTx/>
                <a:uFillTx/>
                <a:latin typeface="+mn-lt" pitchFamily="34" charset="0"/>
                <a:ea typeface="+mn-ea" pitchFamily="34" charset="0"/>
                <a:cs typeface="+mn-cs"/>
              </a:rPr>
              <a:t>x,y</a:t>
            </a: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 </a:t>
            </a:r>
          </a:p>
          <a:p>
            <a:pPr marL="411480" marR="0" lvl="0" indent="-274320" algn="l" defTabSz="914400" rtl="0" eaLnBrk="1" fontAlgn="auto" latinLnBrk="0" hangingPunct="1">
              <a:lnSpc>
                <a:spcPct val="100000"/>
              </a:lnSpc>
              <a:spcBef>
                <a:spcPct val="20000"/>
              </a:spcBef>
              <a:spcAft>
                <a:spcPct val="0"/>
              </a:spcAft>
              <a:buClr>
                <a:schemeClr val="accent3"/>
              </a:buClr>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 try</a:t>
            </a:r>
          </a:p>
          <a:p>
            <a:pPr marL="411480" marR="0" lvl="0" indent="-274320" algn="l" defTabSz="914400" rtl="0" eaLnBrk="1" fontAlgn="auto" latinLnBrk="0" hangingPunct="1">
              <a:lnSpc>
                <a:spcPct val="100000"/>
              </a:lnSpc>
              <a:spcBef>
                <a:spcPct val="20000"/>
              </a:spcBef>
              <a:spcAft>
                <a:spcPct val="0"/>
              </a:spcAft>
              <a:buClr>
                <a:schemeClr val="accent3"/>
              </a:buClr>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 </a:t>
            </a:r>
          </a:p>
          <a:p>
            <a:pPr marL="411480" marR="0" lvl="0" indent="-274320" algn="l" defTabSz="914400" rtl="0" eaLnBrk="1" fontAlgn="auto" latinLnBrk="0" hangingPunct="1">
              <a:lnSpc>
                <a:spcPct val="100000"/>
              </a:lnSpc>
              <a:spcBef>
                <a:spcPct val="20000"/>
              </a:spcBef>
              <a:spcAft>
                <a:spcPct val="0"/>
              </a:spcAft>
              <a:buClr>
                <a:schemeClr val="accent3"/>
              </a:buClr>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 x=a/(b-c);</a:t>
            </a:r>
          </a:p>
          <a:p>
            <a:pPr marL="411480" marR="0" lvl="0" indent="-274320" algn="l" defTabSz="914400" rtl="0" eaLnBrk="1" fontAlgn="auto" latinLnBrk="0" hangingPunct="1">
              <a:lnSpc>
                <a:spcPct val="100000"/>
              </a:lnSpc>
              <a:spcBef>
                <a:spcPct val="20000"/>
              </a:spcBef>
              <a:spcAft>
                <a:spcPct val="0"/>
              </a:spcAft>
              <a:buClr>
                <a:schemeClr val="accent3"/>
              </a:buClr>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a:t>
            </a:r>
          </a:p>
          <a:p>
            <a:pPr marL="411480" marR="0" lvl="0" indent="-274320" algn="l" defTabSz="914400" rtl="0" eaLnBrk="1" fontAlgn="auto" latinLnBrk="0" hangingPunct="1">
              <a:lnSpc>
                <a:spcPct val="100000"/>
              </a:lnSpc>
              <a:spcBef>
                <a:spcPct val="20000"/>
              </a:spcBef>
              <a:spcAft>
                <a:spcPct val="0"/>
              </a:spcAft>
              <a:buClr>
                <a:schemeClr val="accent3"/>
              </a:buClr>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 catch(</a:t>
            </a:r>
            <a:r>
              <a:rPr kumimoji="0" lang="en-US" sz="1400" b="0" i="0" u="none" strike="noStrike" kern="1200" cap="none" spc="0" normalizeH="0" baseline="0" noProof="0" dirty="0" err="1">
                <a:ln>
                  <a:noFill/>
                </a:ln>
                <a:solidFill>
                  <a:schemeClr val="tx1"/>
                </a:solidFill>
                <a:effectLst/>
                <a:uLnTx/>
                <a:uFillTx/>
                <a:latin typeface="+mn-lt" pitchFamily="34" charset="0"/>
                <a:ea typeface="+mn-ea" pitchFamily="34" charset="0"/>
                <a:cs typeface="+mn-cs"/>
              </a:rPr>
              <a:t>ArithmeticException</a:t>
            </a: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 e)</a:t>
            </a:r>
          </a:p>
          <a:p>
            <a:pPr marL="411480" marR="0" lvl="0" indent="-274320" algn="l" defTabSz="914400" rtl="0" eaLnBrk="1" fontAlgn="auto" latinLnBrk="0" hangingPunct="1">
              <a:lnSpc>
                <a:spcPct val="100000"/>
              </a:lnSpc>
              <a:spcBef>
                <a:spcPct val="20000"/>
              </a:spcBef>
              <a:spcAft>
                <a:spcPct val="0"/>
              </a:spcAft>
              <a:buClr>
                <a:schemeClr val="accent3"/>
              </a:buClr>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a:t>
            </a:r>
          </a:p>
          <a:p>
            <a:pPr marL="411480" marR="0" lvl="0" indent="-274320" algn="l" defTabSz="914400" rtl="0" eaLnBrk="1" fontAlgn="auto" latinLnBrk="0" hangingPunct="1">
              <a:lnSpc>
                <a:spcPct val="100000"/>
              </a:lnSpc>
              <a:spcBef>
                <a:spcPct val="20000"/>
              </a:spcBef>
              <a:spcAft>
                <a:spcPct val="0"/>
              </a:spcAft>
              <a:buClr>
                <a:schemeClr val="accent3"/>
              </a:buClr>
              <a:buSzTx/>
              <a:buFont typeface="Arial" pitchFamily="34" charset="0"/>
              <a:buNone/>
              <a:defRPr/>
            </a:pPr>
            <a:r>
              <a:rPr kumimoji="0" lang="en-US" sz="1400" b="0" i="0" u="none" strike="noStrike" kern="1200" cap="none" spc="0" normalizeH="0" baseline="0" noProof="0" dirty="0" err="1">
                <a:ln>
                  <a:noFill/>
                </a:ln>
                <a:solidFill>
                  <a:schemeClr val="tx1"/>
                </a:solidFill>
                <a:effectLst/>
                <a:uLnTx/>
                <a:uFillTx/>
                <a:latin typeface="+mn-lt" pitchFamily="34" charset="0"/>
                <a:ea typeface="+mn-ea" pitchFamily="34" charset="0"/>
                <a:cs typeface="+mn-cs"/>
              </a:rPr>
              <a:t>System.out.println</a:t>
            </a: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(“Division by Zero”);</a:t>
            </a:r>
          </a:p>
          <a:p>
            <a:pPr marL="411480" marR="0" lvl="0" indent="-274320" algn="l" defTabSz="914400" rtl="0" eaLnBrk="1" fontAlgn="auto" latinLnBrk="0" hangingPunct="1">
              <a:lnSpc>
                <a:spcPct val="100000"/>
              </a:lnSpc>
              <a:spcBef>
                <a:spcPct val="20000"/>
              </a:spcBef>
              <a:spcAft>
                <a:spcPct val="0"/>
              </a:spcAft>
              <a:buClr>
                <a:schemeClr val="accent3"/>
              </a:buClr>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a:t>
            </a:r>
          </a:p>
          <a:p>
            <a:pPr marL="411480" marR="0" lvl="0" indent="-274320" algn="l" defTabSz="914400" rtl="0" eaLnBrk="1" fontAlgn="auto" latinLnBrk="0" hangingPunct="1">
              <a:lnSpc>
                <a:spcPct val="100000"/>
              </a:lnSpc>
              <a:spcBef>
                <a:spcPct val="20000"/>
              </a:spcBef>
              <a:spcAft>
                <a:spcPct val="0"/>
              </a:spcAft>
              <a:buClr>
                <a:schemeClr val="accent3"/>
              </a:buClr>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Y=a/(b-c);</a:t>
            </a:r>
          </a:p>
          <a:p>
            <a:pPr marL="411480" marR="0" lvl="0" indent="-274320" algn="l" defTabSz="914400" rtl="0" eaLnBrk="1" fontAlgn="auto" latinLnBrk="0" hangingPunct="1">
              <a:lnSpc>
                <a:spcPct val="100000"/>
              </a:lnSpc>
              <a:spcBef>
                <a:spcPct val="20000"/>
              </a:spcBef>
              <a:spcAft>
                <a:spcPct val="0"/>
              </a:spcAft>
              <a:buClr>
                <a:schemeClr val="accent3"/>
              </a:buClr>
              <a:buSzTx/>
              <a:buFont typeface="Arial" pitchFamily="34" charset="0"/>
              <a:buNone/>
              <a:defRPr/>
            </a:pPr>
            <a:r>
              <a:rPr kumimoji="0" lang="en-US" sz="1400" b="0" i="0" u="none" strike="noStrike" kern="1200" cap="none" spc="0" normalizeH="0" baseline="0" noProof="0" dirty="0" err="1">
                <a:ln>
                  <a:noFill/>
                </a:ln>
                <a:solidFill>
                  <a:schemeClr val="tx1"/>
                </a:solidFill>
                <a:effectLst/>
                <a:uLnTx/>
                <a:uFillTx/>
                <a:latin typeface="+mn-lt" pitchFamily="34" charset="0"/>
                <a:ea typeface="+mn-ea" pitchFamily="34" charset="0"/>
                <a:cs typeface="+mn-cs"/>
              </a:rPr>
              <a:t>System.out.println</a:t>
            </a: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(“y=“+y);</a:t>
            </a:r>
          </a:p>
          <a:p>
            <a:pPr marL="411480" marR="0" lvl="0" indent="-274320" algn="l" defTabSz="914400" rtl="0" eaLnBrk="1" fontAlgn="auto" latinLnBrk="0" hangingPunct="1">
              <a:lnSpc>
                <a:spcPct val="100000"/>
              </a:lnSpc>
              <a:spcBef>
                <a:spcPct val="20000"/>
              </a:spcBef>
              <a:spcAft>
                <a:spcPct val="0"/>
              </a:spcAft>
              <a:buClr>
                <a:schemeClr val="accent3"/>
              </a:buClr>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a:t>
            </a:r>
          </a:p>
          <a:p>
            <a:pPr marL="411480" marR="0" lvl="0" indent="-274320" algn="l" defTabSz="914400" rtl="0" eaLnBrk="1" fontAlgn="auto" latinLnBrk="0" hangingPunct="1">
              <a:lnSpc>
                <a:spcPct val="100000"/>
              </a:lnSpc>
              <a:spcBef>
                <a:spcPct val="20000"/>
              </a:spcBef>
              <a:spcAft>
                <a:spcPct val="0"/>
              </a:spcAft>
              <a:buClr>
                <a:schemeClr val="accent3"/>
              </a:buClr>
              <a:buSzTx/>
              <a:buFont typeface="Arial" pitchFamily="34" charset="0"/>
              <a:buNone/>
              <a:defRPr/>
            </a:pPr>
            <a:r>
              <a:rPr kumimoji="0" lang="en-US" sz="1400" b="0" i="0" u="none" strike="noStrike" kern="1200" cap="none" spc="0" normalizeH="0" baseline="0" noProof="0" dirty="0">
                <a:ln>
                  <a:noFill/>
                </a:ln>
                <a:solidFill>
                  <a:schemeClr val="tx1"/>
                </a:solidFill>
                <a:effectLst/>
                <a:uLnTx/>
                <a:uFillTx/>
                <a:latin typeface="+mn-lt" pitchFamily="34" charset="0"/>
                <a:ea typeface="+mn-ea" pitchFamily="34" charset="0"/>
                <a:cs typeface="+mn-cs"/>
              </a:rPr>
              <a:t>}</a:t>
            </a:r>
          </a:p>
          <a:p>
            <a:pPr marL="342900" marR="0" lvl="0" indent="-342900" algn="l" defTabSz="914400" rtl="0" eaLnBrk="1" fontAlgn="auto" latinLnBrk="0" hangingPunct="1">
              <a:lnSpc>
                <a:spcPct val="100000"/>
              </a:lnSpc>
              <a:spcBef>
                <a:spcPct val="20000"/>
              </a:spcBef>
              <a:spcAft>
                <a:spcPct val="0"/>
              </a:spcAft>
              <a:buClrTx/>
              <a:buSzTx/>
              <a:buFont typeface="Arial" pitchFamily="34" charset="0"/>
              <a:buNone/>
              <a:defRPr/>
            </a:pPr>
            <a:endParaRPr kumimoji="0" lang="en-IN" sz="1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ct val="0"/>
              </a:spcAft>
              <a:buClrTx/>
              <a:buSzTx/>
              <a:buFont typeface="Arial" pitchFamily="34" charset="0"/>
              <a:buChar char="•"/>
              <a:defRPr/>
            </a:pPr>
            <a:endParaRPr kumimoji="0" lang="en-GB"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A Class Must Be First Defined</a:t>
            </a:r>
          </a:p>
        </p:txBody>
      </p:sp>
      <p:sp>
        <p:nvSpPr>
          <p:cNvPr id="3" name="Content Placeholder 2"/>
          <p:cNvSpPr>
            <a:spLocks noGrp="1"/>
          </p:cNvSpPr>
          <p:nvPr>
            <p:ph idx="1"/>
          </p:nvPr>
        </p:nvSpPr>
        <p:spPr/>
        <p:txBody>
          <a:bodyPr/>
          <a:lstStyle/>
          <a:p>
            <a:r>
              <a:rPr lang="en-US" altLang="en-US"/>
              <a:t>A class is a new type of variable.</a:t>
            </a:r>
          </a:p>
          <a:p>
            <a:r>
              <a:rPr lang="en-US" altLang="en-US"/>
              <a:t>The class definition specifies:</a:t>
            </a:r>
          </a:p>
          <a:p>
            <a:pPr lvl="1"/>
            <a:r>
              <a:rPr lang="en-US" altLang="en-US"/>
              <a:t>What descriptive data is needed?</a:t>
            </a:r>
          </a:p>
          <a:p>
            <a:pPr lvl="2"/>
            <a:r>
              <a:rPr lang="en-US" altLang="en-US"/>
              <a:t>Programming terminology: attributes = data (</a:t>
            </a:r>
            <a:r>
              <a:rPr lang="en-US" altLang="en-US" b="1"/>
              <a:t>New definition</a:t>
            </a:r>
            <a:r>
              <a:rPr lang="en-US" altLang="en-US"/>
              <a:t>)</a:t>
            </a:r>
          </a:p>
          <a:p>
            <a:pPr lvl="1"/>
            <a:r>
              <a:rPr lang="en-US" altLang="en-US"/>
              <a:t>What are the possible set of actions?</a:t>
            </a:r>
          </a:p>
          <a:p>
            <a:pPr lvl="2"/>
            <a:r>
              <a:rPr lang="en-US" altLang="en-US"/>
              <a:t>Programming terminology: methods = actions (</a:t>
            </a:r>
            <a:r>
              <a:rPr lang="en-US" altLang="en-US" b="1"/>
              <a:t>new definition</a:t>
            </a:r>
            <a:r>
              <a:rPr lang="en-US" altLang="en-US"/>
              <a:t>)</a:t>
            </a:r>
          </a:p>
          <a:p>
            <a:pPr lvl="2"/>
            <a:r>
              <a:rPr lang="en-US" altLang="en-US"/>
              <a:t>A method is the Object-Oriented equivalent of a function</a:t>
            </a:r>
          </a:p>
          <a:p>
            <a:pPr lvl="2"/>
            <a:endParaRPr lang="en-US" altLang="en-US"/>
          </a:p>
          <a:p>
            <a:endParaRPr lang="en-US" altLang="en-US" sz="1800"/>
          </a:p>
        </p:txBody>
      </p:sp>
    </p:spTree>
    <p:extLst>
      <p:ext uri="{BB962C8B-B14F-4D97-AF65-F5344CB8AC3E}">
        <p14:creationId xmlns:p14="http://schemas.microsoft.com/office/powerpoint/2010/main" val="33910810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dur="1"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dur="1"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dur="1"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dur="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a:t>Defining A Java Class</a:t>
            </a:r>
            <a:endParaRPr lang="en-US" altLang="en-US"/>
          </a:p>
        </p:txBody>
      </p:sp>
      <p:sp>
        <p:nvSpPr>
          <p:cNvPr id="22531" name="Content Placeholder 2"/>
          <p:cNvSpPr>
            <a:spLocks noGrp="1"/>
          </p:cNvSpPr>
          <p:nvPr>
            <p:ph idx="1"/>
          </p:nvPr>
        </p:nvSpPr>
        <p:spPr/>
        <p:txBody>
          <a:bodyPr/>
          <a:lstStyle/>
          <a:p>
            <a:pPr marL="190500" indent="-190500" defTabSz="292100">
              <a:lnSpc>
                <a:spcPct val="90000"/>
              </a:lnSpc>
              <a:buFontTx/>
              <a:buNone/>
              <a:tabLst>
                <a:tab pos="233363" algn="l"/>
                <a:tab pos="292100" algn="l"/>
              </a:tabLst>
            </a:pPr>
            <a:r>
              <a:rPr lang="en-CA" altLang="en-US" b="1">
                <a:cs typeface="Consolas" pitchFamily="49" charset="0"/>
              </a:rPr>
              <a:t>Format</a:t>
            </a:r>
            <a:r>
              <a:rPr lang="en-CA" altLang="en-US">
                <a:cs typeface="Consolas" pitchFamily="49" charset="0"/>
              </a:rPr>
              <a:t>:</a:t>
            </a:r>
          </a:p>
          <a:p>
            <a:pPr marL="304800" lvl="1" indent="0" defTabSz="292100">
              <a:lnSpc>
                <a:spcPct val="90000"/>
              </a:lnSpc>
              <a:buFont typeface="Times New Roman" pitchFamily="18" charset="0"/>
              <a:buNone/>
              <a:tabLst>
                <a:tab pos="233363" algn="l"/>
                <a:tab pos="292100" algn="l"/>
              </a:tabLst>
            </a:pPr>
            <a:r>
              <a:rPr lang="en-CA" altLang="en-US" sz="1800">
                <a:latin typeface="Consolas" pitchFamily="49" charset="0"/>
                <a:cs typeface="Consolas" pitchFamily="49" charset="0"/>
              </a:rPr>
              <a:t>public class &lt;</a:t>
            </a:r>
            <a:r>
              <a:rPr lang="en-CA" altLang="en-US" sz="1800" i="1">
                <a:latin typeface="Consolas" pitchFamily="49" charset="0"/>
                <a:cs typeface="Consolas" pitchFamily="49" charset="0"/>
              </a:rPr>
              <a:t>name of class</a:t>
            </a:r>
            <a:r>
              <a:rPr lang="en-CA" altLang="en-US" sz="1800">
                <a:latin typeface="Consolas" pitchFamily="49" charset="0"/>
                <a:cs typeface="Consolas" pitchFamily="49" charset="0"/>
              </a:rPr>
              <a:t>&gt;</a:t>
            </a:r>
          </a:p>
          <a:p>
            <a:pPr marL="304800" lvl="1" indent="0" defTabSz="292100">
              <a:lnSpc>
                <a:spcPct val="90000"/>
              </a:lnSpc>
              <a:buFont typeface="Times New Roman" pitchFamily="18" charset="0"/>
              <a:buNone/>
              <a:tabLst>
                <a:tab pos="233363" algn="l"/>
                <a:tab pos="292100" algn="l"/>
              </a:tabLst>
            </a:pPr>
            <a:r>
              <a:rPr lang="en-CA" altLang="en-US" sz="1800">
                <a:latin typeface="Consolas" pitchFamily="49" charset="0"/>
                <a:cs typeface="Consolas" pitchFamily="49" charset="0"/>
              </a:rPr>
              <a:t>{</a:t>
            </a:r>
          </a:p>
          <a:p>
            <a:pPr marL="304800" lvl="1" indent="0" defTabSz="292100">
              <a:lnSpc>
                <a:spcPct val="90000"/>
              </a:lnSpc>
              <a:buFont typeface="Times New Roman" pitchFamily="18" charset="0"/>
              <a:buNone/>
              <a:tabLst>
                <a:tab pos="233363" algn="l"/>
                <a:tab pos="292100" algn="l"/>
              </a:tabLst>
            </a:pPr>
            <a:r>
              <a:rPr lang="en-CA" altLang="en-US" sz="1800" i="1">
                <a:latin typeface="Consolas" pitchFamily="49" charset="0"/>
                <a:cs typeface="Consolas" pitchFamily="49" charset="0"/>
              </a:rPr>
              <a:t>    attributes</a:t>
            </a:r>
          </a:p>
          <a:p>
            <a:pPr marL="304800" lvl="1" indent="0" defTabSz="292100">
              <a:lnSpc>
                <a:spcPct val="90000"/>
              </a:lnSpc>
              <a:buFont typeface="Times New Roman" pitchFamily="18" charset="0"/>
              <a:buNone/>
              <a:tabLst>
                <a:tab pos="233363" algn="l"/>
                <a:tab pos="292100" algn="l"/>
              </a:tabLst>
            </a:pPr>
            <a:r>
              <a:rPr lang="en-CA" altLang="en-US" sz="1800" i="1">
                <a:latin typeface="Consolas" pitchFamily="49" charset="0"/>
                <a:cs typeface="Consolas" pitchFamily="49" charset="0"/>
              </a:rPr>
              <a:t>	  methods</a:t>
            </a:r>
          </a:p>
          <a:p>
            <a:pPr marL="304800" lvl="1" indent="0" defTabSz="292100">
              <a:lnSpc>
                <a:spcPct val="90000"/>
              </a:lnSpc>
              <a:buFont typeface="Times New Roman" pitchFamily="18" charset="0"/>
              <a:buNone/>
              <a:tabLst>
                <a:tab pos="233363" algn="l"/>
                <a:tab pos="292100" algn="l"/>
              </a:tabLst>
            </a:pPr>
            <a:r>
              <a:rPr lang="en-CA" altLang="en-US" sz="1800">
                <a:latin typeface="Consolas" pitchFamily="49" charset="0"/>
                <a:cs typeface="Consolas" pitchFamily="49" charset="0"/>
              </a:rPr>
              <a:t>}</a:t>
            </a:r>
          </a:p>
          <a:p>
            <a:pPr marL="304800" lvl="1" indent="0" defTabSz="292100">
              <a:lnSpc>
                <a:spcPct val="90000"/>
              </a:lnSpc>
              <a:buFont typeface="Times New Roman" pitchFamily="18" charset="0"/>
              <a:buNone/>
              <a:tabLst>
                <a:tab pos="233363" algn="l"/>
                <a:tab pos="292100" algn="l"/>
              </a:tabLst>
            </a:pPr>
            <a:endParaRPr lang="en-CA" altLang="en-US" sz="1800">
              <a:latin typeface="Consolas" pitchFamily="49" charset="0"/>
              <a:cs typeface="Consolas" pitchFamily="49" charset="0"/>
            </a:endParaRPr>
          </a:p>
          <a:p>
            <a:pPr marL="190500" indent="-190500" defTabSz="292100">
              <a:lnSpc>
                <a:spcPct val="90000"/>
              </a:lnSpc>
              <a:buFontTx/>
              <a:buNone/>
              <a:tabLst>
                <a:tab pos="233363" algn="l"/>
                <a:tab pos="292100" algn="l"/>
              </a:tabLst>
            </a:pPr>
            <a:r>
              <a:rPr lang="en-CA" altLang="en-US" b="1">
                <a:cs typeface="Consolas" pitchFamily="49" charset="0"/>
              </a:rPr>
              <a:t>Example (more explanations coming shortly)</a:t>
            </a:r>
            <a:r>
              <a:rPr lang="en-CA" altLang="en-US">
                <a:cs typeface="Consolas" pitchFamily="49" charset="0"/>
              </a:rPr>
              <a:t>:</a:t>
            </a:r>
          </a:p>
          <a:p>
            <a:pPr marL="190500" indent="-190500" defTabSz="292100">
              <a:lnSpc>
                <a:spcPct val="90000"/>
              </a:lnSpc>
              <a:buFontTx/>
              <a:buNone/>
              <a:tabLst>
                <a:tab pos="233363" algn="l"/>
                <a:tab pos="292100" algn="l"/>
              </a:tabLst>
            </a:pPr>
            <a:r>
              <a:rPr lang="en-CA" altLang="en-US" sz="1800">
                <a:latin typeface="Consolas" pitchFamily="49" charset="0"/>
                <a:cs typeface="Consolas" pitchFamily="49" charset="0"/>
              </a:rPr>
              <a:t>	 public class Person</a:t>
            </a:r>
          </a:p>
          <a:p>
            <a:pPr marL="190500" indent="-190500" defTabSz="292100">
              <a:lnSpc>
                <a:spcPct val="90000"/>
              </a:lnSpc>
              <a:buFontTx/>
              <a:buNone/>
              <a:tabLst>
                <a:tab pos="233363" algn="l"/>
                <a:tab pos="292100" algn="l"/>
              </a:tabLst>
            </a:pPr>
            <a:r>
              <a:rPr lang="en-CA" altLang="en-US" sz="1800">
                <a:latin typeface="Consolas" pitchFamily="49" charset="0"/>
                <a:cs typeface="Consolas" pitchFamily="49" charset="0"/>
              </a:rPr>
              <a:t>  {</a:t>
            </a:r>
          </a:p>
          <a:p>
            <a:pPr marL="190500" indent="-190500" defTabSz="292100">
              <a:lnSpc>
                <a:spcPct val="90000"/>
              </a:lnSpc>
              <a:buFontTx/>
              <a:buNone/>
              <a:tabLst>
                <a:tab pos="233363" algn="l"/>
                <a:tab pos="292100" algn="l"/>
              </a:tabLst>
            </a:pPr>
            <a:r>
              <a:rPr lang="en-CA" altLang="en-US" sz="1800">
                <a:latin typeface="Consolas" pitchFamily="49" charset="0"/>
                <a:cs typeface="Consolas" pitchFamily="49" charset="0"/>
              </a:rPr>
              <a:t>      private int age; </a:t>
            </a:r>
            <a:r>
              <a:rPr lang="en-CA" altLang="en-US" sz="1800" b="1">
                <a:solidFill>
                  <a:srgbClr val="00FFFF"/>
                </a:solidFill>
                <a:latin typeface="Consolas" pitchFamily="49" charset="0"/>
                <a:cs typeface="Consolas" pitchFamily="49" charset="0"/>
              </a:rPr>
              <a:t>// Attribute</a:t>
            </a:r>
          </a:p>
          <a:p>
            <a:pPr marL="190500" indent="-190500" defTabSz="292100">
              <a:lnSpc>
                <a:spcPct val="90000"/>
              </a:lnSpc>
              <a:buFontTx/>
              <a:buNone/>
              <a:tabLst>
                <a:tab pos="233363" algn="l"/>
                <a:tab pos="292100" algn="l"/>
              </a:tabLst>
            </a:pPr>
            <a:r>
              <a:rPr lang="en-CA" altLang="en-US" sz="1800">
                <a:latin typeface="Consolas" pitchFamily="49" charset="0"/>
                <a:cs typeface="Consolas" pitchFamily="49" charset="0"/>
              </a:rPr>
              <a:t>      public Person() { </a:t>
            </a:r>
            <a:r>
              <a:rPr lang="en-CA" altLang="en-US" sz="1800" b="1">
                <a:solidFill>
                  <a:srgbClr val="00FFFF"/>
                </a:solidFill>
                <a:latin typeface="Consolas" pitchFamily="49" charset="0"/>
                <a:cs typeface="Consolas" pitchFamily="49" charset="0"/>
              </a:rPr>
              <a:t>// Method</a:t>
            </a:r>
          </a:p>
          <a:p>
            <a:pPr marL="190500" indent="-190500" defTabSz="292100">
              <a:lnSpc>
                <a:spcPct val="90000"/>
              </a:lnSpc>
              <a:buFontTx/>
              <a:buNone/>
              <a:tabLst>
                <a:tab pos="233363" algn="l"/>
                <a:tab pos="292100" algn="l"/>
              </a:tabLst>
            </a:pPr>
            <a:r>
              <a:rPr lang="en-CA" altLang="en-US" sz="1800">
                <a:latin typeface="Consolas" pitchFamily="49" charset="0"/>
                <a:cs typeface="Consolas" pitchFamily="49" charset="0"/>
              </a:rPr>
              <a:t>          age = in.nextInt();</a:t>
            </a:r>
          </a:p>
          <a:p>
            <a:pPr marL="190500" indent="-190500" defTabSz="292100">
              <a:lnSpc>
                <a:spcPct val="90000"/>
              </a:lnSpc>
              <a:buFontTx/>
              <a:buNone/>
              <a:tabLst>
                <a:tab pos="233363" algn="l"/>
                <a:tab pos="292100" algn="l"/>
              </a:tabLst>
            </a:pPr>
            <a:r>
              <a:rPr lang="en-CA" altLang="en-US" sz="1800">
                <a:latin typeface="Consolas" pitchFamily="49" charset="0"/>
                <a:cs typeface="Consolas" pitchFamily="49" charset="0"/>
              </a:rPr>
              <a:t>      }    </a:t>
            </a:r>
          </a:p>
          <a:p>
            <a:pPr marL="190500" indent="-190500" defTabSz="292100">
              <a:lnSpc>
                <a:spcPct val="90000"/>
              </a:lnSpc>
              <a:buNone/>
              <a:tabLst>
                <a:tab pos="233363" algn="l"/>
                <a:tab pos="292100" algn="l"/>
              </a:tabLst>
            </a:pPr>
            <a:r>
              <a:rPr lang="en-CA" altLang="en-US" sz="1800">
                <a:latin typeface="Consolas" pitchFamily="49" charset="0"/>
                <a:cs typeface="Consolas" pitchFamily="49" charset="0"/>
              </a:rPr>
              <a:t>      public void sayAge() {</a:t>
            </a:r>
            <a:r>
              <a:rPr lang="en-CA" altLang="en-US" sz="1800" b="1">
                <a:solidFill>
                  <a:srgbClr val="00FFFF"/>
                </a:solidFill>
                <a:latin typeface="Consolas" pitchFamily="49" charset="0"/>
                <a:cs typeface="Consolas" pitchFamily="49" charset="0"/>
              </a:rPr>
              <a:t>// Method</a:t>
            </a:r>
            <a:endParaRPr lang="en-CA" altLang="en-US" sz="1800">
              <a:latin typeface="Consolas" pitchFamily="49" charset="0"/>
              <a:cs typeface="Consolas" pitchFamily="49" charset="0"/>
            </a:endParaRPr>
          </a:p>
          <a:p>
            <a:pPr marL="190500" indent="-190500" defTabSz="292100">
              <a:lnSpc>
                <a:spcPct val="90000"/>
              </a:lnSpc>
              <a:buFontTx/>
              <a:buNone/>
              <a:tabLst>
                <a:tab pos="233363" algn="l"/>
                <a:tab pos="292100" algn="l"/>
              </a:tabLst>
            </a:pPr>
            <a:r>
              <a:rPr lang="en-CA" altLang="en-US" sz="1800">
                <a:latin typeface="Consolas" pitchFamily="49" charset="0"/>
                <a:cs typeface="Consolas" pitchFamily="49" charset="0"/>
              </a:rPr>
              <a:t>          System.out.println("My age is " + age);  </a:t>
            </a:r>
          </a:p>
          <a:p>
            <a:pPr marL="190500" indent="-190500" defTabSz="292100">
              <a:lnSpc>
                <a:spcPct val="90000"/>
              </a:lnSpc>
              <a:buFontTx/>
              <a:buNone/>
              <a:tabLst>
                <a:tab pos="233363" algn="l"/>
                <a:tab pos="292100" algn="l"/>
              </a:tabLst>
            </a:pPr>
            <a:r>
              <a:rPr lang="en-CA" altLang="en-US" sz="1800">
                <a:latin typeface="Consolas" pitchFamily="49" charset="0"/>
                <a:cs typeface="Consolas" pitchFamily="49" charset="0"/>
              </a:rPr>
              <a:t>      }</a:t>
            </a:r>
          </a:p>
          <a:p>
            <a:pPr marL="190500" indent="-190500" defTabSz="292100">
              <a:lnSpc>
                <a:spcPct val="90000"/>
              </a:lnSpc>
              <a:buFontTx/>
              <a:buNone/>
              <a:tabLst>
                <a:tab pos="233363" algn="l"/>
                <a:tab pos="292100" algn="l"/>
              </a:tabLst>
            </a:pPr>
            <a:r>
              <a:rPr lang="en-CA" altLang="en-US" sz="1800">
                <a:latin typeface="Consolas" pitchFamily="49" charset="0"/>
                <a:cs typeface="Consolas" pitchFamily="49" charset="0"/>
              </a:rPr>
              <a:t>	 }</a:t>
            </a:r>
            <a:endParaRPr lang="en-US" altLang="en-US" sz="1800"/>
          </a:p>
        </p:txBody>
      </p:sp>
    </p:spTree>
    <p:extLst>
      <p:ext uri="{BB962C8B-B14F-4D97-AF65-F5344CB8AC3E}">
        <p14:creationId xmlns:p14="http://schemas.microsoft.com/office/powerpoint/2010/main" val="275726806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First Object-Oriented Example</a:t>
            </a:r>
          </a:p>
        </p:txBody>
      </p:sp>
      <p:sp>
        <p:nvSpPr>
          <p:cNvPr id="3" name="Content Placeholder 2"/>
          <p:cNvSpPr>
            <a:spLocks noGrp="1"/>
          </p:cNvSpPr>
          <p:nvPr>
            <p:ph idx="1"/>
          </p:nvPr>
        </p:nvSpPr>
        <p:spPr/>
        <p:txBody>
          <a:bodyPr/>
          <a:lstStyle/>
          <a:p>
            <a:r>
              <a:rPr lang="en-US" dirty="0"/>
              <a:t>Program design: each class definition (e.g., </a:t>
            </a:r>
            <a:r>
              <a:rPr lang="en-US" dirty="0">
                <a:latin typeface="Consolas" pitchFamily="49" charset="0"/>
                <a:cs typeface="Consolas" pitchFamily="49" charset="0"/>
              </a:rPr>
              <a:t>public class &lt;class name&gt;</a:t>
            </a:r>
            <a:r>
              <a:rPr lang="en-US" dirty="0"/>
              <a:t>) must occur its own “dot-java” file).</a:t>
            </a:r>
          </a:p>
          <a:p>
            <a:r>
              <a:rPr lang="en-US" dirty="0"/>
              <a:t>Example program consists of two files in the same directory:</a:t>
            </a:r>
          </a:p>
          <a:p>
            <a:pPr lvl="1"/>
            <a:r>
              <a:rPr lang="en-US" dirty="0"/>
              <a:t>(From now on your programs must be laid out in a similar fashion):</a:t>
            </a:r>
          </a:p>
          <a:p>
            <a:pPr lvl="1"/>
            <a:r>
              <a:rPr lang="en-US" dirty="0">
                <a:latin typeface="Consolas" pitchFamily="49" charset="0"/>
                <a:cs typeface="Consolas" pitchFamily="49" charset="0"/>
              </a:rPr>
              <a:t>Driver.java</a:t>
            </a:r>
            <a:r>
              <a:rPr lang="en-US" dirty="0"/>
              <a:t> </a:t>
            </a:r>
          </a:p>
          <a:p>
            <a:pPr lvl="1"/>
            <a:r>
              <a:rPr lang="en-US" dirty="0">
                <a:latin typeface="Consolas" pitchFamily="49" charset="0"/>
                <a:cs typeface="Consolas" pitchFamily="49" charset="0"/>
              </a:rPr>
              <a:t>Person.java</a:t>
            </a:r>
            <a:r>
              <a:rPr lang="en-US" dirty="0"/>
              <a:t> </a:t>
            </a:r>
          </a:p>
        </p:txBody>
      </p:sp>
    </p:spTree>
    <p:extLst>
      <p:ext uri="{BB962C8B-B14F-4D97-AF65-F5344CB8AC3E}">
        <p14:creationId xmlns:p14="http://schemas.microsoft.com/office/powerpoint/2010/main" val="39506397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dur="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dur="1"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dur="1"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a:latin typeface="Consolas" pitchFamily="49" charset="0"/>
                <a:cs typeface="Consolas" pitchFamily="49" charset="0"/>
              </a:rPr>
              <a:t>Driver</a:t>
            </a:r>
            <a:r>
              <a:rPr lang="en-US"/>
              <a:t> Class</a:t>
            </a:r>
          </a:p>
        </p:txBody>
      </p:sp>
      <p:sp>
        <p:nvSpPr>
          <p:cNvPr id="3" name="Content Placeholder 2"/>
          <p:cNvSpPr>
            <a:spLocks noGrp="1"/>
          </p:cNvSpPr>
          <p:nvPr>
            <p:ph idx="1"/>
          </p:nvPr>
        </p:nvSpPr>
        <p:spPr/>
        <p:txBody>
          <a:bodyPr/>
          <a:lstStyle/>
          <a:p>
            <a:pPr marL="0" indent="0">
              <a:buNone/>
            </a:pPr>
            <a:r>
              <a:rPr lang="en-US" sz="2000">
                <a:latin typeface="Consolas" pitchFamily="49" charset="0"/>
                <a:cs typeface="Consolas" pitchFamily="49" charset="0"/>
              </a:rPr>
              <a:t>public class Driver</a:t>
            </a:r>
          </a:p>
          <a:p>
            <a:pPr marL="0" indent="0">
              <a:buNone/>
            </a:pPr>
            <a:r>
              <a:rPr lang="en-US" sz="2000">
                <a:latin typeface="Consolas" pitchFamily="49" charset="0"/>
                <a:cs typeface="Consolas" pitchFamily="49" charset="0"/>
              </a:rPr>
              <a:t>{</a:t>
            </a:r>
          </a:p>
          <a:p>
            <a:pPr marL="0" indent="0">
              <a:buNone/>
            </a:pPr>
            <a:r>
              <a:rPr lang="en-US" sz="2000">
                <a:latin typeface="Consolas" pitchFamily="49" charset="0"/>
                <a:cs typeface="Consolas" pitchFamily="49" charset="0"/>
              </a:rPr>
              <a:t>    public static void main(String [] args)</a:t>
            </a:r>
          </a:p>
          <a:p>
            <a:pPr marL="0" indent="0">
              <a:buNone/>
            </a:pPr>
            <a:r>
              <a:rPr lang="en-US" sz="2000">
                <a:latin typeface="Consolas" pitchFamily="49" charset="0"/>
                <a:cs typeface="Consolas" pitchFamily="49" charset="0"/>
              </a:rPr>
              <a:t>    {</a:t>
            </a:r>
          </a:p>
          <a:p>
            <a:pPr marL="0" indent="0">
              <a:buNone/>
            </a:pPr>
            <a:r>
              <a:rPr lang="en-US" sz="2000">
                <a:latin typeface="Consolas" pitchFamily="49" charset="0"/>
                <a:cs typeface="Consolas" pitchFamily="49" charset="0"/>
              </a:rPr>
              <a:t>        Person aPerson = new Person();</a:t>
            </a:r>
          </a:p>
          <a:p>
            <a:pPr marL="0" indent="0">
              <a:buNone/>
            </a:pPr>
            <a:r>
              <a:rPr lang="en-US" sz="2000">
                <a:latin typeface="Consolas" pitchFamily="49" charset="0"/>
                <a:cs typeface="Consolas" pitchFamily="49" charset="0"/>
              </a:rPr>
              <a:t>        aPerson.sayHello();</a:t>
            </a:r>
          </a:p>
          <a:p>
            <a:pPr marL="0" indent="0">
              <a:buNone/>
            </a:pPr>
            <a:r>
              <a:rPr lang="en-US" sz="2000">
                <a:latin typeface="Consolas" pitchFamily="49" charset="0"/>
                <a:cs typeface="Consolas" pitchFamily="49" charset="0"/>
              </a:rPr>
              <a:t>    }</a:t>
            </a:r>
          </a:p>
          <a:p>
            <a:pPr marL="0" indent="0">
              <a:buNone/>
            </a:pPr>
            <a:r>
              <a:rPr lang="en-US" sz="2000">
                <a:latin typeface="Consolas" pitchFamily="49" charset="0"/>
                <a:cs typeface="Consolas" pitchFamily="49" charset="0"/>
              </a:rPr>
              <a:t>}</a:t>
            </a:r>
          </a:p>
        </p:txBody>
      </p:sp>
      <p:grpSp>
        <p:nvGrpSpPr>
          <p:cNvPr id="8" name="Group 7"/>
          <p:cNvGrpSpPr/>
          <p:nvPr/>
        </p:nvGrpSpPr>
        <p:grpSpPr>
          <a:xfrm>
            <a:off x="2864386" y="3481330"/>
            <a:ext cx="4335137" cy="1531345"/>
            <a:chOff x="2864386" y="3481330"/>
            <a:chExt cx="4335137" cy="1531345"/>
          </a:xfrm>
        </p:grpSpPr>
        <p:sp>
          <p:nvSpPr>
            <p:cNvPr id="4" name="Rectangle 3"/>
            <p:cNvSpPr/>
            <p:nvPr/>
          </p:nvSpPr>
          <p:spPr bwMode="auto">
            <a:xfrm>
              <a:off x="4742762" y="3756753"/>
              <a:ext cx="2456761" cy="1255922"/>
            </a:xfrm>
            <a:prstGeom prst="rect">
              <a:avLst/>
            </a:prstGeom>
            <a:solidFill>
              <a:srgbClr val="FFFFCC"/>
            </a:solidFill>
            <a:ln w="38100" cap="flat" cmpd="sng" algn="ctr">
              <a:solidFill>
                <a:schemeClr val="tx1"/>
              </a:solidFill>
              <a:prstDash val="solid"/>
              <a:round/>
              <a:headEnd type="none" w="sm" len="sm"/>
              <a:tailEnd type="none"/>
            </a:ln>
            <a:effectLst/>
          </p:spPr>
          <p:txBody>
            <a:bodyPr rtlCol="0" anchor="t" anchorCtr="0"/>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pPr marL="0" indent="0">
                <a:buNone/>
              </a:pPr>
              <a:r>
                <a:rPr lang="en-US" b="1">
                  <a:latin typeface="Consolas" pitchFamily="49" charset="0"/>
                  <a:cs typeface="Consolas" pitchFamily="49" charset="0"/>
                </a:rPr>
                <a:t>// Class person</a:t>
              </a:r>
            </a:p>
            <a:p>
              <a:pPr marL="0" indent="0">
                <a:buNone/>
              </a:pPr>
              <a:r>
                <a:rPr lang="en-US">
                  <a:latin typeface="Consolas" pitchFamily="49" charset="0"/>
                  <a:cs typeface="Consolas" pitchFamily="49" charset="0"/>
                </a:rPr>
                <a:t>public void sayHello()</a:t>
              </a:r>
            </a:p>
            <a:p>
              <a:pPr marL="0" indent="0">
                <a:buNone/>
              </a:pPr>
              <a:r>
                <a:rPr lang="en">
                  <a:latin typeface="Consolas" pitchFamily="49" charset="0"/>
                  <a:cs typeface="Consolas" pitchFamily="49" charset="0"/>
                </a:rPr>
                <a:t>{</a:t>
              </a:r>
            </a:p>
            <a:p>
              <a:pPr marL="0" indent="0">
                <a:buNone/>
              </a:pPr>
              <a:r>
                <a:rPr lang="en">
                  <a:latin typeface="Consolas" pitchFamily="49" charset="0"/>
                  <a:cs typeface="Consolas" pitchFamily="49" charset="0"/>
                </a:rPr>
                <a:t>    ...</a:t>
              </a:r>
            </a:p>
            <a:p>
              <a:pPr marL="0" indent="0">
                <a:buNone/>
              </a:pPr>
              <a:r>
                <a:rPr lang="en">
                  <a:latin typeface="Consolas" pitchFamily="49" charset="0"/>
                  <a:cs typeface="Consolas" pitchFamily="49" charset="0"/>
                </a:rPr>
                <a:t>}</a:t>
              </a:r>
              <a:endParaRPr lang="en-US"/>
            </a:p>
          </p:txBody>
        </p:sp>
        <p:cxnSp>
          <p:nvCxnSpPr>
            <p:cNvPr id="7" name="Straight Arrow Connector 6"/>
            <p:cNvCxnSpPr>
              <a:endCxn id="4" idx="1"/>
            </p:cNvCxnSpPr>
            <p:nvPr/>
          </p:nvCxnSpPr>
          <p:spPr bwMode="auto">
            <a:xfrm>
              <a:off x="2864386" y="3481330"/>
              <a:ext cx="1878376" cy="903384"/>
            </a:xfrm>
            <a:prstGeom prst="straightConnector1">
              <a:avLst/>
            </a:prstGeom>
            <a:noFill/>
            <a:ln w="38100" cap="flat" cmpd="sng" algn="ctr">
              <a:solidFill>
                <a:schemeClr val="tx1"/>
              </a:solidFill>
              <a:prstDash val="solid"/>
              <a:round/>
              <a:headEnd type="none" w="sm" len="sm"/>
              <a:tailEnd type="arrow"/>
            </a:ln>
            <a:effectLst/>
          </p:spPr>
        </p:cxnSp>
      </p:gr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t="12088"/>
          <a:stretch>
            <a:fillRect/>
          </a:stretch>
        </p:blipFill>
        <p:spPr bwMode="auto">
          <a:xfrm>
            <a:off x="677036" y="5383072"/>
            <a:ext cx="6340709" cy="466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11176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1" dur="5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4" presetClass="entr" presetSubtype="10" dur="50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a:t>
            </a:r>
            <a:r>
              <a:rPr lang="en-US">
                <a:latin typeface="Consolas" pitchFamily="49" charset="0"/>
                <a:cs typeface="Consolas" pitchFamily="49" charset="0"/>
              </a:rPr>
              <a:t>Person</a:t>
            </a:r>
          </a:p>
        </p:txBody>
      </p:sp>
      <p:sp>
        <p:nvSpPr>
          <p:cNvPr id="3" name="Content Placeholder 2"/>
          <p:cNvSpPr>
            <a:spLocks noGrp="1"/>
          </p:cNvSpPr>
          <p:nvPr>
            <p:ph idx="1"/>
          </p:nvPr>
        </p:nvSpPr>
        <p:spPr/>
        <p:txBody>
          <a:bodyPr/>
          <a:lstStyle/>
          <a:p>
            <a:pPr marL="0" indent="0">
              <a:buNone/>
            </a:pPr>
            <a:r>
              <a:rPr lang="en-US" sz="2000">
                <a:latin typeface="Consolas" pitchFamily="49" charset="0"/>
                <a:cs typeface="Consolas" pitchFamily="49" charset="0"/>
              </a:rPr>
              <a:t>public class Person</a:t>
            </a:r>
          </a:p>
          <a:p>
            <a:pPr marL="0" indent="0">
              <a:buNone/>
            </a:pPr>
            <a:r>
              <a:rPr lang="en" sz="2000">
                <a:latin typeface="Consolas" pitchFamily="49" charset="0"/>
                <a:cs typeface="Consolas" pitchFamily="49" charset="0"/>
              </a:rPr>
              <a:t>{</a:t>
            </a:r>
          </a:p>
          <a:p>
            <a:pPr marL="0" indent="0">
              <a:buNone/>
            </a:pPr>
            <a:r>
              <a:rPr lang="en-US" sz="2000">
                <a:latin typeface="Consolas" pitchFamily="49" charset="0"/>
                <a:cs typeface="Consolas" pitchFamily="49" charset="0"/>
              </a:rPr>
              <a:t>    public void sayHello()</a:t>
            </a:r>
          </a:p>
          <a:p>
            <a:pPr marL="0" indent="0">
              <a:buNone/>
            </a:pPr>
            <a:r>
              <a:rPr lang="en" sz="2000">
                <a:latin typeface="Consolas" pitchFamily="49" charset="0"/>
                <a:cs typeface="Consolas" pitchFamily="49" charset="0"/>
              </a:rPr>
              <a:t>    {</a:t>
            </a:r>
          </a:p>
          <a:p>
            <a:pPr marL="0" indent="0">
              <a:buNone/>
            </a:pPr>
            <a:r>
              <a:rPr lang="en-US" sz="2000">
                <a:latin typeface="Consolas" pitchFamily="49" charset="0"/>
                <a:cs typeface="Consolas" pitchFamily="49" charset="0"/>
              </a:rPr>
              <a:t>        System.out.println("I don't wanna say hello.");</a:t>
            </a:r>
          </a:p>
          <a:p>
            <a:pPr marL="0" indent="0">
              <a:buNone/>
            </a:pPr>
            <a:r>
              <a:rPr lang="en" sz="2000">
                <a:latin typeface="Consolas" pitchFamily="49" charset="0"/>
                <a:cs typeface="Consolas" pitchFamily="49" charset="0"/>
              </a:rPr>
              <a:t>    }</a:t>
            </a:r>
          </a:p>
          <a:p>
            <a:pPr marL="0" indent="0">
              <a:buNone/>
            </a:pPr>
            <a:r>
              <a:rPr lang="en" sz="2000">
                <a:latin typeface="Consolas" pitchFamily="49" charset="0"/>
                <a:cs typeface="Consolas" pitchFamily="49" charset="0"/>
              </a:rPr>
              <a:t>}</a:t>
            </a:r>
            <a:endParaRPr lang="en-US" sz="2000">
              <a:latin typeface="Consolas" pitchFamily="49" charset="0"/>
              <a:cs typeface="Consolas" pitchFamily="49" charset="0"/>
            </a:endParaRPr>
          </a:p>
        </p:txBody>
      </p:sp>
    </p:spTree>
    <p:extLst>
      <p:ext uri="{BB962C8B-B14F-4D97-AF65-F5344CB8AC3E}">
        <p14:creationId xmlns:p14="http://schemas.microsoft.com/office/powerpoint/2010/main" val="47411088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New Concepts: Classes Vs. Objects</a:t>
            </a:r>
          </a:p>
        </p:txBody>
      </p:sp>
      <p:sp>
        <p:nvSpPr>
          <p:cNvPr id="3" name="Content Placeholder 2"/>
          <p:cNvSpPr>
            <a:spLocks noGrp="1"/>
          </p:cNvSpPr>
          <p:nvPr>
            <p:ph idx="1"/>
          </p:nvPr>
        </p:nvSpPr>
        <p:spPr/>
        <p:txBody>
          <a:bodyPr/>
          <a:lstStyle/>
          <a:p>
            <a:r>
              <a:rPr lang="en-US" altLang="en-US"/>
              <a:t>Class: </a:t>
            </a:r>
          </a:p>
          <a:p>
            <a:pPr lvl="1"/>
            <a:r>
              <a:rPr lang="en-US" altLang="en-US"/>
              <a:t>Specifies the characteristics of an entity but is not an instance of that entity</a:t>
            </a:r>
          </a:p>
          <a:p>
            <a:pPr lvl="1"/>
            <a:r>
              <a:rPr lang="en-US" altLang="en-US"/>
              <a:t>Much like a blue print that specifies the characteristics of a building (height, width, length etc.)</a:t>
            </a:r>
          </a:p>
          <a:p>
            <a:endParaRPr lang="en-US"/>
          </a:p>
        </p:txBody>
      </p:sp>
      <p:grpSp>
        <p:nvGrpSpPr>
          <p:cNvPr id="4" name="Group 3"/>
          <p:cNvGrpSpPr/>
          <p:nvPr/>
        </p:nvGrpSpPr>
        <p:grpSpPr>
          <a:xfrm>
            <a:off x="895884" y="2842351"/>
            <a:ext cx="3367644" cy="3316077"/>
            <a:chOff x="906901" y="5078776"/>
            <a:chExt cx="1799729" cy="1779224"/>
          </a:xfrm>
        </p:grpSpPr>
        <p:pic>
          <p:nvPicPr>
            <p:cNvPr id="5" name="Picture 2" descr="C:\Users\tamj\Dropbox\PVT\colorbox\blue print.jpg"/>
            <p:cNvPicPr>
              <a:picLocks noChangeAspect="1" noChangeArrowheads="1"/>
            </p:cNvPicPr>
            <p:nvPr/>
          </p:nvPicPr>
          <p:blipFill>
            <a:blip r:embed="rId2">
              <a:extLst>
                <a:ext uri="{28A0092B-C50C-407E-A947-70E740481C1C}">
                  <a14:useLocalDpi xmlns:a14="http://schemas.microsoft.com/office/drawing/2010/main" val="0"/>
                </a:ext>
              </a:extLst>
            </a:blip>
            <a:srcRect t="5902" b="9869"/>
            <a:stretch>
              <a:fillRect/>
            </a:stretch>
          </p:blipFill>
          <p:spPr bwMode="auto">
            <a:xfrm>
              <a:off x="906901" y="5078776"/>
              <a:ext cx="1799729" cy="15203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06901" y="6604612"/>
              <a:ext cx="1740665" cy="253388"/>
            </a:xfrm>
            <a:prstGeom prst="rect">
              <a:avLst/>
            </a:prstGeom>
            <a:noFill/>
            <a:ln w="0">
              <a:noFill/>
            </a:ln>
          </p:spPr>
          <p:txBody>
            <a:bodyPr wrap="square" lIns="0" rtlCol="0">
              <a:noAutofit/>
            </a:bodyPr>
            <a:lstStyle>
              <a:defPPr>
                <a:defRPr lang="en-US"/>
              </a:defPPr>
              <a:lvl1pPr algn="l" rtl="0" fontAlgn="base">
                <a:spcBef>
                  <a:spcPct val="0"/>
                </a:spcBef>
                <a:spcAft>
                  <a:spcPct val="0"/>
                </a:spcAft>
                <a:defRPr sz="1400" kern="1200">
                  <a:solidFill>
                    <a:schemeClr val="tx1"/>
                  </a:solidFill>
                  <a:latin typeface="Arial"/>
                  <a:ea typeface="+mn-ea"/>
                  <a:cs typeface="+mn-cs"/>
                </a:defRPr>
              </a:lvl1pPr>
              <a:lvl2pPr marL="457200" algn="l" rtl="0" fontAlgn="base">
                <a:spcBef>
                  <a:spcPct val="0"/>
                </a:spcBef>
                <a:spcAft>
                  <a:spcPct val="0"/>
                </a:spcAft>
                <a:defRPr sz="1400" kern="1200">
                  <a:solidFill>
                    <a:schemeClr val="tx1"/>
                  </a:solidFill>
                  <a:latin typeface="Arial"/>
                  <a:ea typeface="+mn-ea"/>
                  <a:cs typeface="+mn-cs"/>
                </a:defRPr>
              </a:lvl2pPr>
              <a:lvl3pPr marL="914400" algn="l" rtl="0" fontAlgn="base">
                <a:spcBef>
                  <a:spcPct val="0"/>
                </a:spcBef>
                <a:spcAft>
                  <a:spcPct val="0"/>
                </a:spcAft>
                <a:defRPr sz="1400" kern="1200">
                  <a:solidFill>
                    <a:schemeClr val="tx1"/>
                  </a:solidFill>
                  <a:latin typeface="Arial"/>
                  <a:ea typeface="+mn-ea"/>
                  <a:cs typeface="+mn-cs"/>
                </a:defRPr>
              </a:lvl3pPr>
              <a:lvl4pPr marL="1371600" algn="l" rtl="0" fontAlgn="base">
                <a:spcBef>
                  <a:spcPct val="0"/>
                </a:spcBef>
                <a:spcAft>
                  <a:spcPct val="0"/>
                </a:spcAft>
                <a:defRPr sz="1400" kern="1200">
                  <a:solidFill>
                    <a:schemeClr val="tx1"/>
                  </a:solidFill>
                  <a:latin typeface="Arial"/>
                  <a:ea typeface="+mn-ea"/>
                  <a:cs typeface="+mn-cs"/>
                </a:defRPr>
              </a:lvl4pPr>
              <a:lvl5pPr marL="1828800" algn="l" rtl="0" fontAlgn="base">
                <a:spcBef>
                  <a:spcPct val="0"/>
                </a:spcBef>
                <a:spcAft>
                  <a:spcPct val="0"/>
                </a:spcAft>
                <a:defRPr sz="1400" kern="1200">
                  <a:solidFill>
                    <a:schemeClr val="tx1"/>
                  </a:solidFill>
                  <a:latin typeface="Arial"/>
                  <a:ea typeface="+mn-ea"/>
                  <a:cs typeface="+mn-cs"/>
                </a:defRPr>
              </a:lvl5pPr>
              <a:lvl6pPr marL="2286000" algn="l" defTabSz="914400" rtl="0" eaLnBrk="1" latinLnBrk="0" hangingPunct="1">
                <a:defRPr sz="1400" kern="1200">
                  <a:solidFill>
                    <a:schemeClr val="tx1"/>
                  </a:solidFill>
                  <a:latin typeface="Arial"/>
                  <a:ea typeface="+mn-ea"/>
                  <a:cs typeface="+mn-cs"/>
                </a:defRPr>
              </a:lvl6pPr>
              <a:lvl7pPr marL="2743200" algn="l" defTabSz="914400" rtl="0" eaLnBrk="1" latinLnBrk="0" hangingPunct="1">
                <a:defRPr sz="1400" kern="1200">
                  <a:solidFill>
                    <a:schemeClr val="tx1"/>
                  </a:solidFill>
                  <a:latin typeface="Arial"/>
                  <a:ea typeface="+mn-ea"/>
                  <a:cs typeface="+mn-cs"/>
                </a:defRPr>
              </a:lvl7pPr>
              <a:lvl8pPr marL="3200400" algn="l" defTabSz="914400" rtl="0" eaLnBrk="1" latinLnBrk="0" hangingPunct="1">
                <a:defRPr sz="1400" kern="1200">
                  <a:solidFill>
                    <a:schemeClr val="tx1"/>
                  </a:solidFill>
                  <a:latin typeface="Arial"/>
                  <a:ea typeface="+mn-ea"/>
                  <a:cs typeface="+mn-cs"/>
                </a:defRPr>
              </a:lvl8pPr>
              <a:lvl9pPr marL="3657600" algn="l" defTabSz="914400" rtl="0" eaLnBrk="1" latinLnBrk="0" hangingPunct="1">
                <a:defRPr sz="1400" kern="1200">
                  <a:solidFill>
                    <a:schemeClr val="tx1"/>
                  </a:solidFill>
                  <a:latin typeface="Arial"/>
                  <a:ea typeface="+mn-ea"/>
                  <a:cs typeface="+mn-cs"/>
                </a:defRPr>
              </a:lvl9pPr>
            </a:lstStyle>
            <a:p>
              <a:r>
                <a:rPr lang="en-US" sz="1200"/>
                <a:t>www.colorbox.com</a:t>
              </a:r>
            </a:p>
          </p:txBody>
        </p:sp>
      </p:grpSp>
    </p:spTree>
    <p:extLst>
      <p:ext uri="{BB962C8B-B14F-4D97-AF65-F5344CB8AC3E}">
        <p14:creationId xmlns:p14="http://schemas.microsoft.com/office/powerpoint/2010/main" val="22269787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dur="1"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dur="1"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4" presetClass="entr" presetSubtype="10" dur="50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S_NET" val="6.0.8"/>
  <p:tag name="AS_OS" val="Unix 5.15.0.1039"/>
  <p:tag name="AS_RELEASE_DATE" val="2022.10.14"/>
  <p:tag name="AS_TITLE" val="Aspose.Slides for .NET5"/>
  <p:tag name="AS_VERSION" val="22.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valuation_intro">
  <a:themeElements>
    <a:clrScheme name="">
      <a:dk1>
        <a:srgbClr val="000000"/>
      </a:dk1>
      <a:lt1>
        <a:srgbClr val="33CCFF"/>
      </a:lt1>
      <a:dk2>
        <a:srgbClr val="000000"/>
      </a:dk2>
      <a:lt2>
        <a:srgbClr val="919191"/>
      </a:lt2>
      <a:accent1>
        <a:srgbClr val="618FFD"/>
      </a:accent1>
      <a:accent2>
        <a:srgbClr val="00AE00"/>
      </a:accent2>
      <a:accent3>
        <a:srgbClr val="ADE2FF"/>
      </a:accent3>
      <a:accent4>
        <a:srgbClr val="000000"/>
      </a:accent4>
      <a:accent5>
        <a:srgbClr val="B7C6FE"/>
      </a:accent5>
      <a:accent6>
        <a:srgbClr val="009D00"/>
      </a:accent6>
      <a:hlink>
        <a:srgbClr val="FC0128"/>
      </a:hlink>
      <a:folHlink>
        <a:srgbClr val="CECECE"/>
      </a:folHlink>
    </a:clrScheme>
    <a:fontScheme name="evaluation_intro">
      <a:majorFont>
        <a:latin typeface="Times New Roman"/>
        <a:ea typeface="Times New Roman"/>
        <a:cs typeface="Arial"/>
      </a:majorFont>
      <a:minorFont>
        <a:latin typeface="Times New Roman"/>
        <a:ea typeface="Times New Roman"/>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chemeClr val="tx1"/>
          </a:solidFill>
          <a:prstDash val="solid"/>
          <a:round/>
          <a:headEnd type="none" w="sm" len="sm"/>
          <a:tailEnd type="none"/>
        </a:ln>
        <a:effectLst/>
      </a:spPr>
      <a:bodyPr rtlCol="0" anchor="t" anchorCtr="0"/>
      <a:lstStyle>
        <a:defPPr algn="ctr">
          <a:defRPr sz="1600" dirty="0" smtClean="0"/>
        </a:defPPr>
      </a:lstStyle>
    </a:spDef>
    <a:lnDef>
      <a:spPr bwMode="auto">
        <a:noFill/>
        <a:ln w="38100" cap="flat" cmpd="sng" algn="ctr">
          <a:solidFill>
            <a:schemeClr val="tx1"/>
          </a:solidFill>
          <a:prstDash val="solid"/>
          <a:round/>
          <a:headEnd type="none" w="sm" len="sm"/>
          <a:tailEnd type="none"/>
        </a:ln>
        <a:effectLst/>
      </a:spPr>
      <a:bodyPr/>
      <a:lstStyle/>
    </a:lnDef>
    <a:txDef>
      <a:spPr>
        <a:noFill/>
        <a:ln w="0">
          <a:noFill/>
        </a:ln>
      </a:spPr>
      <a:bodyPr wrap="square" lIns="0" rtlCol="0">
        <a:noAutofit/>
      </a:bodyPr>
      <a:lstStyle>
        <a:defPPr>
          <a:defRPr sz="1800" dirty="0" smtClean="0"/>
        </a:defPPr>
      </a:lstStyle>
    </a:txDef>
  </a:objectDefaults>
  <a:extraClrSchemeLst>
    <a:extraClrScheme>
      <a:clrScheme name="evaluation_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valuation_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evaluation_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valuation_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valuation_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valuation_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evaluation_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evaluation_intro">
  <a:themeElements>
    <a:clrScheme name="">
      <a:dk1>
        <a:srgbClr val="000000"/>
      </a:dk1>
      <a:lt1>
        <a:srgbClr val="33CCFF"/>
      </a:lt1>
      <a:dk2>
        <a:srgbClr val="000000"/>
      </a:dk2>
      <a:lt2>
        <a:srgbClr val="919191"/>
      </a:lt2>
      <a:accent1>
        <a:srgbClr val="618FFD"/>
      </a:accent1>
      <a:accent2>
        <a:srgbClr val="00AE00"/>
      </a:accent2>
      <a:accent3>
        <a:srgbClr val="ADE2FF"/>
      </a:accent3>
      <a:accent4>
        <a:srgbClr val="000000"/>
      </a:accent4>
      <a:accent5>
        <a:srgbClr val="B7C6FE"/>
      </a:accent5>
      <a:accent6>
        <a:srgbClr val="009D00"/>
      </a:accent6>
      <a:hlink>
        <a:srgbClr val="FC0128"/>
      </a:hlink>
      <a:folHlink>
        <a:srgbClr val="CECECE"/>
      </a:folHlink>
    </a:clrScheme>
    <a:fontScheme name="evaluation_intro">
      <a:majorFont>
        <a:latin typeface="Times New Roman"/>
        <a:ea typeface="Times New Roman"/>
        <a:cs typeface="Arial"/>
      </a:majorFont>
      <a:minorFont>
        <a:latin typeface="Times New Roman"/>
        <a:ea typeface="Times New Roman"/>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chemeClr val="tx1"/>
          </a:solidFill>
          <a:prstDash val="solid"/>
          <a:round/>
          <a:headEnd type="none" w="sm" len="sm"/>
          <a:tailEnd type="none"/>
        </a:ln>
        <a:effectLst/>
      </a:spPr>
      <a:bodyPr rtlCol="0" anchor="t" anchorCtr="0"/>
      <a:lstStyle>
        <a:defPPr algn="ctr">
          <a:defRPr sz="1600" dirty="0" smtClean="0"/>
        </a:defPPr>
      </a:lstStyle>
    </a:spDef>
    <a:lnDef>
      <a:spPr bwMode="auto">
        <a:noFill/>
        <a:ln w="38100" cap="flat" cmpd="sng" algn="ctr">
          <a:solidFill>
            <a:schemeClr val="tx1"/>
          </a:solidFill>
          <a:prstDash val="solid"/>
          <a:round/>
          <a:headEnd type="none" w="sm" len="sm"/>
          <a:tailEnd type="none"/>
        </a:ln>
        <a:effectLst/>
      </a:spPr>
      <a:bodyPr/>
      <a:lstStyle/>
    </a:lnDef>
    <a:txDef>
      <a:spPr>
        <a:noFill/>
        <a:ln w="0">
          <a:noFill/>
        </a:ln>
      </a:spPr>
      <a:bodyPr wrap="square" lIns="0" rtlCol="0">
        <a:noAutofit/>
      </a:bodyPr>
      <a:lstStyle>
        <a:defPPr>
          <a:defRPr sz="1800" dirty="0" smtClean="0"/>
        </a:defPPr>
      </a:lstStyle>
    </a:txDef>
  </a:objectDefaults>
  <a:extraClrSchemeLst>
    <a:extraClrScheme>
      <a:clrScheme name="evaluation_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valuation_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evaluation_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valuation_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valuation_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valuation_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evaluation_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2274</Words>
  <Application>Microsoft Office PowerPoint</Application>
  <PresentationFormat>On-screen Show (4:3)</PresentationFormat>
  <Paragraphs>400</Paragraphs>
  <Slides>37</Slides>
  <Notes>4</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37</vt:i4>
      </vt:variant>
    </vt:vector>
  </HeadingPairs>
  <TitlesOfParts>
    <vt:vector size="46" baseType="lpstr">
      <vt:lpstr>Arial</vt:lpstr>
      <vt:lpstr>Calibri</vt:lpstr>
      <vt:lpstr>Consolas</vt:lpstr>
      <vt:lpstr>Times New Roman</vt:lpstr>
      <vt:lpstr>Office Theme</vt:lpstr>
      <vt:lpstr>evaluation_intro</vt:lpstr>
      <vt:lpstr>evaluation_intro</vt:lpstr>
      <vt:lpstr>Office Theme</vt:lpstr>
      <vt:lpstr>Office Theme</vt:lpstr>
      <vt:lpstr>Introduction To Object-Oriented Programming</vt:lpstr>
      <vt:lpstr>An Example Of The Object-Oriented Approach (Simulation)</vt:lpstr>
      <vt:lpstr>Classes/Objects</vt:lpstr>
      <vt:lpstr>A Class Must Be First Defined</vt:lpstr>
      <vt:lpstr>Defining A Java Class</vt:lpstr>
      <vt:lpstr>The First Object-Oriented Example</vt:lpstr>
      <vt:lpstr>The Driver Class</vt:lpstr>
      <vt:lpstr>Class Person</vt:lpstr>
      <vt:lpstr>New Concepts: Classes Vs. Objects</vt:lpstr>
      <vt:lpstr>New Concepts: Classes Vs. Objects (2)</vt:lpstr>
      <vt:lpstr>Compiling Multiple Classes</vt:lpstr>
      <vt:lpstr>Defining The Attributes Of A Class In Java</vt:lpstr>
      <vt:lpstr>Defining The Methods Of A Class In Java</vt:lpstr>
      <vt:lpstr>What Are Methods</vt:lpstr>
      <vt:lpstr>Instantiation </vt:lpstr>
      <vt:lpstr>Constructor</vt:lpstr>
      <vt:lpstr>New Term: Default Constructor</vt:lpstr>
      <vt:lpstr>Creating An Object</vt:lpstr>
      <vt:lpstr>Terminology: Methods Vs. Functions</vt:lpstr>
      <vt:lpstr>Class Person</vt:lpstr>
      <vt:lpstr>Class Driver</vt:lpstr>
      <vt:lpstr>Constructors</vt:lpstr>
      <vt:lpstr>Overloading And Good Design</vt:lpstr>
      <vt:lpstr>Method Overloading: Things To Avoid</vt:lpstr>
      <vt:lpstr>Method Signatures And Program Design</vt:lpstr>
      <vt:lpstr>New Term: Encapsulation/Information Hiding</vt:lpstr>
      <vt:lpstr>How Does Hiding Information Protect Data?</vt:lpstr>
      <vt:lpstr>Class Inventory</vt:lpstr>
      <vt:lpstr>Error</vt:lpstr>
      <vt:lpstr>Types of error</vt:lpstr>
      <vt:lpstr>Errors and Error Handling</vt:lpstr>
      <vt:lpstr>Errors and Error Handling</vt:lpstr>
      <vt:lpstr>Exceptions</vt:lpstr>
      <vt:lpstr>Standard Java Exceptions</vt:lpstr>
      <vt:lpstr>Coding Exceptions</vt:lpstr>
      <vt:lpstr>Coding Exceptions</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Object-Oriented Programming</dc:title>
  <dc:creator>HP</dc:creator>
  <cp:lastModifiedBy>kaleabhijeet2004@outlook.com</cp:lastModifiedBy>
  <cp:revision>2</cp:revision>
  <cp:lastPrinted>2023-10-09T18:11:43Z</cp:lastPrinted>
  <dcterms:created xsi:type="dcterms:W3CDTF">2023-10-09T18:11:43Z</dcterms:created>
  <dcterms:modified xsi:type="dcterms:W3CDTF">2023-10-09T18:36:18Z</dcterms:modified>
</cp:coreProperties>
</file>