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ED648-92FF-44AF-BD3F-4C6048B0E939}" type="datetimeFigureOut">
              <a:rPr lang="en-US" smtClean="0"/>
              <a:t>16-02-21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C89DC-52E4-4D9B-9D2C-148DB88FDD26}" type="slidenum">
              <a:rPr lang="en-US" smtClean="0"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ED648-92FF-44AF-BD3F-4C6048B0E939}" type="datetimeFigureOut">
              <a:rPr lang="en-US" smtClean="0"/>
              <a:t>16-02-21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C89DC-52E4-4D9B-9D2C-148DB88FDD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ED648-92FF-44AF-BD3F-4C6048B0E939}" type="datetimeFigureOut">
              <a:rPr lang="en-US" smtClean="0"/>
              <a:t>16-02-21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C89DC-52E4-4D9B-9D2C-148DB88FDD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ED648-92FF-44AF-BD3F-4C6048B0E939}" type="datetimeFigureOut">
              <a:rPr lang="en-US" smtClean="0"/>
              <a:t>16-02-21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C89DC-52E4-4D9B-9D2C-148DB88FDD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ED648-92FF-44AF-BD3F-4C6048B0E939}" type="datetimeFigureOut">
              <a:rPr lang="en-US" smtClean="0"/>
              <a:t>16-02-21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C89DC-52E4-4D9B-9D2C-148DB88FDD2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ED648-92FF-44AF-BD3F-4C6048B0E939}" type="datetimeFigureOut">
              <a:rPr lang="en-US" smtClean="0"/>
              <a:t>16-02-21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C89DC-52E4-4D9B-9D2C-148DB88FDD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ED648-92FF-44AF-BD3F-4C6048B0E939}" type="datetimeFigureOut">
              <a:rPr lang="en-US" smtClean="0"/>
              <a:t>16-02-21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C89DC-52E4-4D9B-9D2C-148DB88FDD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ED648-92FF-44AF-BD3F-4C6048B0E939}" type="datetimeFigureOut">
              <a:rPr lang="en-US" smtClean="0"/>
              <a:t>16-02-21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C89DC-52E4-4D9B-9D2C-148DB88FDD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ED648-92FF-44AF-BD3F-4C6048B0E939}" type="datetimeFigureOut">
              <a:rPr lang="en-US" smtClean="0"/>
              <a:t>16-02-21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C89DC-52E4-4D9B-9D2C-148DB88FDD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ED648-92FF-44AF-BD3F-4C6048B0E939}" type="datetimeFigureOut">
              <a:rPr lang="en-US" smtClean="0"/>
              <a:t>16-02-21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C89DC-52E4-4D9B-9D2C-148DB88FDD26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ED648-92FF-44AF-BD3F-4C6048B0E939}" type="datetimeFigureOut">
              <a:rPr lang="en-US" smtClean="0"/>
              <a:t>16-02-21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C89DC-52E4-4D9B-9D2C-148DB88FDD26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661ED648-92FF-44AF-BD3F-4C6048B0E939}" type="datetimeFigureOut">
              <a:rPr lang="en-US" smtClean="0"/>
              <a:t>16-02-21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EEC89DC-52E4-4D9B-9D2C-148DB88FDD26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5400" dirty="0" smtClean="0">
                <a:solidFill>
                  <a:srgbClr val="FFC000"/>
                </a:solidFill>
                <a:latin typeface="Algerian" pitchFamily="82" charset="0"/>
              </a:rPr>
              <a:t>THE SPARKS FOUNDATION</a:t>
            </a:r>
            <a:endParaRPr lang="en-US" sz="5400" dirty="0">
              <a:solidFill>
                <a:srgbClr val="FFC000"/>
              </a:solidFill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WEB DEVELOPMENT AND DESIGNING INTERN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53000" y="6312464"/>
            <a:ext cx="419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en-US" sz="2400" b="1" dirty="0" smtClean="0">
                <a:ln w="12700">
                  <a:solidFill>
                    <a:srgbClr val="DFE6D0">
                      <a:satMod val="155000"/>
                    </a:srgbClr>
                  </a:solidFill>
                  <a:prstDash val="solid"/>
                </a:ln>
                <a:solidFill>
                  <a:schemeClr val="tx1">
                    <a:lumMod val="9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Design By: Mohammad </a:t>
            </a:r>
            <a:r>
              <a:rPr lang="en-US" sz="2400" b="1" dirty="0" err="1" smtClean="0">
                <a:ln w="12700">
                  <a:solidFill>
                    <a:srgbClr val="DFE6D0">
                      <a:satMod val="155000"/>
                    </a:srgbClr>
                  </a:solidFill>
                  <a:prstDash val="solid"/>
                </a:ln>
                <a:solidFill>
                  <a:schemeClr val="tx1">
                    <a:lumMod val="9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Kashif</a:t>
            </a:r>
            <a:endParaRPr lang="en-US" sz="2400" b="1" dirty="0">
              <a:ln w="12700">
                <a:solidFill>
                  <a:srgbClr val="DFE6D0">
                    <a:satMod val="155000"/>
                  </a:srgbClr>
                </a:solidFill>
                <a:prstDash val="solid"/>
              </a:ln>
              <a:solidFill>
                <a:schemeClr val="tx1">
                  <a:lumMod val="9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5283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27" y="83820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8800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TASK #1</a:t>
            </a:r>
            <a:endParaRPr lang="en-US" sz="8800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7030A0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396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sz="3600" b="1" kern="1200" cap="none" spc="5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000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50800" algn="tl" rotWithShape="0">
                    <a:srgbClr val="000000"/>
                  </a:outerShdw>
                  <a:reflection blurRad="6350" stA="60000" endA="900" endPos="60000" dist="29997" dir="5400000" sy="-100000" algn="bl" rotWithShape="0"/>
                </a:effectLst>
              </a:rPr>
              <a:t>Basic Banking System</a:t>
            </a:r>
            <a:endParaRPr lang="en-US" sz="8000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FFFF00"/>
              </a:solidFill>
              <a:effectLst>
                <a:outerShdw blurRad="50800" algn="tl" rotWithShape="0">
                  <a:srgbClr val="000000"/>
                </a:outerShdw>
                <a:reflection blurRad="6350" stA="60000" endA="900" endPos="60000" dist="29997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369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8762999" cy="647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695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13" y="157062"/>
            <a:ext cx="8774987" cy="654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270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8674100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436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8674100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794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1000"/>
            <a:ext cx="8538567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6903311"/>
      </p:ext>
    </p:extLst>
  </p:cSld>
  <p:clrMapOvr>
    <a:masterClrMapping/>
  </p:clrMapOvr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199</TotalTime>
  <Words>19</Words>
  <Application>Microsoft Office PowerPoint</Application>
  <PresentationFormat>On-screen Show (4:3)</PresentationFormat>
  <Paragraphs>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Thatch</vt:lpstr>
      <vt:lpstr>THE SPARKS FOUNDATION</vt:lpstr>
      <vt:lpstr>TASK #1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SPARKS FOUNDATION</dc:title>
  <dc:creator>jkl</dc:creator>
  <cp:lastModifiedBy>jkl</cp:lastModifiedBy>
  <cp:revision>6</cp:revision>
  <dcterms:created xsi:type="dcterms:W3CDTF">2021-02-11T06:34:07Z</dcterms:created>
  <dcterms:modified xsi:type="dcterms:W3CDTF">2021-02-16T06:44:25Z</dcterms:modified>
</cp:coreProperties>
</file>