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7" r:id="rId3"/>
    <p:sldId id="273" r:id="rId4"/>
    <p:sldId id="274" r:id="rId5"/>
    <p:sldId id="272" r:id="rId6"/>
    <p:sldId id="275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CC99"/>
    <a:srgbClr val="FF5050"/>
    <a:srgbClr val="E41A28"/>
    <a:srgbClr val="3173F7"/>
    <a:srgbClr val="FFFFFF"/>
    <a:srgbClr val="F7DF1E"/>
    <a:srgbClr val="FDC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7A91-06C0-40AE-842D-3A9E6740877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4DAD7-4D8F-4876-B59F-97ED4001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B0A-F025-4EDD-8CFB-095C885E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4F377-36F2-4963-967D-0B4CD5D1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DB85-2F5F-4597-8707-D3AACD9B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27B4-80B9-4A16-9D97-EE26D823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2AEB-B90A-4D7E-A2B0-E8B9CFDB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D69F-5D41-4597-96C1-0F88E8F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E049-26B0-4137-8A37-56FC57AD7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F964-B1F8-4B84-B244-6EA78F97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4E97-D3E9-4642-A3B6-04E49CC9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6CE-05B6-43F6-9175-048FA51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A34B-B9CB-4AF2-A385-9245E712D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4456-1F30-4CDF-9B60-96417A02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88A2-6551-4FC0-B325-966D55E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DBF4-65E1-4DBA-8B51-9AFA6603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24B-6DB3-4EF8-84E0-6E62A8D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701-90F0-4549-A05F-F179A9B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0B70-06C0-4F8B-A52C-A913711D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56C7-B101-4C9E-8839-25886D89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EA04-895E-455D-95F8-5A45976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E344-0CC5-414D-8350-DEDB2145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28FE-18F7-4EA7-A93F-6E3E502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7FF2-5384-480B-92A6-E82BBA1A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C6B3-A465-43C3-BFA9-8262913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3436-78F8-49AD-91A6-588B6605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4B3F-F0B5-46BD-9246-66A767C0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EA86-C43B-4125-BFFE-FF7384A7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662F-0E68-41AB-BFF3-E38A1434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D4F83-9D7F-43CE-88A5-990C3A5D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2E23-D667-4131-A501-6DACDFE7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E0D0D-308A-4C6D-99EC-D5D06CB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DE13-D01A-44A9-8342-C2CEEDAE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C1F-F6B7-4F6D-B296-B405A35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4534-269D-44B8-AEEA-2EFA6DB7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D3C9-BDDB-4542-B58E-488B30EB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AD335-107A-46FA-8774-518388A7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0A65-9787-4300-81C6-1EA25456F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D3915-0068-4159-B4D0-8F4CC499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3627D-0B5E-4333-8A2F-04657CCE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1CA7E-5415-49AA-830D-8E9B531E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61FC-421F-46DD-8D93-A9E4920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257A0-50BA-469B-96B9-9755E1F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F6B6-3367-460F-9D73-ECE28C17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2531F-FFA2-4160-9597-4B096D45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8B6AE-13F0-4029-A203-6C17FAD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3A7FD-D240-467B-BF89-8D0D83A0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680FE-3D9B-4D71-A738-2D509F7E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B95-D726-4276-AFA7-56837501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E23-8917-4089-A8C3-C67F1185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59BC-4269-4C9D-9BF3-42128AED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1467-8F1F-41D4-8A9E-7ECF0A8D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4001-22A7-437F-993D-D56F53B5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895D-B675-40B1-8D09-A12FB8D3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EABC-3ABB-4B36-A8F7-364A2375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48400-9D63-49EC-93EE-2FC3E98ED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66F89-CBC1-43A6-BF5C-588AFC6E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B704-D85B-48FD-A018-AF2B58CB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608E-B570-4FA9-8997-857207B2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F637-2B34-46B4-8BDD-124A0A60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5252-45EB-42FC-9FD0-D0777D59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812B-A35F-420D-8F16-8F8D13E1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E17D-3F4A-488E-ABEF-D2EE5B06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6CBD-A120-46A4-8677-9A71D044FF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91EC-5279-4FC6-96A2-76BD7BE3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68AE-B265-4202-B2C6-E4737CCE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Tutorial">
            <a:extLst>
              <a:ext uri="{FF2B5EF4-FFF2-40B4-BE49-F238E27FC236}">
                <a16:creationId xmlns:a16="http://schemas.microsoft.com/office/drawing/2014/main" id="{97756740-F603-4EC7-9FB5-B7D534CF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984123"/>
            <a:ext cx="2143125" cy="2143125"/>
          </a:xfrm>
          <a:prstGeom prst="rect">
            <a:avLst/>
          </a:prstGeom>
          <a:solidFill>
            <a:srgbClr val="F7DF1E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453B7-5903-40C4-A830-694563E1275C}"/>
              </a:ext>
            </a:extLst>
          </p:cNvPr>
          <p:cNvSpPr txBox="1"/>
          <p:nvPr/>
        </p:nvSpPr>
        <p:spPr>
          <a:xfrm>
            <a:off x="3758183" y="4379762"/>
            <a:ext cx="491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Tutorial By </a:t>
            </a:r>
            <a:r>
              <a:rPr lang="en-US" sz="4800" b="1" dirty="0">
                <a:solidFill>
                  <a:srgbClr val="3173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Maruf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ED797-C5AB-4EBA-A16A-9DDB27A80B4B}"/>
              </a:ext>
            </a:extLst>
          </p:cNvPr>
          <p:cNvSpPr txBox="1"/>
          <p:nvPr/>
        </p:nvSpPr>
        <p:spPr>
          <a:xfrm>
            <a:off x="4831394" y="3456432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JavaScript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-2813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Array ?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54737C-33B0-4565-A808-D0BE4BA6291E}"/>
              </a:ext>
            </a:extLst>
          </p:cNvPr>
          <p:cNvSpPr txBox="1"/>
          <p:nvPr/>
        </p:nvSpPr>
        <p:spPr>
          <a:xfrm>
            <a:off x="271653" y="910144"/>
            <a:ext cx="1164869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Array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হলো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এক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ধরনের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Data Type ।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Array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ব্যবহার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অনেকগুলো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E41A28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একটি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variable এ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রাখার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Array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লেখার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E41A28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[ ]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দ্বারা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আবদ্ধ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করতে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JavaScript Array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গুলোকে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আলাদা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,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ব্যবহার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করতে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।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6BDA3-9B00-43FF-83A0-D39CF3FE3AE1}"/>
              </a:ext>
            </a:extLst>
          </p:cNvPr>
          <p:cNvSpPr txBox="1"/>
          <p:nvPr/>
        </p:nvSpPr>
        <p:spPr>
          <a:xfrm>
            <a:off x="5459447" y="451022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Syntax</a:t>
            </a:r>
            <a:endParaRPr lang="en-US" sz="24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394A2-3F22-4AF7-8EFC-641D2F7F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60" y="5454205"/>
            <a:ext cx="8258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5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Array Creation 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63FA674-4580-432A-B242-74935168E1BF}"/>
              </a:ext>
            </a:extLst>
          </p:cNvPr>
          <p:cNvSpPr/>
          <p:nvPr/>
        </p:nvSpPr>
        <p:spPr>
          <a:xfrm>
            <a:off x="190500" y="1022604"/>
            <a:ext cx="3538148" cy="730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Creating An Empty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C3FE6-2B8C-46B2-A43E-F2AB6684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2" y="2175087"/>
            <a:ext cx="3724275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0A1488-F07B-459A-A9AB-FAD01206C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11" y="3183924"/>
            <a:ext cx="5781675" cy="7309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A55DAF-9E81-413D-960C-56830198D266}"/>
              </a:ext>
            </a:extLst>
          </p:cNvPr>
          <p:cNvSpPr/>
          <p:nvPr/>
        </p:nvSpPr>
        <p:spPr>
          <a:xfrm>
            <a:off x="190500" y="4192762"/>
            <a:ext cx="3833101" cy="730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Creating Array With 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8F257F-E6AF-43DB-AA9F-7E4409BE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12" y="5373433"/>
            <a:ext cx="8258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2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Array Element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2EA6E44-AFB4-4FC1-AA0D-8B296E4C69BE}"/>
              </a:ext>
            </a:extLst>
          </p:cNvPr>
          <p:cNvSpPr/>
          <p:nvPr/>
        </p:nvSpPr>
        <p:spPr>
          <a:xfrm>
            <a:off x="258609" y="1023928"/>
            <a:ext cx="11601629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 Condense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Bahnschrift SemiBold Condensed" panose="020B0502040204020203" pitchFamily="34" charset="0"/>
                <a:cs typeface="Hind Siliguri" panose="02000000000000000000" pitchFamily="2" charset="0"/>
              </a:rPr>
              <a:t> 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Array 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এ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র </a:t>
            </a:r>
            <a:r>
              <a:rPr lang="en-US" sz="2800" b="1" dirty="0">
                <a:solidFill>
                  <a:srgbClr val="00CC99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গ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ু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ল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ো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ক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ে </a:t>
            </a:r>
            <a:r>
              <a:rPr lang="en-US" sz="2800" b="1" dirty="0">
                <a:solidFill>
                  <a:srgbClr val="00B0F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Index Number 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অ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ন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ু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য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া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য়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ী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স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া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জ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া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ন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ো 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হ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য়ে থা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ক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ে।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Index Number </a:t>
            </a:r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0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থেকে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Start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।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JavaScript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এর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এক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ট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ি Array </a:t>
            </a:r>
            <a:r>
              <a:rPr lang="as-IN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ত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ে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বিভিন্ন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প্রকার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CC99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CC99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type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এর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Store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করা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যেতে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পারে</a:t>
            </a:r>
            <a:r>
              <a:rPr lang="en-US" sz="2800" b="1" dirty="0"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 । </a:t>
            </a:r>
            <a:endParaRPr lang="en-US" b="1" dirty="0">
              <a:solidFill>
                <a:srgbClr val="00B0F0"/>
              </a:solidFill>
              <a:latin typeface="Bahnschrift SemiBold Condensed" panose="020B0502040204020203" pitchFamily="34" charset="0"/>
              <a:cs typeface="Hind Siliguri SemiBol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0E5FC-B57E-48B9-8D9A-3121DAF5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83" y="2856788"/>
            <a:ext cx="11680552" cy="8472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5E4941-760A-4665-80C9-A697D1094C66}"/>
              </a:ext>
            </a:extLst>
          </p:cNvPr>
          <p:cNvSpPr/>
          <p:nvPr/>
        </p:nvSpPr>
        <p:spPr>
          <a:xfrm>
            <a:off x="287606" y="3688608"/>
            <a:ext cx="3778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Array Accessing first Element</a:t>
            </a:r>
            <a:r>
              <a:rPr lang="en-US" dirty="0"/>
              <a:t>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A0C1-9EB7-48F0-B2A4-6CCC4611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06" y="4571106"/>
            <a:ext cx="9064787" cy="5232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CFCF61-82D3-4570-9659-F6A7DEE34AB4}"/>
              </a:ext>
            </a:extLst>
          </p:cNvPr>
          <p:cNvSpPr/>
          <p:nvPr/>
        </p:nvSpPr>
        <p:spPr>
          <a:xfrm>
            <a:off x="190500" y="5256276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Array Accessing system</a:t>
            </a:r>
            <a:r>
              <a:rPr lang="en-US" dirty="0"/>
              <a:t> 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666F28-A19D-45D1-B6F1-D2124F9E0D03}"/>
              </a:ext>
            </a:extLst>
          </p:cNvPr>
          <p:cNvCxnSpPr>
            <a:cxnSpLocks/>
          </p:cNvCxnSpPr>
          <p:nvPr/>
        </p:nvCxnSpPr>
        <p:spPr>
          <a:xfrm flipH="1">
            <a:off x="4738836" y="4396212"/>
            <a:ext cx="324612" cy="279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E726401-C701-4C0D-8435-E2D721FC047A}"/>
              </a:ext>
            </a:extLst>
          </p:cNvPr>
          <p:cNvSpPr/>
          <p:nvPr/>
        </p:nvSpPr>
        <p:spPr>
          <a:xfrm>
            <a:off x="5063448" y="4116872"/>
            <a:ext cx="1517904" cy="366787"/>
          </a:xfrm>
          <a:prstGeom prst="rect">
            <a:avLst/>
          </a:prstGeom>
          <a:solidFill>
            <a:srgbClr val="3173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41003F-158A-4CD9-A2A6-B4EDB060DCF4}"/>
              </a:ext>
            </a:extLst>
          </p:cNvPr>
          <p:cNvSpPr txBox="1"/>
          <p:nvPr/>
        </p:nvSpPr>
        <p:spPr>
          <a:xfrm>
            <a:off x="3853893" y="5904972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VariableName</a:t>
            </a:r>
            <a:r>
              <a:rPr lang="en-US" sz="2800" b="1" dirty="0">
                <a:solidFill>
                  <a:srgbClr val="FF5050"/>
                </a:solidFill>
                <a:latin typeface="Bahnschrift SemiBold Condensed" panose="020B0502040204020203" pitchFamily="34" charset="0"/>
              </a:rPr>
              <a:t>[</a:t>
            </a:r>
            <a:r>
              <a:rPr lang="en-US" sz="2800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indexNumber</a:t>
            </a:r>
            <a:r>
              <a:rPr lang="en-US" sz="2800" b="1" dirty="0">
                <a:solidFill>
                  <a:srgbClr val="FF5050"/>
                </a:solidFill>
                <a:latin typeface="Bahnschrift SemiBold Condensed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28671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Object ?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54737C-33B0-4565-A808-D0BE4BA6291E}"/>
              </a:ext>
            </a:extLst>
          </p:cNvPr>
          <p:cNvSpPr txBox="1"/>
          <p:nvPr/>
        </p:nvSpPr>
        <p:spPr>
          <a:xfrm>
            <a:off x="271653" y="1108892"/>
            <a:ext cx="1164869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object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হলো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এক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ধরনের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Data Type ।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object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ব্যবহার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অনেকগুলো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E41A28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একটি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variable এ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রাখার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object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লেখার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E41A28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data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{ }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দ্বারা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আবদ্ধ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করতে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।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 object </a:t>
            </a:r>
            <a:r>
              <a:rPr lang="en-US" sz="2800" b="1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এ</a:t>
            </a: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data</a:t>
            </a: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রাখতে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হলে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key</a:t>
            </a: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: </a:t>
            </a:r>
            <a:r>
              <a:rPr lang="en-US" sz="2800" dirty="0">
                <a:solidFill>
                  <a:srgbClr val="3173F7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value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রূপে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লিখতে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হবে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।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060BD-8F39-4F7B-BF7C-2719FB75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4424738"/>
            <a:ext cx="2324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1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Object Creation 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63FA674-4580-432A-B242-74935168E1BF}"/>
              </a:ext>
            </a:extLst>
          </p:cNvPr>
          <p:cNvSpPr/>
          <p:nvPr/>
        </p:nvSpPr>
        <p:spPr>
          <a:xfrm>
            <a:off x="190500" y="1058471"/>
            <a:ext cx="3637534" cy="730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Creating An Empty Object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55DAF-9E81-413D-960C-56830198D266}"/>
              </a:ext>
            </a:extLst>
          </p:cNvPr>
          <p:cNvSpPr/>
          <p:nvPr/>
        </p:nvSpPr>
        <p:spPr>
          <a:xfrm>
            <a:off x="190500" y="2844670"/>
            <a:ext cx="3932487" cy="730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Creating Object With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0018B-A280-49DC-83B2-E35A1F21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31" y="1923399"/>
            <a:ext cx="4335877" cy="730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78639-04F2-440F-8B0D-626A4B3B7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9" y="2006651"/>
            <a:ext cx="3139821" cy="802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81240E-AC09-472E-B96B-6FDDA3DBA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71" y="3739424"/>
            <a:ext cx="5953347" cy="730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66E2F-0C4F-46DD-9992-2387193CF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582" y="2955905"/>
            <a:ext cx="3184357" cy="20216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6E63CE-AB8A-4BFE-AFC9-E7A8407D516D}"/>
              </a:ext>
            </a:extLst>
          </p:cNvPr>
          <p:cNvSpPr/>
          <p:nvPr/>
        </p:nvSpPr>
        <p:spPr>
          <a:xfrm>
            <a:off x="190499" y="4541097"/>
            <a:ext cx="3554178" cy="730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latin typeface="Bahnschrift SemiBold Condensed" panose="020B0502040204020203" pitchFamily="34" charset="0"/>
                <a:cs typeface="Hind Siliguri SemiBold" panose="02000000000000000000" pitchFamily="2" charset="0"/>
              </a:rPr>
              <a:t>Accessing Object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702DB-0081-4F11-BA00-4BF55AD90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360" y="5522176"/>
            <a:ext cx="4333875" cy="6572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50FEF-8A7F-4640-9187-0366BFCFEB5F}"/>
              </a:ext>
            </a:extLst>
          </p:cNvPr>
          <p:cNvCxnSpPr>
            <a:cxnSpLocks/>
          </p:cNvCxnSpPr>
          <p:nvPr/>
        </p:nvCxnSpPr>
        <p:spPr>
          <a:xfrm flipH="1">
            <a:off x="5057833" y="5183847"/>
            <a:ext cx="501719" cy="63224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7350ED-B4E3-49FD-99AF-D3000FDB9852}"/>
              </a:ext>
            </a:extLst>
          </p:cNvPr>
          <p:cNvCxnSpPr>
            <a:cxnSpLocks/>
          </p:cNvCxnSpPr>
          <p:nvPr/>
        </p:nvCxnSpPr>
        <p:spPr>
          <a:xfrm flipH="1" flipV="1">
            <a:off x="5709590" y="6004807"/>
            <a:ext cx="484632" cy="3491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D58689-2744-4FDA-8DAE-302596FC6573}"/>
              </a:ext>
            </a:extLst>
          </p:cNvPr>
          <p:cNvSpPr/>
          <p:nvPr/>
        </p:nvSpPr>
        <p:spPr>
          <a:xfrm>
            <a:off x="5367527" y="4962735"/>
            <a:ext cx="1556329" cy="469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6E511-8BBE-4FED-9BC1-79DDA25D8B0C}"/>
              </a:ext>
            </a:extLst>
          </p:cNvPr>
          <p:cNvSpPr/>
          <p:nvPr/>
        </p:nvSpPr>
        <p:spPr>
          <a:xfrm>
            <a:off x="6185079" y="6204031"/>
            <a:ext cx="729634" cy="46968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611489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22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Project - 03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7F76F-B4A4-4B17-99EE-26CC127C09EE}"/>
              </a:ext>
            </a:extLst>
          </p:cNvPr>
          <p:cNvSpPr txBox="1"/>
          <p:nvPr/>
        </p:nvSpPr>
        <p:spPr>
          <a:xfrm>
            <a:off x="3922776" y="1231900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Practice Project</a:t>
            </a:r>
          </a:p>
        </p:txBody>
      </p:sp>
    </p:spTree>
    <p:extLst>
      <p:ext uri="{BB962C8B-B14F-4D97-AF65-F5344CB8AC3E}">
        <p14:creationId xmlns:p14="http://schemas.microsoft.com/office/powerpoint/2010/main" val="214205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C910"/>
        </a:solidFill>
        <a:ln>
          <a:solidFill>
            <a:srgbClr val="FDC91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225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Agency FB</vt:lpstr>
      <vt:lpstr>Arial</vt:lpstr>
      <vt:lpstr>Bahnschrift SemiBold</vt:lpstr>
      <vt:lpstr>Bahnschrift SemiBold Condensed</vt:lpstr>
      <vt:lpstr>Bahnschrift SemiBold SemiConden</vt:lpstr>
      <vt:lpstr>Calibri</vt:lpstr>
      <vt:lpstr>Calibri Light</vt:lpstr>
      <vt:lpstr>Hind Siliguri</vt:lpstr>
      <vt:lpstr>Hind Siliguri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Maruf</dc:creator>
  <cp:lastModifiedBy>Md Maruf</cp:lastModifiedBy>
  <cp:revision>126</cp:revision>
  <dcterms:created xsi:type="dcterms:W3CDTF">2023-03-24T13:00:35Z</dcterms:created>
  <dcterms:modified xsi:type="dcterms:W3CDTF">2023-03-31T22:44:00Z</dcterms:modified>
</cp:coreProperties>
</file>