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57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DF1E"/>
    <a:srgbClr val="3173F7"/>
    <a:srgbClr val="FDC9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7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C2B0A-F025-4EDD-8CFB-095C885EC0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24F377-36F2-4963-967D-0B4CD5D1DB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8BDB85-2F5F-4597-8707-D3AACD9BB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E6CBD-A120-46A4-8677-9A71D044FFA4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B027B4-80B9-4A16-9D97-EE26D823A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5C2AEB-B90A-4D7E-A2B0-E8B9CFDBE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CD7C0-7926-4E80-A1E8-5C7CA3B13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903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6D69F-5D41-4597-96C1-0F88E8F22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A0E049-26B0-4137-8A37-56FC57AD7A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B6F964-B1F8-4B84-B244-6EA78F974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E6CBD-A120-46A4-8677-9A71D044FFA4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174E97-D3E9-4642-A3B6-04E49CC9C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52B6CE-05B6-43F6-9175-048FA51FE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CD7C0-7926-4E80-A1E8-5C7CA3B13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264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2BA34B-B9CB-4AF2-A385-9245E712D5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404456-1F30-4CDF-9B60-96417A02CD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2988A2-6551-4FC0-B325-966D55E5E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E6CBD-A120-46A4-8677-9A71D044FFA4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67DBF4-65E1-4DBA-8B51-9AFA6603B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22824B-6DB3-4EF8-84E0-6E62A8D40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CD7C0-7926-4E80-A1E8-5C7CA3B13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797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D7701-90F0-4549-A05F-F179A9BA7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6F0B70-06C0-4F8B-A52C-A913711D78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156C7-B101-4C9E-8839-25886D897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E6CBD-A120-46A4-8677-9A71D044FFA4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22EA04-895E-455D-95F8-5A4597689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33E344-0CC5-414D-8350-DEDB21450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CD7C0-7926-4E80-A1E8-5C7CA3B13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296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A28FE-18F7-4EA7-A93F-6E3E50231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2E7FF2-5384-480B-92A6-E82BBA1ACF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90C6B3-A465-43C3-BFA9-8262913D4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E6CBD-A120-46A4-8677-9A71D044FFA4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083436-78F8-49AD-91A6-588B66059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4B4B3F-F0B5-46BD-9246-66A767C00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CD7C0-7926-4E80-A1E8-5C7CA3B13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118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4EA86-C43B-4125-BFFE-FF7384A73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B662F-0E68-41AB-BFF3-E38A1434F6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1D4F83-9D7F-43CE-88A5-990C3A5DD9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342E23-D667-4131-A501-6DACDFE7B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E6CBD-A120-46A4-8677-9A71D044FFA4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BE0D0D-308A-4C6D-99EC-D5D06CB51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98DE13-D01A-44A9-8342-C2CEEDAE2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CD7C0-7926-4E80-A1E8-5C7CA3B13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595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42C1F-F6B7-4F6D-B296-B405A3552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804534-269D-44B8-AEEA-2EFA6DB76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56D3C9-BDDB-4542-B58E-488B30EBFB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5AD335-107A-46FA-8774-518388A74B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630A65-9787-4300-81C6-1EA25456F7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3D3915-0068-4159-B4D0-8F4CC499D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E6CBD-A120-46A4-8677-9A71D044FFA4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93627D-0B5E-4333-8A2F-04657CCEA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61CA7E-5415-49AA-830D-8E9B531E2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CD7C0-7926-4E80-A1E8-5C7CA3B13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24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961FC-421F-46DD-8D93-A9E492040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1257A0-50BA-469B-96B9-9755E1FC2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E6CBD-A120-46A4-8677-9A71D044FFA4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9AF6B6-3367-460F-9D73-ECE28C170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02531F-FFA2-4160-9597-4B096D454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CD7C0-7926-4E80-A1E8-5C7CA3B13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509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88B6AE-13F0-4029-A203-6C17FAD55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E6CBD-A120-46A4-8677-9A71D044FFA4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33A7FD-D240-467B-BF89-8D0D83A00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9680FE-3D9B-4D71-A738-2D509F7E4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CD7C0-7926-4E80-A1E8-5C7CA3B13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488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66B95-D726-4276-AFA7-568375018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8B6E23-8917-4089-A8C3-C67F1185D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6959BC-4269-4C9D-9BF3-42128AEDB9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4D1467-8F1F-41D4-8A9E-7ECF0A8DF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E6CBD-A120-46A4-8677-9A71D044FFA4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D44001-22A7-437F-993D-D56F53B5F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51895D-B675-40B1-8D09-A12FB8D34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CD7C0-7926-4E80-A1E8-5C7CA3B13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284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3EABC-3ABB-4B36-A8F7-364A2375F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F48400-9D63-49EC-93EE-2FC3E98ED9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666F89-CBC1-43A6-BF5C-588AFC6EAB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19B704-D85B-48FD-A018-AF2B58CBA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E6CBD-A120-46A4-8677-9A71D044FFA4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A8608E-B570-4FA9-8997-857207B20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F7F637-2B34-46B4-8BDD-124A0A604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CD7C0-7926-4E80-A1E8-5C7CA3B13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70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EC5252-45EB-42FC-9FD0-D0777D595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EC812B-A35F-420D-8F16-8F8D13E1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F3E17D-3F4A-488E-ABEF-D2EE5B06E5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2E6CBD-A120-46A4-8677-9A71D044FFA4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091EC-5279-4FC6-96A2-76BD7BE3C4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DA68AE-B265-4202-B2C6-E4737CCE28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6CD7C0-7926-4E80-A1E8-5C7CA3B13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327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s/js_2016.asp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DF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JavaScript Tutorial">
            <a:extLst>
              <a:ext uri="{FF2B5EF4-FFF2-40B4-BE49-F238E27FC236}">
                <a16:creationId xmlns:a16="http://schemas.microsoft.com/office/drawing/2014/main" id="{97756740-F603-4EC7-9FB5-B7D534CF9E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4437" y="984123"/>
            <a:ext cx="2143125" cy="2143125"/>
          </a:xfrm>
          <a:prstGeom prst="rect">
            <a:avLst/>
          </a:prstGeom>
          <a:solidFill>
            <a:srgbClr val="F7DF1E"/>
          </a:solidFill>
          <a:ln>
            <a:noFill/>
          </a:ln>
          <a:effectLst>
            <a:glow rad="139700">
              <a:schemeClr val="accent4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EF453B7-5903-40C4-A830-694563E1275C}"/>
              </a:ext>
            </a:extLst>
          </p:cNvPr>
          <p:cNvSpPr txBox="1"/>
          <p:nvPr/>
        </p:nvSpPr>
        <p:spPr>
          <a:xfrm>
            <a:off x="3758183" y="4379762"/>
            <a:ext cx="49135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" panose="020B0502040204020203" pitchFamily="34" charset="0"/>
              </a:rPr>
              <a:t>Tutorial By </a:t>
            </a:r>
            <a:r>
              <a:rPr lang="en-US" sz="4800" b="1" dirty="0">
                <a:solidFill>
                  <a:srgbClr val="3173F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" panose="020B0502040204020203" pitchFamily="34" charset="0"/>
              </a:rPr>
              <a:t>Maruf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C3ED797-C5AB-4EBA-A16A-9DDB27A80B4B}"/>
              </a:ext>
            </a:extLst>
          </p:cNvPr>
          <p:cNvSpPr txBox="1"/>
          <p:nvPr/>
        </p:nvSpPr>
        <p:spPr>
          <a:xfrm>
            <a:off x="4831394" y="3456432"/>
            <a:ext cx="27671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JavaScript</a:t>
            </a:r>
            <a:endParaRPr 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31237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3811FFDE-5F7D-4568-A758-7999DF943BBB}"/>
              </a:ext>
            </a:extLst>
          </p:cNvPr>
          <p:cNvGrpSpPr/>
          <p:nvPr/>
        </p:nvGrpSpPr>
        <p:grpSpPr>
          <a:xfrm>
            <a:off x="0" y="0"/>
            <a:ext cx="12192000" cy="1016000"/>
            <a:chOff x="0" y="0"/>
            <a:chExt cx="12192000" cy="1016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FEE6B35-E260-493A-ADC8-46F16B1E2BFB}"/>
                </a:ext>
              </a:extLst>
            </p:cNvPr>
            <p:cNvSpPr/>
            <p:nvPr/>
          </p:nvSpPr>
          <p:spPr>
            <a:xfrm>
              <a:off x="0" y="0"/>
              <a:ext cx="12192000" cy="1016000"/>
            </a:xfrm>
            <a:prstGeom prst="rect">
              <a:avLst/>
            </a:prstGeom>
            <a:solidFill>
              <a:srgbClr val="F7DF1E"/>
            </a:solidFill>
            <a:ln>
              <a:solidFill>
                <a:srgbClr val="FDC91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026" name="Picture 2" descr="JavaScript Tutorial">
              <a:extLst>
                <a:ext uri="{FF2B5EF4-FFF2-40B4-BE49-F238E27FC236}">
                  <a16:creationId xmlns:a16="http://schemas.microsoft.com/office/drawing/2014/main" id="{DE99D485-4B6B-4B46-A6DF-F399A554BC1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83939" y="23019"/>
              <a:ext cx="919161" cy="9191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40DA8C4-02B8-4C00-95C1-A796CF7196AB}"/>
                </a:ext>
              </a:extLst>
            </p:cNvPr>
            <p:cNvSpPr txBox="1"/>
            <p:nvPr/>
          </p:nvSpPr>
          <p:spPr>
            <a:xfrm>
              <a:off x="190500" y="215900"/>
              <a:ext cx="106249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latin typeface="Bahnschrift SemiBold SemiConden" panose="020B0502040204020203" pitchFamily="34" charset="0"/>
                </a:rPr>
                <a:t>JavaScript Operator</a:t>
              </a: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32388C79-8CD3-4122-89D2-69D9DB06BD1A}"/>
              </a:ext>
            </a:extLst>
          </p:cNvPr>
          <p:cNvSpPr/>
          <p:nvPr/>
        </p:nvSpPr>
        <p:spPr>
          <a:xfrm>
            <a:off x="1175003" y="2473102"/>
            <a:ext cx="5016500" cy="2362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7CFD93-A058-4F95-A6C4-106078BCDF49}"/>
              </a:ext>
            </a:extLst>
          </p:cNvPr>
          <p:cNvSpPr txBox="1"/>
          <p:nvPr/>
        </p:nvSpPr>
        <p:spPr>
          <a:xfrm>
            <a:off x="348343" y="1436432"/>
            <a:ext cx="530915" cy="6510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2800" dirty="0">
              <a:latin typeface="Bahnschrift SemiBold" panose="020B0502040204020203" pitchFamily="34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E68D034-BFC0-4A97-BC58-9493D0A98B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7898476"/>
              </p:ext>
            </p:extLst>
          </p:nvPr>
        </p:nvGraphicFramePr>
        <p:xfrm>
          <a:off x="190500" y="2694445"/>
          <a:ext cx="5523164" cy="3392010"/>
        </p:xfrm>
        <a:graphic>
          <a:graphicData uri="http://schemas.openxmlformats.org/drawingml/2006/table">
            <a:tbl>
              <a:tblPr>
                <a:tableStyleId>{C4B1156A-380E-4F78-BDF5-A606A8083BF9}</a:tableStyleId>
              </a:tblPr>
              <a:tblGrid>
                <a:gridCol w="1379704">
                  <a:extLst>
                    <a:ext uri="{9D8B030D-6E8A-4147-A177-3AD203B41FA5}">
                      <a16:colId xmlns:a16="http://schemas.microsoft.com/office/drawing/2014/main" val="1134138289"/>
                    </a:ext>
                  </a:extLst>
                </a:gridCol>
                <a:gridCol w="4143460">
                  <a:extLst>
                    <a:ext uri="{9D8B030D-6E8A-4147-A177-3AD203B41FA5}">
                      <a16:colId xmlns:a16="http://schemas.microsoft.com/office/drawing/2014/main" val="3141046743"/>
                    </a:ext>
                  </a:extLst>
                </a:gridCol>
              </a:tblGrid>
              <a:tr h="37254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Operator</a:t>
                      </a:r>
                    </a:p>
                  </a:txBody>
                  <a:tcPr marL="133050" marR="66525" marT="66525" marB="665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Description</a:t>
                      </a:r>
                    </a:p>
                  </a:txBody>
                  <a:tcPr marL="66525" marR="66525" marT="66525" marB="66525"/>
                </a:tc>
                <a:extLst>
                  <a:ext uri="{0D108BD9-81ED-4DB2-BD59-A6C34878D82A}">
                    <a16:rowId xmlns:a16="http://schemas.microsoft.com/office/drawing/2014/main" val="2164914644"/>
                  </a:ext>
                </a:extLst>
              </a:tr>
              <a:tr h="37254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+</a:t>
                      </a:r>
                    </a:p>
                  </a:txBody>
                  <a:tcPr marL="133050" marR="66525" marT="66525" marB="665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Addition</a:t>
                      </a:r>
                    </a:p>
                  </a:txBody>
                  <a:tcPr marL="66525" marR="66525" marT="66525" marB="66525"/>
                </a:tc>
                <a:extLst>
                  <a:ext uri="{0D108BD9-81ED-4DB2-BD59-A6C34878D82A}">
                    <a16:rowId xmlns:a16="http://schemas.microsoft.com/office/drawing/2014/main" val="1029430247"/>
                  </a:ext>
                </a:extLst>
              </a:tr>
              <a:tr h="37254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-</a:t>
                      </a:r>
                    </a:p>
                  </a:txBody>
                  <a:tcPr marL="133050" marR="66525" marT="66525" marB="665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Subtraction</a:t>
                      </a:r>
                    </a:p>
                  </a:txBody>
                  <a:tcPr marL="66525" marR="66525" marT="66525" marB="66525"/>
                </a:tc>
                <a:extLst>
                  <a:ext uri="{0D108BD9-81ED-4DB2-BD59-A6C34878D82A}">
                    <a16:rowId xmlns:a16="http://schemas.microsoft.com/office/drawing/2014/main" val="2295347769"/>
                  </a:ext>
                </a:extLst>
              </a:tr>
              <a:tr h="37254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*</a:t>
                      </a:r>
                    </a:p>
                  </a:txBody>
                  <a:tcPr marL="133050" marR="66525" marT="66525" marB="665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Multiplication</a:t>
                      </a:r>
                    </a:p>
                  </a:txBody>
                  <a:tcPr marL="66525" marR="66525" marT="66525" marB="66525"/>
                </a:tc>
                <a:extLst>
                  <a:ext uri="{0D108BD9-81ED-4DB2-BD59-A6C34878D82A}">
                    <a16:rowId xmlns:a16="http://schemas.microsoft.com/office/drawing/2014/main" val="3016418523"/>
                  </a:ext>
                </a:extLst>
              </a:tr>
              <a:tr h="37254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**</a:t>
                      </a:r>
                    </a:p>
                  </a:txBody>
                  <a:tcPr marL="133050" marR="66525" marT="66525" marB="665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Exponentiation (</a:t>
                      </a:r>
                      <a:r>
                        <a:rPr lang="en-US" sz="1600">
                          <a:effectLst/>
                          <a:hlinkClick r:id="rId3"/>
                        </a:rPr>
                        <a:t>ES2016</a:t>
                      </a:r>
                      <a:r>
                        <a:rPr lang="en-US" sz="1600">
                          <a:effectLst/>
                        </a:rPr>
                        <a:t>)</a:t>
                      </a:r>
                    </a:p>
                  </a:txBody>
                  <a:tcPr marL="66525" marR="66525" marT="66525" marB="66525"/>
                </a:tc>
                <a:extLst>
                  <a:ext uri="{0D108BD9-81ED-4DB2-BD59-A6C34878D82A}">
                    <a16:rowId xmlns:a16="http://schemas.microsoft.com/office/drawing/2014/main" val="1893076773"/>
                  </a:ext>
                </a:extLst>
              </a:tr>
              <a:tr h="37254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/</a:t>
                      </a:r>
                    </a:p>
                  </a:txBody>
                  <a:tcPr marL="133050" marR="66525" marT="66525" marB="665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Division</a:t>
                      </a:r>
                    </a:p>
                  </a:txBody>
                  <a:tcPr marL="66525" marR="66525" marT="66525" marB="66525"/>
                </a:tc>
                <a:extLst>
                  <a:ext uri="{0D108BD9-81ED-4DB2-BD59-A6C34878D82A}">
                    <a16:rowId xmlns:a16="http://schemas.microsoft.com/office/drawing/2014/main" val="1666208833"/>
                  </a:ext>
                </a:extLst>
              </a:tr>
              <a:tr h="37254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%</a:t>
                      </a:r>
                    </a:p>
                  </a:txBody>
                  <a:tcPr marL="133050" marR="66525" marT="66525" marB="665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Modulus (Division Remainder)</a:t>
                      </a:r>
                    </a:p>
                  </a:txBody>
                  <a:tcPr marL="66525" marR="66525" marT="66525" marB="66525"/>
                </a:tc>
                <a:extLst>
                  <a:ext uri="{0D108BD9-81ED-4DB2-BD59-A6C34878D82A}">
                    <a16:rowId xmlns:a16="http://schemas.microsoft.com/office/drawing/2014/main" val="1889312275"/>
                  </a:ext>
                </a:extLst>
              </a:tr>
              <a:tr h="37254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++</a:t>
                      </a:r>
                    </a:p>
                  </a:txBody>
                  <a:tcPr marL="133050" marR="66525" marT="66525" marB="665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Increment</a:t>
                      </a:r>
                    </a:p>
                  </a:txBody>
                  <a:tcPr marL="66525" marR="66525" marT="66525" marB="66525"/>
                </a:tc>
                <a:extLst>
                  <a:ext uri="{0D108BD9-81ED-4DB2-BD59-A6C34878D82A}">
                    <a16:rowId xmlns:a16="http://schemas.microsoft.com/office/drawing/2014/main" val="2912535463"/>
                  </a:ext>
                </a:extLst>
              </a:tr>
              <a:tr h="37254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--</a:t>
                      </a:r>
                    </a:p>
                  </a:txBody>
                  <a:tcPr marL="133050" marR="66525" marT="66525" marB="665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Decrement</a:t>
                      </a:r>
                    </a:p>
                  </a:txBody>
                  <a:tcPr marL="66525" marR="66525" marT="66525" marB="66525"/>
                </a:tc>
                <a:extLst>
                  <a:ext uri="{0D108BD9-81ED-4DB2-BD59-A6C34878D82A}">
                    <a16:rowId xmlns:a16="http://schemas.microsoft.com/office/drawing/2014/main" val="1150626696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7A6873A9-56AF-4AD8-8FBF-F4560F7BE7A1}"/>
              </a:ext>
            </a:extLst>
          </p:cNvPr>
          <p:cNvSpPr/>
          <p:nvPr/>
        </p:nvSpPr>
        <p:spPr>
          <a:xfrm>
            <a:off x="519512" y="1772928"/>
            <a:ext cx="4709160" cy="767748"/>
          </a:xfrm>
          <a:prstGeom prst="rect">
            <a:avLst/>
          </a:prstGeom>
          <a:solidFill>
            <a:srgbClr val="FDC910"/>
          </a:solidFill>
          <a:ln>
            <a:solidFill>
              <a:srgbClr val="FDC9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Bold" panose="020B0502040204020203" pitchFamily="34" charset="0"/>
              </a:rPr>
              <a:t>Arithmetic Operators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E6FAA9F-1386-4199-B9F8-1456B4EC9F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6224250"/>
              </p:ext>
            </p:extLst>
          </p:nvPr>
        </p:nvGraphicFramePr>
        <p:xfrm>
          <a:off x="5953730" y="2694444"/>
          <a:ext cx="6047770" cy="3392016"/>
        </p:xfrm>
        <a:graphic>
          <a:graphicData uri="http://schemas.openxmlformats.org/drawingml/2006/table">
            <a:tbl>
              <a:tblPr>
                <a:tableStyleId>{C4B1156A-380E-4F78-BDF5-A606A8083BF9}</a:tableStyleId>
              </a:tblPr>
              <a:tblGrid>
                <a:gridCol w="1510752">
                  <a:extLst>
                    <a:ext uri="{9D8B030D-6E8A-4147-A177-3AD203B41FA5}">
                      <a16:colId xmlns:a16="http://schemas.microsoft.com/office/drawing/2014/main" val="3932275212"/>
                    </a:ext>
                  </a:extLst>
                </a:gridCol>
                <a:gridCol w="2268509">
                  <a:extLst>
                    <a:ext uri="{9D8B030D-6E8A-4147-A177-3AD203B41FA5}">
                      <a16:colId xmlns:a16="http://schemas.microsoft.com/office/drawing/2014/main" val="3478115152"/>
                    </a:ext>
                  </a:extLst>
                </a:gridCol>
                <a:gridCol w="2268509">
                  <a:extLst>
                    <a:ext uri="{9D8B030D-6E8A-4147-A177-3AD203B41FA5}">
                      <a16:colId xmlns:a16="http://schemas.microsoft.com/office/drawing/2014/main" val="1239539933"/>
                    </a:ext>
                  </a:extLst>
                </a:gridCol>
              </a:tblGrid>
              <a:tr h="424001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Operator</a:t>
                      </a:r>
                    </a:p>
                  </a:txBody>
                  <a:tcPr marL="149681" marR="74841" marT="74841" marB="7484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Example</a:t>
                      </a:r>
                    </a:p>
                  </a:txBody>
                  <a:tcPr marL="74841" marR="74841" marT="74841" marB="7484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Same As</a:t>
                      </a:r>
                    </a:p>
                  </a:txBody>
                  <a:tcPr marL="74841" marR="74841" marT="74841" marB="74841"/>
                </a:tc>
                <a:extLst>
                  <a:ext uri="{0D108BD9-81ED-4DB2-BD59-A6C34878D82A}">
                    <a16:rowId xmlns:a16="http://schemas.microsoft.com/office/drawing/2014/main" val="4097089671"/>
                  </a:ext>
                </a:extLst>
              </a:tr>
              <a:tr h="424001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=</a:t>
                      </a:r>
                    </a:p>
                  </a:txBody>
                  <a:tcPr marL="149681" marR="74841" marT="74841" marB="7484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x = y</a:t>
                      </a:r>
                    </a:p>
                  </a:txBody>
                  <a:tcPr marL="74841" marR="74841" marT="74841" marB="7484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x = y</a:t>
                      </a:r>
                    </a:p>
                  </a:txBody>
                  <a:tcPr marL="74841" marR="74841" marT="74841" marB="74841"/>
                </a:tc>
                <a:extLst>
                  <a:ext uri="{0D108BD9-81ED-4DB2-BD59-A6C34878D82A}">
                    <a16:rowId xmlns:a16="http://schemas.microsoft.com/office/drawing/2014/main" val="89774396"/>
                  </a:ext>
                </a:extLst>
              </a:tr>
              <a:tr h="424001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+=</a:t>
                      </a:r>
                    </a:p>
                  </a:txBody>
                  <a:tcPr marL="149681" marR="74841" marT="74841" marB="7484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x += y</a:t>
                      </a:r>
                    </a:p>
                  </a:txBody>
                  <a:tcPr marL="74841" marR="74841" marT="74841" marB="7484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x = x + y</a:t>
                      </a:r>
                    </a:p>
                  </a:txBody>
                  <a:tcPr marL="74841" marR="74841" marT="74841" marB="74841"/>
                </a:tc>
                <a:extLst>
                  <a:ext uri="{0D108BD9-81ED-4DB2-BD59-A6C34878D82A}">
                    <a16:rowId xmlns:a16="http://schemas.microsoft.com/office/drawing/2014/main" val="4127602072"/>
                  </a:ext>
                </a:extLst>
              </a:tr>
              <a:tr h="424001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-=</a:t>
                      </a:r>
                    </a:p>
                  </a:txBody>
                  <a:tcPr marL="149681" marR="74841" marT="74841" marB="7484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x -= y</a:t>
                      </a:r>
                    </a:p>
                  </a:txBody>
                  <a:tcPr marL="74841" marR="74841" marT="74841" marB="7484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x = x - y</a:t>
                      </a:r>
                    </a:p>
                  </a:txBody>
                  <a:tcPr marL="74841" marR="74841" marT="74841" marB="74841"/>
                </a:tc>
                <a:extLst>
                  <a:ext uri="{0D108BD9-81ED-4DB2-BD59-A6C34878D82A}">
                    <a16:rowId xmlns:a16="http://schemas.microsoft.com/office/drawing/2014/main" val="3558641400"/>
                  </a:ext>
                </a:extLst>
              </a:tr>
              <a:tr h="424001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*=</a:t>
                      </a:r>
                    </a:p>
                  </a:txBody>
                  <a:tcPr marL="149681" marR="74841" marT="74841" marB="7484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x *= y</a:t>
                      </a:r>
                    </a:p>
                  </a:txBody>
                  <a:tcPr marL="74841" marR="74841" marT="74841" marB="7484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x = x * y</a:t>
                      </a:r>
                    </a:p>
                  </a:txBody>
                  <a:tcPr marL="74841" marR="74841" marT="74841" marB="74841"/>
                </a:tc>
                <a:extLst>
                  <a:ext uri="{0D108BD9-81ED-4DB2-BD59-A6C34878D82A}">
                    <a16:rowId xmlns:a16="http://schemas.microsoft.com/office/drawing/2014/main" val="3005566463"/>
                  </a:ext>
                </a:extLst>
              </a:tr>
              <a:tr h="424001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/=</a:t>
                      </a:r>
                    </a:p>
                  </a:txBody>
                  <a:tcPr marL="149681" marR="74841" marT="74841" marB="7484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x /= y</a:t>
                      </a:r>
                    </a:p>
                  </a:txBody>
                  <a:tcPr marL="74841" marR="74841" marT="74841" marB="7484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x = x / y</a:t>
                      </a:r>
                    </a:p>
                  </a:txBody>
                  <a:tcPr marL="74841" marR="74841" marT="74841" marB="74841"/>
                </a:tc>
                <a:extLst>
                  <a:ext uri="{0D108BD9-81ED-4DB2-BD59-A6C34878D82A}">
                    <a16:rowId xmlns:a16="http://schemas.microsoft.com/office/drawing/2014/main" val="3738977383"/>
                  </a:ext>
                </a:extLst>
              </a:tr>
              <a:tr h="424001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%=</a:t>
                      </a:r>
                    </a:p>
                  </a:txBody>
                  <a:tcPr marL="149681" marR="74841" marT="74841" marB="7484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x %= y</a:t>
                      </a:r>
                    </a:p>
                  </a:txBody>
                  <a:tcPr marL="74841" marR="74841" marT="74841" marB="7484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x = x % y</a:t>
                      </a:r>
                    </a:p>
                  </a:txBody>
                  <a:tcPr marL="74841" marR="74841" marT="74841" marB="74841"/>
                </a:tc>
                <a:extLst>
                  <a:ext uri="{0D108BD9-81ED-4DB2-BD59-A6C34878D82A}">
                    <a16:rowId xmlns:a16="http://schemas.microsoft.com/office/drawing/2014/main" val="4005897831"/>
                  </a:ext>
                </a:extLst>
              </a:tr>
              <a:tr h="424001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**=</a:t>
                      </a:r>
                    </a:p>
                  </a:txBody>
                  <a:tcPr marL="149681" marR="74841" marT="74841" marB="7484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x **= y</a:t>
                      </a:r>
                    </a:p>
                  </a:txBody>
                  <a:tcPr marL="74841" marR="74841" marT="74841" marB="7484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x = x ** y</a:t>
                      </a:r>
                    </a:p>
                  </a:txBody>
                  <a:tcPr marL="74841" marR="74841" marT="74841" marB="74841"/>
                </a:tc>
                <a:extLst>
                  <a:ext uri="{0D108BD9-81ED-4DB2-BD59-A6C34878D82A}">
                    <a16:rowId xmlns:a16="http://schemas.microsoft.com/office/drawing/2014/main" val="182239510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5F6CB986-911D-46FA-A902-E7A6542DECC9}"/>
              </a:ext>
            </a:extLst>
          </p:cNvPr>
          <p:cNvSpPr/>
          <p:nvPr/>
        </p:nvSpPr>
        <p:spPr>
          <a:xfrm>
            <a:off x="6623035" y="1761970"/>
            <a:ext cx="4709160" cy="767748"/>
          </a:xfrm>
          <a:prstGeom prst="rect">
            <a:avLst/>
          </a:prstGeom>
          <a:solidFill>
            <a:srgbClr val="FDC910"/>
          </a:solidFill>
          <a:ln>
            <a:solidFill>
              <a:srgbClr val="FDC9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Bold" panose="020B0502040204020203" pitchFamily="34" charset="0"/>
              </a:rPr>
              <a:t>Assignment Operators</a:t>
            </a:r>
          </a:p>
        </p:txBody>
      </p:sp>
    </p:spTree>
    <p:extLst>
      <p:ext uri="{BB962C8B-B14F-4D97-AF65-F5344CB8AC3E}">
        <p14:creationId xmlns:p14="http://schemas.microsoft.com/office/powerpoint/2010/main" val="257829926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3811FFDE-5F7D-4568-A758-7999DF943BBB}"/>
              </a:ext>
            </a:extLst>
          </p:cNvPr>
          <p:cNvGrpSpPr/>
          <p:nvPr/>
        </p:nvGrpSpPr>
        <p:grpSpPr>
          <a:xfrm>
            <a:off x="0" y="0"/>
            <a:ext cx="12192000" cy="1016000"/>
            <a:chOff x="0" y="0"/>
            <a:chExt cx="12192000" cy="1016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FEE6B35-E260-493A-ADC8-46F16B1E2BFB}"/>
                </a:ext>
              </a:extLst>
            </p:cNvPr>
            <p:cNvSpPr/>
            <p:nvPr/>
          </p:nvSpPr>
          <p:spPr>
            <a:xfrm>
              <a:off x="0" y="0"/>
              <a:ext cx="12192000" cy="1016000"/>
            </a:xfrm>
            <a:prstGeom prst="rect">
              <a:avLst/>
            </a:prstGeom>
            <a:solidFill>
              <a:srgbClr val="F7DF1E"/>
            </a:solidFill>
            <a:ln>
              <a:solidFill>
                <a:srgbClr val="FDC91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026" name="Picture 2" descr="JavaScript Tutorial">
              <a:extLst>
                <a:ext uri="{FF2B5EF4-FFF2-40B4-BE49-F238E27FC236}">
                  <a16:creationId xmlns:a16="http://schemas.microsoft.com/office/drawing/2014/main" id="{DE99D485-4B6B-4B46-A6DF-F399A554BC1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83939" y="23019"/>
              <a:ext cx="919161" cy="9191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40DA8C4-02B8-4C00-95C1-A796CF7196AB}"/>
                </a:ext>
              </a:extLst>
            </p:cNvPr>
            <p:cNvSpPr txBox="1"/>
            <p:nvPr/>
          </p:nvSpPr>
          <p:spPr>
            <a:xfrm>
              <a:off x="190500" y="215900"/>
              <a:ext cx="106249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latin typeface="Bahnschrift SemiBold SemiConden" panose="020B0502040204020203" pitchFamily="34" charset="0"/>
                </a:rPr>
                <a:t>JavaScript Operator</a:t>
              </a: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32388C79-8CD3-4122-89D2-69D9DB06BD1A}"/>
              </a:ext>
            </a:extLst>
          </p:cNvPr>
          <p:cNvSpPr/>
          <p:nvPr/>
        </p:nvSpPr>
        <p:spPr>
          <a:xfrm>
            <a:off x="1175003" y="2473102"/>
            <a:ext cx="5016500" cy="2362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7CFD93-A058-4F95-A6C4-106078BCDF49}"/>
              </a:ext>
            </a:extLst>
          </p:cNvPr>
          <p:cNvSpPr txBox="1"/>
          <p:nvPr/>
        </p:nvSpPr>
        <p:spPr>
          <a:xfrm>
            <a:off x="348343" y="1436432"/>
            <a:ext cx="530915" cy="6510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2800" dirty="0">
              <a:latin typeface="Bahnschrift SemiBold" panose="020B0502040204020203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6873A9-56AF-4AD8-8FBF-F4560F7BE7A1}"/>
              </a:ext>
            </a:extLst>
          </p:cNvPr>
          <p:cNvSpPr/>
          <p:nvPr/>
        </p:nvSpPr>
        <p:spPr>
          <a:xfrm>
            <a:off x="280416" y="1484168"/>
            <a:ext cx="4709160" cy="767748"/>
          </a:xfrm>
          <a:prstGeom prst="rect">
            <a:avLst/>
          </a:prstGeom>
          <a:solidFill>
            <a:srgbClr val="FDC910"/>
          </a:solidFill>
          <a:ln>
            <a:solidFill>
              <a:srgbClr val="FDC9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Bold" panose="020B0502040204020203" pitchFamily="34" charset="0"/>
              </a:rPr>
              <a:t>Comparison</a:t>
            </a:r>
            <a:r>
              <a:rPr lang="en-US" dirty="0"/>
              <a:t> </a:t>
            </a: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Bold" panose="020B0502040204020203" pitchFamily="34" charset="0"/>
              </a:rPr>
              <a:t> Operators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C9BFCDE-6C23-4385-AFBC-FD22BDE08A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0482216"/>
              </p:ext>
            </p:extLst>
          </p:nvPr>
        </p:nvGraphicFramePr>
        <p:xfrm>
          <a:off x="190500" y="2555676"/>
          <a:ext cx="4898136" cy="3768900"/>
        </p:xfrm>
        <a:graphic>
          <a:graphicData uri="http://schemas.openxmlformats.org/drawingml/2006/table">
            <a:tbl>
              <a:tblPr>
                <a:tableStyleId>{C4B1156A-380E-4F78-BDF5-A606A8083BF9}</a:tableStyleId>
              </a:tblPr>
              <a:tblGrid>
                <a:gridCol w="1293370">
                  <a:extLst>
                    <a:ext uri="{9D8B030D-6E8A-4147-A177-3AD203B41FA5}">
                      <a16:colId xmlns:a16="http://schemas.microsoft.com/office/drawing/2014/main" val="1975509664"/>
                    </a:ext>
                  </a:extLst>
                </a:gridCol>
                <a:gridCol w="3604766">
                  <a:extLst>
                    <a:ext uri="{9D8B030D-6E8A-4147-A177-3AD203B41FA5}">
                      <a16:colId xmlns:a16="http://schemas.microsoft.com/office/drawing/2014/main" val="2784106274"/>
                    </a:ext>
                  </a:extLst>
                </a:gridCol>
              </a:tblGrid>
              <a:tr h="37254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Operator</a:t>
                      </a:r>
                    </a:p>
                  </a:txBody>
                  <a:tcPr marL="133050" marR="66525" marT="66525" marB="665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Description</a:t>
                      </a:r>
                    </a:p>
                  </a:txBody>
                  <a:tcPr marL="66525" marR="66525" marT="66525" marB="66525"/>
                </a:tc>
                <a:extLst>
                  <a:ext uri="{0D108BD9-81ED-4DB2-BD59-A6C34878D82A}">
                    <a16:rowId xmlns:a16="http://schemas.microsoft.com/office/drawing/2014/main" val="2347047118"/>
                  </a:ext>
                </a:extLst>
              </a:tr>
              <a:tr h="37254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==</a:t>
                      </a:r>
                    </a:p>
                  </a:txBody>
                  <a:tcPr marL="133050" marR="66525" marT="66525" marB="665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equal to</a:t>
                      </a:r>
                    </a:p>
                  </a:txBody>
                  <a:tcPr marL="66525" marR="66525" marT="66525" marB="66525"/>
                </a:tc>
                <a:extLst>
                  <a:ext uri="{0D108BD9-81ED-4DB2-BD59-A6C34878D82A}">
                    <a16:rowId xmlns:a16="http://schemas.microsoft.com/office/drawing/2014/main" val="1293355911"/>
                  </a:ext>
                </a:extLst>
              </a:tr>
              <a:tr h="37254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===</a:t>
                      </a:r>
                    </a:p>
                  </a:txBody>
                  <a:tcPr marL="133050" marR="66525" marT="66525" marB="665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equal value and equal type</a:t>
                      </a:r>
                    </a:p>
                  </a:txBody>
                  <a:tcPr marL="66525" marR="66525" marT="66525" marB="66525"/>
                </a:tc>
                <a:extLst>
                  <a:ext uri="{0D108BD9-81ED-4DB2-BD59-A6C34878D82A}">
                    <a16:rowId xmlns:a16="http://schemas.microsoft.com/office/drawing/2014/main" val="1822686892"/>
                  </a:ext>
                </a:extLst>
              </a:tr>
              <a:tr h="37254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!=</a:t>
                      </a:r>
                    </a:p>
                  </a:txBody>
                  <a:tcPr marL="133050" marR="66525" marT="66525" marB="665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not equal</a:t>
                      </a:r>
                    </a:p>
                  </a:txBody>
                  <a:tcPr marL="66525" marR="66525" marT="66525" marB="66525"/>
                </a:tc>
                <a:extLst>
                  <a:ext uri="{0D108BD9-81ED-4DB2-BD59-A6C34878D82A}">
                    <a16:rowId xmlns:a16="http://schemas.microsoft.com/office/drawing/2014/main" val="622239174"/>
                  </a:ext>
                </a:extLst>
              </a:tr>
              <a:tr h="37254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!==</a:t>
                      </a:r>
                    </a:p>
                  </a:txBody>
                  <a:tcPr marL="133050" marR="66525" marT="66525" marB="665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not equal value or not equal type</a:t>
                      </a:r>
                    </a:p>
                  </a:txBody>
                  <a:tcPr marL="66525" marR="66525" marT="66525" marB="66525"/>
                </a:tc>
                <a:extLst>
                  <a:ext uri="{0D108BD9-81ED-4DB2-BD59-A6C34878D82A}">
                    <a16:rowId xmlns:a16="http://schemas.microsoft.com/office/drawing/2014/main" val="3056918905"/>
                  </a:ext>
                </a:extLst>
              </a:tr>
              <a:tr h="37254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&gt;</a:t>
                      </a:r>
                    </a:p>
                  </a:txBody>
                  <a:tcPr marL="133050" marR="66525" marT="66525" marB="665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greater than</a:t>
                      </a:r>
                    </a:p>
                  </a:txBody>
                  <a:tcPr marL="66525" marR="66525" marT="66525" marB="66525"/>
                </a:tc>
                <a:extLst>
                  <a:ext uri="{0D108BD9-81ED-4DB2-BD59-A6C34878D82A}">
                    <a16:rowId xmlns:a16="http://schemas.microsoft.com/office/drawing/2014/main" val="1337775247"/>
                  </a:ext>
                </a:extLst>
              </a:tr>
              <a:tr h="37254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&lt;</a:t>
                      </a:r>
                    </a:p>
                  </a:txBody>
                  <a:tcPr marL="133050" marR="66525" marT="66525" marB="665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less than</a:t>
                      </a:r>
                    </a:p>
                  </a:txBody>
                  <a:tcPr marL="66525" marR="66525" marT="66525" marB="66525"/>
                </a:tc>
                <a:extLst>
                  <a:ext uri="{0D108BD9-81ED-4DB2-BD59-A6C34878D82A}">
                    <a16:rowId xmlns:a16="http://schemas.microsoft.com/office/drawing/2014/main" val="4251658350"/>
                  </a:ext>
                </a:extLst>
              </a:tr>
              <a:tr h="37254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&gt;=</a:t>
                      </a:r>
                    </a:p>
                  </a:txBody>
                  <a:tcPr marL="133050" marR="66525" marT="66525" marB="665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greater than or equal to</a:t>
                      </a:r>
                    </a:p>
                  </a:txBody>
                  <a:tcPr marL="66525" marR="66525" marT="66525" marB="66525"/>
                </a:tc>
                <a:extLst>
                  <a:ext uri="{0D108BD9-81ED-4DB2-BD59-A6C34878D82A}">
                    <a16:rowId xmlns:a16="http://schemas.microsoft.com/office/drawing/2014/main" val="1894876042"/>
                  </a:ext>
                </a:extLst>
              </a:tr>
              <a:tr h="37254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&lt;=</a:t>
                      </a:r>
                    </a:p>
                  </a:txBody>
                  <a:tcPr marL="133050" marR="66525" marT="66525" marB="665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less than or equal to</a:t>
                      </a:r>
                    </a:p>
                  </a:txBody>
                  <a:tcPr marL="66525" marR="66525" marT="66525" marB="66525"/>
                </a:tc>
                <a:extLst>
                  <a:ext uri="{0D108BD9-81ED-4DB2-BD59-A6C34878D82A}">
                    <a16:rowId xmlns:a16="http://schemas.microsoft.com/office/drawing/2014/main" val="3399164260"/>
                  </a:ext>
                </a:extLst>
              </a:tr>
              <a:tr h="37254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?</a:t>
                      </a:r>
                    </a:p>
                  </a:txBody>
                  <a:tcPr marL="133050" marR="66525" marT="66525" marB="665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ternary operator</a:t>
                      </a:r>
                    </a:p>
                  </a:txBody>
                  <a:tcPr marL="66525" marR="66525" marT="66525" marB="66525"/>
                </a:tc>
                <a:extLst>
                  <a:ext uri="{0D108BD9-81ED-4DB2-BD59-A6C34878D82A}">
                    <a16:rowId xmlns:a16="http://schemas.microsoft.com/office/drawing/2014/main" val="2964431103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C9FEE5F1-EB92-4EEB-9E67-7A645EA855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9100977"/>
              </p:ext>
            </p:extLst>
          </p:nvPr>
        </p:nvGraphicFramePr>
        <p:xfrm>
          <a:off x="6095999" y="2555675"/>
          <a:ext cx="5190213" cy="2064960"/>
        </p:xfrm>
        <a:graphic>
          <a:graphicData uri="http://schemas.openxmlformats.org/drawingml/2006/table">
            <a:tbl>
              <a:tblPr>
                <a:tableStyleId>{C4B1156A-380E-4F78-BDF5-A606A8083BF9}</a:tableStyleId>
              </a:tblPr>
              <a:tblGrid>
                <a:gridCol w="2416848">
                  <a:extLst>
                    <a:ext uri="{9D8B030D-6E8A-4147-A177-3AD203B41FA5}">
                      <a16:colId xmlns:a16="http://schemas.microsoft.com/office/drawing/2014/main" val="382868348"/>
                    </a:ext>
                  </a:extLst>
                </a:gridCol>
                <a:gridCol w="2773365">
                  <a:extLst>
                    <a:ext uri="{9D8B030D-6E8A-4147-A177-3AD203B41FA5}">
                      <a16:colId xmlns:a16="http://schemas.microsoft.com/office/drawing/2014/main" val="3091446676"/>
                    </a:ext>
                  </a:extLst>
                </a:gridCol>
              </a:tblGrid>
              <a:tr h="512602">
                <a:tc>
                  <a:txBody>
                    <a:bodyPr/>
                    <a:lstStyle/>
                    <a:p>
                      <a:pPr algn="l" fontAlgn="t"/>
                      <a:r>
                        <a:rPr lang="en-US" sz="2200" dirty="0">
                          <a:effectLst/>
                        </a:rPr>
                        <a:t>Operator</a:t>
                      </a:r>
                    </a:p>
                  </a:txBody>
                  <a:tcPr marL="180959" marR="90480" marT="90480" marB="9048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200" dirty="0">
                          <a:effectLst/>
                        </a:rPr>
                        <a:t>Description</a:t>
                      </a:r>
                    </a:p>
                  </a:txBody>
                  <a:tcPr marL="90480" marR="90480" marT="90480" marB="90480"/>
                </a:tc>
                <a:extLst>
                  <a:ext uri="{0D108BD9-81ED-4DB2-BD59-A6C34878D82A}">
                    <a16:rowId xmlns:a16="http://schemas.microsoft.com/office/drawing/2014/main" val="3108338051"/>
                  </a:ext>
                </a:extLst>
              </a:tr>
              <a:tr h="512602">
                <a:tc>
                  <a:txBody>
                    <a:bodyPr/>
                    <a:lstStyle/>
                    <a:p>
                      <a:pPr algn="l" fontAlgn="t"/>
                      <a:r>
                        <a:rPr lang="en-US" sz="2200">
                          <a:effectLst/>
                        </a:rPr>
                        <a:t>&amp;&amp;</a:t>
                      </a:r>
                    </a:p>
                  </a:txBody>
                  <a:tcPr marL="180959" marR="90480" marT="90480" marB="9048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200" dirty="0">
                          <a:effectLst/>
                        </a:rPr>
                        <a:t>logical and</a:t>
                      </a:r>
                    </a:p>
                  </a:txBody>
                  <a:tcPr marL="90480" marR="90480" marT="90480" marB="90480"/>
                </a:tc>
                <a:extLst>
                  <a:ext uri="{0D108BD9-81ED-4DB2-BD59-A6C34878D82A}">
                    <a16:rowId xmlns:a16="http://schemas.microsoft.com/office/drawing/2014/main" val="4289597943"/>
                  </a:ext>
                </a:extLst>
              </a:tr>
              <a:tr h="512602">
                <a:tc>
                  <a:txBody>
                    <a:bodyPr/>
                    <a:lstStyle/>
                    <a:p>
                      <a:pPr algn="l" fontAlgn="t"/>
                      <a:r>
                        <a:rPr lang="en-US" sz="2200">
                          <a:effectLst/>
                        </a:rPr>
                        <a:t>||</a:t>
                      </a:r>
                    </a:p>
                  </a:txBody>
                  <a:tcPr marL="180959" marR="90480" marT="90480" marB="9048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200" dirty="0">
                          <a:effectLst/>
                        </a:rPr>
                        <a:t>logical or</a:t>
                      </a:r>
                    </a:p>
                  </a:txBody>
                  <a:tcPr marL="90480" marR="90480" marT="90480" marB="90480"/>
                </a:tc>
                <a:extLst>
                  <a:ext uri="{0D108BD9-81ED-4DB2-BD59-A6C34878D82A}">
                    <a16:rowId xmlns:a16="http://schemas.microsoft.com/office/drawing/2014/main" val="3383385625"/>
                  </a:ext>
                </a:extLst>
              </a:tr>
              <a:tr h="512602">
                <a:tc>
                  <a:txBody>
                    <a:bodyPr/>
                    <a:lstStyle/>
                    <a:p>
                      <a:pPr algn="l" fontAlgn="t"/>
                      <a:r>
                        <a:rPr lang="en-US" sz="2200">
                          <a:effectLst/>
                        </a:rPr>
                        <a:t>!</a:t>
                      </a:r>
                    </a:p>
                  </a:txBody>
                  <a:tcPr marL="180959" marR="90480" marT="90480" marB="9048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200" dirty="0">
                          <a:effectLst/>
                        </a:rPr>
                        <a:t>logical not</a:t>
                      </a:r>
                    </a:p>
                  </a:txBody>
                  <a:tcPr marL="90480" marR="90480" marT="90480" marB="90480"/>
                </a:tc>
                <a:extLst>
                  <a:ext uri="{0D108BD9-81ED-4DB2-BD59-A6C34878D82A}">
                    <a16:rowId xmlns:a16="http://schemas.microsoft.com/office/drawing/2014/main" val="3869507997"/>
                  </a:ext>
                </a:extLst>
              </a:tr>
            </a:tbl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8489E427-2E46-4FA2-8307-ED4201C1C9FE}"/>
              </a:ext>
            </a:extLst>
          </p:cNvPr>
          <p:cNvSpPr/>
          <p:nvPr/>
        </p:nvSpPr>
        <p:spPr>
          <a:xfrm>
            <a:off x="6191503" y="1490687"/>
            <a:ext cx="4709160" cy="767748"/>
          </a:xfrm>
          <a:prstGeom prst="rect">
            <a:avLst/>
          </a:prstGeom>
          <a:solidFill>
            <a:srgbClr val="FDC910"/>
          </a:solidFill>
          <a:ln>
            <a:solidFill>
              <a:srgbClr val="FDC9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Bold" panose="020B0502040204020203" pitchFamily="34" charset="0"/>
              </a:rPr>
              <a:t>Logical</a:t>
            </a:r>
            <a:r>
              <a:rPr lang="en-US" dirty="0"/>
              <a:t>  </a:t>
            </a: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Bold" panose="020B0502040204020203" pitchFamily="34" charset="0"/>
              </a:rPr>
              <a:t>Operators</a:t>
            </a:r>
          </a:p>
        </p:txBody>
      </p:sp>
    </p:spTree>
    <p:extLst>
      <p:ext uri="{BB962C8B-B14F-4D97-AF65-F5344CB8AC3E}">
        <p14:creationId xmlns:p14="http://schemas.microsoft.com/office/powerpoint/2010/main" val="2460031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3811FFDE-5F7D-4568-A758-7999DF943BBB}"/>
              </a:ext>
            </a:extLst>
          </p:cNvPr>
          <p:cNvGrpSpPr/>
          <p:nvPr/>
        </p:nvGrpSpPr>
        <p:grpSpPr>
          <a:xfrm>
            <a:off x="0" y="0"/>
            <a:ext cx="12192000" cy="1016000"/>
            <a:chOff x="0" y="0"/>
            <a:chExt cx="12192000" cy="1016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FEE6B35-E260-493A-ADC8-46F16B1E2BFB}"/>
                </a:ext>
              </a:extLst>
            </p:cNvPr>
            <p:cNvSpPr/>
            <p:nvPr/>
          </p:nvSpPr>
          <p:spPr>
            <a:xfrm>
              <a:off x="0" y="0"/>
              <a:ext cx="12192000" cy="1016000"/>
            </a:xfrm>
            <a:prstGeom prst="rect">
              <a:avLst/>
            </a:prstGeom>
            <a:solidFill>
              <a:srgbClr val="F7DF1E"/>
            </a:solidFill>
            <a:ln>
              <a:solidFill>
                <a:srgbClr val="FDC91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026" name="Picture 2" descr="JavaScript Tutorial">
              <a:extLst>
                <a:ext uri="{FF2B5EF4-FFF2-40B4-BE49-F238E27FC236}">
                  <a16:creationId xmlns:a16="http://schemas.microsoft.com/office/drawing/2014/main" id="{DE99D485-4B6B-4B46-A6DF-F399A554BC1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83939" y="23019"/>
              <a:ext cx="919161" cy="9191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40DA8C4-02B8-4C00-95C1-A796CF7196AB}"/>
                </a:ext>
              </a:extLst>
            </p:cNvPr>
            <p:cNvSpPr txBox="1"/>
            <p:nvPr/>
          </p:nvSpPr>
          <p:spPr>
            <a:xfrm>
              <a:off x="190500" y="215900"/>
              <a:ext cx="106249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latin typeface="Bahnschrift SemiBold SemiConden" panose="020B0502040204020203" pitchFamily="34" charset="0"/>
                </a:rPr>
                <a:t>JavaScript Project - 01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147CFD93-A058-4F95-A6C4-106078BCDF49}"/>
              </a:ext>
            </a:extLst>
          </p:cNvPr>
          <p:cNvSpPr txBox="1"/>
          <p:nvPr/>
        </p:nvSpPr>
        <p:spPr>
          <a:xfrm>
            <a:off x="348343" y="1436432"/>
            <a:ext cx="530915" cy="6510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2800" dirty="0">
              <a:latin typeface="Bahnschrift SemiBold" panose="020B05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1D7F76F-B4A4-4B17-99EE-26CC127C09EE}"/>
              </a:ext>
            </a:extLst>
          </p:cNvPr>
          <p:cNvSpPr txBox="1"/>
          <p:nvPr/>
        </p:nvSpPr>
        <p:spPr>
          <a:xfrm>
            <a:off x="3922776" y="1231900"/>
            <a:ext cx="37112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0B050"/>
                </a:solidFill>
                <a:latin typeface="Bahnschrift SemiBold" panose="020B0502040204020203" pitchFamily="34" charset="0"/>
              </a:rPr>
              <a:t>Money Converter</a:t>
            </a:r>
          </a:p>
        </p:txBody>
      </p:sp>
    </p:spTree>
    <p:extLst>
      <p:ext uri="{BB962C8B-B14F-4D97-AF65-F5344CB8AC3E}">
        <p14:creationId xmlns:p14="http://schemas.microsoft.com/office/powerpoint/2010/main" val="214205389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3811FFDE-5F7D-4568-A758-7999DF943BBB}"/>
              </a:ext>
            </a:extLst>
          </p:cNvPr>
          <p:cNvGrpSpPr/>
          <p:nvPr/>
        </p:nvGrpSpPr>
        <p:grpSpPr>
          <a:xfrm>
            <a:off x="0" y="0"/>
            <a:ext cx="12192000" cy="1016000"/>
            <a:chOff x="0" y="0"/>
            <a:chExt cx="12192000" cy="1016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FEE6B35-E260-493A-ADC8-46F16B1E2BFB}"/>
                </a:ext>
              </a:extLst>
            </p:cNvPr>
            <p:cNvSpPr/>
            <p:nvPr/>
          </p:nvSpPr>
          <p:spPr>
            <a:xfrm>
              <a:off x="0" y="0"/>
              <a:ext cx="12192000" cy="1016000"/>
            </a:xfrm>
            <a:prstGeom prst="rect">
              <a:avLst/>
            </a:prstGeom>
            <a:solidFill>
              <a:srgbClr val="F7DF1E"/>
            </a:solidFill>
            <a:ln>
              <a:solidFill>
                <a:srgbClr val="FDC91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026" name="Picture 2" descr="JavaScript Tutorial">
              <a:extLst>
                <a:ext uri="{FF2B5EF4-FFF2-40B4-BE49-F238E27FC236}">
                  <a16:creationId xmlns:a16="http://schemas.microsoft.com/office/drawing/2014/main" id="{DE99D485-4B6B-4B46-A6DF-F399A554BC1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83939" y="23019"/>
              <a:ext cx="919161" cy="9191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40DA8C4-02B8-4C00-95C1-A796CF7196AB}"/>
                </a:ext>
              </a:extLst>
            </p:cNvPr>
            <p:cNvSpPr txBox="1"/>
            <p:nvPr/>
          </p:nvSpPr>
          <p:spPr>
            <a:xfrm>
              <a:off x="190500" y="215900"/>
              <a:ext cx="107061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latin typeface="Bahnschrift SemiBold SemiConden" panose="020B0502040204020203" pitchFamily="34" charset="0"/>
                </a:rPr>
                <a:t>JavaScript </a:t>
              </a:r>
              <a:r>
                <a:rPr lang="en-US" sz="3200" dirty="0">
                  <a:latin typeface="Hind Siliguri Medium" panose="02000000000000000000" pitchFamily="2" charset="0"/>
                  <a:cs typeface="Hind Siliguri Medium" panose="02000000000000000000" pitchFamily="2" charset="0"/>
                </a:rPr>
                <a:t>কি</a:t>
              </a:r>
              <a:r>
                <a:rPr lang="en-US" sz="3600" dirty="0">
                  <a:latin typeface="Bahnschrift SemiBold SemiConden" panose="020B0502040204020203" pitchFamily="34" charset="0"/>
                </a:rPr>
                <a:t> ?</a:t>
              </a: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D9D253BA-D5A4-49BF-8431-E8557B8DADA5}"/>
              </a:ext>
            </a:extLst>
          </p:cNvPr>
          <p:cNvSpPr/>
          <p:nvPr/>
        </p:nvSpPr>
        <p:spPr>
          <a:xfrm>
            <a:off x="389636" y="967072"/>
            <a:ext cx="10506964" cy="22781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as-IN" sz="2400" b="1" dirty="0">
                <a:latin typeface="Hind Siliguri Medium" panose="02000000000000000000" pitchFamily="2" charset="0"/>
                <a:cs typeface="Hind Siliguri Medium" panose="02000000000000000000" pitchFamily="2" charset="0"/>
              </a:rPr>
              <a:t>জাভাস্ক্রিপ্ট হল ওয়েবের জন্য প্রোগ্রামিং ভাষা।</a:t>
            </a:r>
            <a:endParaRPr lang="en-US" sz="2400" b="1" dirty="0">
              <a:latin typeface="Hind Siliguri Medium" panose="02000000000000000000" pitchFamily="2" charset="0"/>
              <a:cs typeface="Hind Siliguri Medium" panose="02000000000000000000" pitchFamily="2" charset="0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400" b="1" dirty="0">
                <a:latin typeface="Hind Siliguri Medium" panose="02000000000000000000" pitchFamily="2" charset="0"/>
                <a:cs typeface="Hind Siliguri Medium" panose="02000000000000000000" pitchFamily="2" charset="0"/>
              </a:rPr>
              <a:t>JavaScript, HTML </a:t>
            </a:r>
            <a:r>
              <a:rPr lang="as-IN" sz="2400" b="1" dirty="0">
                <a:latin typeface="Hind Siliguri Medium" panose="02000000000000000000" pitchFamily="2" charset="0"/>
                <a:cs typeface="Hind Siliguri Medium" panose="02000000000000000000" pitchFamily="2" charset="0"/>
              </a:rPr>
              <a:t>এবং </a:t>
            </a:r>
            <a:r>
              <a:rPr lang="en-US" sz="2400" b="1" dirty="0">
                <a:latin typeface="Hind Siliguri Medium" panose="02000000000000000000" pitchFamily="2" charset="0"/>
                <a:cs typeface="Hind Siliguri Medium" panose="02000000000000000000" pitchFamily="2" charset="0"/>
              </a:rPr>
              <a:t>CSS </a:t>
            </a:r>
            <a:r>
              <a:rPr lang="as-IN" sz="2400" b="1" dirty="0">
                <a:latin typeface="Hind Siliguri Medium" panose="02000000000000000000" pitchFamily="2" charset="0"/>
                <a:cs typeface="Hind Siliguri Medium" panose="02000000000000000000" pitchFamily="2" charset="0"/>
              </a:rPr>
              <a:t>উভয়ই আপডেট এবং পরিবর্তন করতে পারে।</a:t>
            </a:r>
            <a:endParaRPr lang="en-US" sz="2400" b="1" dirty="0">
              <a:latin typeface="Hind Siliguri Medium" panose="02000000000000000000" pitchFamily="2" charset="0"/>
              <a:cs typeface="Hind Siliguri Medium" panose="02000000000000000000" pitchFamily="2" charset="0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as-IN" sz="2400" b="1" dirty="0">
                <a:latin typeface="Hind Siliguri Medium" panose="02000000000000000000" pitchFamily="2" charset="0"/>
                <a:cs typeface="Hind Siliguri Medium" panose="02000000000000000000" pitchFamily="2" charset="0"/>
              </a:rPr>
              <a:t>জাভাস্ক্রিপ্ট ডেটা গণনা করতে পারে, ম্যানিপুলেট করতে পারে এবং যাচাই করতে পারে।</a:t>
            </a:r>
            <a:endParaRPr lang="en-US" sz="2400" b="1" dirty="0">
              <a:latin typeface="Hind Siliguri Medium" panose="02000000000000000000" pitchFamily="2" charset="0"/>
              <a:cs typeface="Hind Siliguri Medium" panose="02000000000000000000" pitchFamily="2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FCB1A5B-C4F4-4B49-8212-CBF8E2884DDD}"/>
              </a:ext>
            </a:extLst>
          </p:cNvPr>
          <p:cNvGrpSpPr/>
          <p:nvPr/>
        </p:nvGrpSpPr>
        <p:grpSpPr>
          <a:xfrm>
            <a:off x="6909986" y="3489677"/>
            <a:ext cx="4492416" cy="2924471"/>
            <a:chOff x="6909986" y="3489677"/>
            <a:chExt cx="4492416" cy="2924471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3434C673-FDED-4877-A037-6BBC7DB48D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09986" y="3489677"/>
              <a:ext cx="4492416" cy="2290202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3E51B3E-7BDC-45A1-855A-92E48267A195}"/>
                </a:ext>
              </a:extLst>
            </p:cNvPr>
            <p:cNvSpPr txBox="1"/>
            <p:nvPr/>
          </p:nvSpPr>
          <p:spPr>
            <a:xfrm>
              <a:off x="8314141" y="5890928"/>
              <a:ext cx="185820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0070C0"/>
                  </a:solidFill>
                  <a:latin typeface="Bahnschrift SemiBold" panose="020B0502040204020203" pitchFamily="34" charset="0"/>
                </a:rPr>
                <a:t>After 2009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A7582F97-E187-435A-8A8A-4D452FED6E66}"/>
              </a:ext>
            </a:extLst>
          </p:cNvPr>
          <p:cNvGrpSpPr/>
          <p:nvPr/>
        </p:nvGrpSpPr>
        <p:grpSpPr>
          <a:xfrm>
            <a:off x="826174" y="3429000"/>
            <a:ext cx="3070646" cy="3028857"/>
            <a:chOff x="826174" y="3429000"/>
            <a:chExt cx="3070646" cy="302885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C8E985BD-BD66-41D3-8547-FCD10BCA9377}"/>
                </a:ext>
              </a:extLst>
            </p:cNvPr>
            <p:cNvSpPr txBox="1"/>
            <p:nvPr/>
          </p:nvSpPr>
          <p:spPr>
            <a:xfrm>
              <a:off x="1331173" y="5934637"/>
              <a:ext cx="212910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C00000"/>
                  </a:solidFill>
                  <a:latin typeface="Bahnschrift SemiBold" panose="020B0502040204020203" pitchFamily="34" charset="0"/>
                </a:rPr>
                <a:t>Before 2009</a:t>
              </a: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825A3FA-AF44-4E0B-B574-AA89752E875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26174" y="3429000"/>
              <a:ext cx="3070646" cy="229020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6400572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3811FFDE-5F7D-4568-A758-7999DF943BBB}"/>
              </a:ext>
            </a:extLst>
          </p:cNvPr>
          <p:cNvGrpSpPr/>
          <p:nvPr/>
        </p:nvGrpSpPr>
        <p:grpSpPr>
          <a:xfrm>
            <a:off x="0" y="0"/>
            <a:ext cx="12192000" cy="1016000"/>
            <a:chOff x="0" y="0"/>
            <a:chExt cx="12192000" cy="1016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FEE6B35-E260-493A-ADC8-46F16B1E2BFB}"/>
                </a:ext>
              </a:extLst>
            </p:cNvPr>
            <p:cNvSpPr/>
            <p:nvPr/>
          </p:nvSpPr>
          <p:spPr>
            <a:xfrm>
              <a:off x="0" y="0"/>
              <a:ext cx="12192000" cy="1016000"/>
            </a:xfrm>
            <a:prstGeom prst="rect">
              <a:avLst/>
            </a:prstGeom>
            <a:solidFill>
              <a:srgbClr val="F7DF1E"/>
            </a:solidFill>
            <a:ln>
              <a:solidFill>
                <a:srgbClr val="FDC91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026" name="Picture 2" descr="JavaScript Tutorial">
              <a:extLst>
                <a:ext uri="{FF2B5EF4-FFF2-40B4-BE49-F238E27FC236}">
                  <a16:creationId xmlns:a16="http://schemas.microsoft.com/office/drawing/2014/main" id="{DE99D485-4B6B-4B46-A6DF-F399A554BC1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83939" y="23019"/>
              <a:ext cx="919161" cy="9191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40DA8C4-02B8-4C00-95C1-A796CF7196AB}"/>
                </a:ext>
              </a:extLst>
            </p:cNvPr>
            <p:cNvSpPr txBox="1"/>
            <p:nvPr/>
          </p:nvSpPr>
          <p:spPr>
            <a:xfrm>
              <a:off x="190500" y="215900"/>
              <a:ext cx="107061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latin typeface="Bahnschrift SemiBold SemiConden" panose="020B0502040204020203" pitchFamily="34" charset="0"/>
                </a:rPr>
                <a:t>JavaScript </a:t>
              </a:r>
              <a:r>
                <a:rPr lang="en-US" sz="3600" dirty="0" err="1">
                  <a:latin typeface="Hind Siliguri Medium" panose="02000000000000000000" pitchFamily="2" charset="0"/>
                  <a:cs typeface="Hind Siliguri Medium" panose="02000000000000000000" pitchFamily="2" charset="0"/>
                </a:rPr>
                <a:t>কোথা</a:t>
              </a:r>
              <a:r>
                <a:rPr lang="as-IN" sz="3600" dirty="0">
                  <a:latin typeface="Hind Siliguri Medium" panose="02000000000000000000" pitchFamily="2" charset="0"/>
                  <a:cs typeface="Hind Siliguri Medium" panose="02000000000000000000" pitchFamily="2" charset="0"/>
                </a:rPr>
                <a:t>য়</a:t>
              </a:r>
              <a:r>
                <a:rPr lang="en-US" sz="3600" dirty="0">
                  <a:latin typeface="Hind Siliguri Medium" panose="02000000000000000000" pitchFamily="2" charset="0"/>
                  <a:cs typeface="Hind Siliguri Medium" panose="02000000000000000000" pitchFamily="2" charset="0"/>
                </a:rPr>
                <a:t> </a:t>
              </a:r>
              <a:r>
                <a:rPr lang="en-US" sz="3600" dirty="0" err="1">
                  <a:latin typeface="Hind Siliguri Medium" panose="02000000000000000000" pitchFamily="2" charset="0"/>
                  <a:cs typeface="Hind Siliguri Medium" panose="02000000000000000000" pitchFamily="2" charset="0"/>
                </a:rPr>
                <a:t>লিখতে</a:t>
              </a:r>
              <a:r>
                <a:rPr lang="en-US" sz="3600" dirty="0">
                  <a:latin typeface="Hind Siliguri Medium" panose="02000000000000000000" pitchFamily="2" charset="0"/>
                  <a:cs typeface="Hind Siliguri Medium" panose="02000000000000000000" pitchFamily="2" charset="0"/>
                </a:rPr>
                <a:t> </a:t>
              </a:r>
              <a:r>
                <a:rPr lang="en-US" sz="3600" dirty="0" err="1">
                  <a:latin typeface="Hind Siliguri Medium" panose="02000000000000000000" pitchFamily="2" charset="0"/>
                  <a:cs typeface="Hind Siliguri Medium" panose="02000000000000000000" pitchFamily="2" charset="0"/>
                </a:rPr>
                <a:t>হয়</a:t>
              </a:r>
              <a:r>
                <a:rPr lang="en-US" sz="3600" dirty="0">
                  <a:latin typeface="Bahnschrift SemiBold SemiConden" panose="020B0502040204020203" pitchFamily="34" charset="0"/>
                </a:rPr>
                <a:t> ?</a:t>
              </a: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32388C79-8CD3-4122-89D2-69D9DB06BD1A}"/>
              </a:ext>
            </a:extLst>
          </p:cNvPr>
          <p:cNvSpPr/>
          <p:nvPr/>
        </p:nvSpPr>
        <p:spPr>
          <a:xfrm>
            <a:off x="431800" y="1511300"/>
            <a:ext cx="5016500" cy="2362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945B84B-4374-463A-8F51-EFA433221451}"/>
              </a:ext>
            </a:extLst>
          </p:cNvPr>
          <p:cNvGrpSpPr/>
          <p:nvPr/>
        </p:nvGrpSpPr>
        <p:grpSpPr>
          <a:xfrm>
            <a:off x="806477" y="1624351"/>
            <a:ext cx="4931225" cy="4582082"/>
            <a:chOff x="806477" y="1624351"/>
            <a:chExt cx="4931225" cy="4582082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A8EF804A-0F54-44FC-B370-B7CFFAC0213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6477" y="1624351"/>
              <a:ext cx="4931225" cy="382270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45BE3C7-315A-48A2-A8D3-165A16035D10}"/>
                </a:ext>
              </a:extLst>
            </p:cNvPr>
            <p:cNvSpPr txBox="1"/>
            <p:nvPr/>
          </p:nvSpPr>
          <p:spPr>
            <a:xfrm>
              <a:off x="1708398" y="5560102"/>
              <a:ext cx="246330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>
                  <a:solidFill>
                    <a:srgbClr val="FF0000"/>
                  </a:solidFill>
                  <a:latin typeface="Bahnschrift SemiBold SemiConden" panose="020B0502040204020203" pitchFamily="34" charset="0"/>
                </a:rPr>
                <a:t> In Head Tag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08D583E-514C-4464-813A-18518E691C51}"/>
              </a:ext>
            </a:extLst>
          </p:cNvPr>
          <p:cNvGrpSpPr/>
          <p:nvPr/>
        </p:nvGrpSpPr>
        <p:grpSpPr>
          <a:xfrm>
            <a:off x="6223000" y="1624351"/>
            <a:ext cx="5435600" cy="4582081"/>
            <a:chOff x="6223000" y="1624351"/>
            <a:chExt cx="5435600" cy="4582081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7942E578-5607-4816-A063-0EF1FBE40E9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23000" y="1624351"/>
              <a:ext cx="5435600" cy="3822700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655034F-E395-4A3F-BF2D-033AD59F2894}"/>
                </a:ext>
              </a:extLst>
            </p:cNvPr>
            <p:cNvSpPr txBox="1"/>
            <p:nvPr/>
          </p:nvSpPr>
          <p:spPr>
            <a:xfrm>
              <a:off x="7588498" y="5560101"/>
              <a:ext cx="234391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>
                  <a:solidFill>
                    <a:srgbClr val="00B050"/>
                  </a:solidFill>
                  <a:latin typeface="Bahnschrift SemiBold SemiConden" panose="020B0502040204020203" pitchFamily="34" charset="0"/>
                </a:rPr>
                <a:t> In Body Tag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4598156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3811FFDE-5F7D-4568-A758-7999DF943BBB}"/>
              </a:ext>
            </a:extLst>
          </p:cNvPr>
          <p:cNvGrpSpPr/>
          <p:nvPr/>
        </p:nvGrpSpPr>
        <p:grpSpPr>
          <a:xfrm>
            <a:off x="0" y="0"/>
            <a:ext cx="12192000" cy="1016000"/>
            <a:chOff x="0" y="0"/>
            <a:chExt cx="12192000" cy="1016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FEE6B35-E260-493A-ADC8-46F16B1E2BFB}"/>
                </a:ext>
              </a:extLst>
            </p:cNvPr>
            <p:cNvSpPr/>
            <p:nvPr/>
          </p:nvSpPr>
          <p:spPr>
            <a:xfrm>
              <a:off x="0" y="0"/>
              <a:ext cx="12192000" cy="1016000"/>
            </a:xfrm>
            <a:prstGeom prst="rect">
              <a:avLst/>
            </a:prstGeom>
            <a:solidFill>
              <a:srgbClr val="F7DF1E"/>
            </a:solidFill>
            <a:ln>
              <a:solidFill>
                <a:srgbClr val="FDC91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026" name="Picture 2" descr="JavaScript Tutorial">
              <a:extLst>
                <a:ext uri="{FF2B5EF4-FFF2-40B4-BE49-F238E27FC236}">
                  <a16:creationId xmlns:a16="http://schemas.microsoft.com/office/drawing/2014/main" id="{DE99D485-4B6B-4B46-A6DF-F399A554BC1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83939" y="23019"/>
              <a:ext cx="919161" cy="9191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40DA8C4-02B8-4C00-95C1-A796CF7196AB}"/>
                </a:ext>
              </a:extLst>
            </p:cNvPr>
            <p:cNvSpPr txBox="1"/>
            <p:nvPr/>
          </p:nvSpPr>
          <p:spPr>
            <a:xfrm>
              <a:off x="190500" y="215900"/>
              <a:ext cx="107061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latin typeface="Bahnschrift SemiBold SemiConden" panose="020B0502040204020203" pitchFamily="34" charset="0"/>
                </a:rPr>
                <a:t>JavaScript Output </a:t>
              </a: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32388C79-8CD3-4122-89D2-69D9DB06BD1A}"/>
              </a:ext>
            </a:extLst>
          </p:cNvPr>
          <p:cNvSpPr/>
          <p:nvPr/>
        </p:nvSpPr>
        <p:spPr>
          <a:xfrm>
            <a:off x="431800" y="1511300"/>
            <a:ext cx="5016500" cy="2362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CA79006-7D34-436B-8286-E2755900B7B4}"/>
              </a:ext>
            </a:extLst>
          </p:cNvPr>
          <p:cNvSpPr/>
          <p:nvPr/>
        </p:nvSpPr>
        <p:spPr>
          <a:xfrm>
            <a:off x="520700" y="1532234"/>
            <a:ext cx="11421364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Bahnschrift SemiBold" panose="020B0502040204020203" pitchFamily="34" charset="0"/>
              </a:rPr>
              <a:t>window.alert(“Hello world”); </a:t>
            </a:r>
            <a:r>
              <a:rPr lang="en-US" sz="2400" dirty="0">
                <a:solidFill>
                  <a:srgbClr val="00B050"/>
                </a:solidFill>
                <a:latin typeface="Bahnschrift SemiBold" panose="020B0502040204020203" pitchFamily="34" charset="0"/>
              </a:rPr>
              <a:t> [ </a:t>
            </a:r>
            <a:r>
              <a:rPr lang="en-US" sz="2400" dirty="0" err="1">
                <a:solidFill>
                  <a:srgbClr val="00B050"/>
                </a:solidFill>
                <a:latin typeface="Hind Siliguri Medium" panose="02000000000000000000" pitchFamily="2" charset="0"/>
                <a:cs typeface="Hind Siliguri Medium" panose="02000000000000000000" pitchFamily="2" charset="0"/>
              </a:rPr>
              <a:t>এলার্ট</a:t>
            </a:r>
            <a:r>
              <a:rPr lang="en-US" sz="2400" dirty="0">
                <a:solidFill>
                  <a:srgbClr val="00B050"/>
                </a:solidFill>
                <a:latin typeface="Hind Siliguri Medium" panose="02000000000000000000" pitchFamily="2" charset="0"/>
                <a:cs typeface="Hind Siliguri Medium" panose="02000000000000000000" pitchFamily="2" charset="0"/>
              </a:rPr>
              <a:t> </a:t>
            </a:r>
            <a:r>
              <a:rPr lang="en-US" sz="2400" dirty="0" err="1">
                <a:solidFill>
                  <a:srgbClr val="00B050"/>
                </a:solidFill>
                <a:latin typeface="Hind Siliguri Medium" panose="02000000000000000000" pitchFamily="2" charset="0"/>
                <a:cs typeface="Hind Siliguri Medium" panose="02000000000000000000" pitchFamily="2" charset="0"/>
              </a:rPr>
              <a:t>দিতে</a:t>
            </a:r>
            <a:r>
              <a:rPr lang="en-US" sz="2400" dirty="0">
                <a:solidFill>
                  <a:srgbClr val="00B050"/>
                </a:solidFill>
                <a:latin typeface="Hind Siliguri Medium" panose="02000000000000000000" pitchFamily="2" charset="0"/>
                <a:cs typeface="Hind Siliguri Medium" panose="02000000000000000000" pitchFamily="2" charset="0"/>
              </a:rPr>
              <a:t> </a:t>
            </a:r>
            <a:r>
              <a:rPr lang="en-US" sz="2400" dirty="0" err="1">
                <a:solidFill>
                  <a:srgbClr val="00B050"/>
                </a:solidFill>
                <a:latin typeface="Hind Siliguri Medium" panose="02000000000000000000" pitchFamily="2" charset="0"/>
                <a:cs typeface="Hind Siliguri Medium" panose="02000000000000000000" pitchFamily="2" charset="0"/>
              </a:rPr>
              <a:t>ব্যবহার</a:t>
            </a:r>
            <a:r>
              <a:rPr lang="en-US" sz="2400" dirty="0">
                <a:solidFill>
                  <a:srgbClr val="00B050"/>
                </a:solidFill>
                <a:latin typeface="Hind Siliguri Medium" panose="02000000000000000000" pitchFamily="2" charset="0"/>
                <a:cs typeface="Hind Siliguri Medium" panose="02000000000000000000" pitchFamily="2" charset="0"/>
              </a:rPr>
              <a:t> করা </a:t>
            </a:r>
            <a:r>
              <a:rPr lang="en-US" sz="2400" dirty="0" err="1">
                <a:solidFill>
                  <a:srgbClr val="00B050"/>
                </a:solidFill>
                <a:latin typeface="Hind Siliguri Medium" panose="02000000000000000000" pitchFamily="2" charset="0"/>
                <a:cs typeface="Hind Siliguri Medium" panose="02000000000000000000" pitchFamily="2" charset="0"/>
              </a:rPr>
              <a:t>হয়</a:t>
            </a:r>
            <a:r>
              <a:rPr lang="en-US" sz="2400" dirty="0">
                <a:solidFill>
                  <a:srgbClr val="00B050"/>
                </a:solidFill>
                <a:latin typeface="Hind Siliguri Medium" panose="02000000000000000000" pitchFamily="2" charset="0"/>
                <a:cs typeface="Hind Siliguri Medium" panose="02000000000000000000" pitchFamily="2" charset="0"/>
              </a:rPr>
              <a:t>। </a:t>
            </a:r>
            <a:r>
              <a:rPr lang="en-US" sz="2400" dirty="0">
                <a:solidFill>
                  <a:srgbClr val="00B050"/>
                </a:solidFill>
                <a:latin typeface="Bahnschrift SemiBold" panose="020B0502040204020203" pitchFamily="34" charset="0"/>
              </a:rPr>
              <a:t>]</a:t>
            </a:r>
            <a:endParaRPr lang="en-US" sz="2400" b="1" dirty="0">
              <a:solidFill>
                <a:srgbClr val="00B050"/>
              </a:solidFill>
              <a:latin typeface="Bahnschrift SemiBold" panose="020B0502040204020203" pitchFamily="34" charset="0"/>
              <a:cs typeface="Hind Siliguri Medium" panose="02000000000000000000" pitchFamily="2" charset="0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400" b="1" dirty="0">
                <a:latin typeface="Bahnschrift SemiBold" panose="020B0502040204020203" pitchFamily="34" charset="0"/>
                <a:cs typeface="Hind Siliguri Medium" panose="02000000000000000000" pitchFamily="2" charset="0"/>
              </a:rPr>
              <a:t>document.write(“</a:t>
            </a:r>
            <a:r>
              <a:rPr lang="en-US" sz="2400" dirty="0">
                <a:latin typeface="Bahnschrift SemiBold" panose="020B0502040204020203" pitchFamily="34" charset="0"/>
              </a:rPr>
              <a:t>Hello world</a:t>
            </a:r>
            <a:r>
              <a:rPr lang="en-US" sz="2400" b="1" dirty="0">
                <a:latin typeface="Bahnschrift SemiBold" panose="020B0502040204020203" pitchFamily="34" charset="0"/>
                <a:cs typeface="Hind Siliguri Medium" panose="02000000000000000000" pitchFamily="2" charset="0"/>
              </a:rPr>
              <a:t>”); </a:t>
            </a:r>
            <a:r>
              <a:rPr lang="en-US" sz="2400" dirty="0">
                <a:solidFill>
                  <a:srgbClr val="00B050"/>
                </a:solidFill>
                <a:latin typeface="Bahnschrift SemiBold" panose="020B0502040204020203" pitchFamily="34" charset="0"/>
              </a:rPr>
              <a:t>[ </a:t>
            </a:r>
            <a:r>
              <a:rPr lang="en-US" sz="2400" dirty="0">
                <a:solidFill>
                  <a:srgbClr val="00B050"/>
                </a:solidFill>
                <a:latin typeface="Hind Siliguri Medium" panose="02000000000000000000" pitchFamily="2" charset="0"/>
                <a:cs typeface="Hind Siliguri Medium" panose="02000000000000000000" pitchFamily="2" charset="0"/>
              </a:rPr>
              <a:t>Body tag </a:t>
            </a:r>
            <a:r>
              <a:rPr lang="en-US" sz="2400" dirty="0" err="1">
                <a:solidFill>
                  <a:srgbClr val="00B050"/>
                </a:solidFill>
                <a:latin typeface="Hind Siliguri Medium" panose="02000000000000000000" pitchFamily="2" charset="0"/>
                <a:cs typeface="Hind Siliguri Medium" panose="02000000000000000000" pitchFamily="2" charset="0"/>
              </a:rPr>
              <a:t>এর</a:t>
            </a:r>
            <a:r>
              <a:rPr lang="en-US" sz="2400" dirty="0">
                <a:solidFill>
                  <a:srgbClr val="00B050"/>
                </a:solidFill>
                <a:latin typeface="Hind Siliguri Medium" panose="02000000000000000000" pitchFamily="2" charset="0"/>
                <a:cs typeface="Hind Siliguri Medium" panose="02000000000000000000" pitchFamily="2" charset="0"/>
              </a:rPr>
              <a:t> </a:t>
            </a:r>
            <a:r>
              <a:rPr lang="en-US" sz="2400" dirty="0" err="1">
                <a:solidFill>
                  <a:srgbClr val="00B050"/>
                </a:solidFill>
                <a:latin typeface="Hind Siliguri Medium" panose="02000000000000000000" pitchFamily="2" charset="0"/>
                <a:cs typeface="Hind Siliguri Medium" panose="02000000000000000000" pitchFamily="2" charset="0"/>
              </a:rPr>
              <a:t>ভিতরে</a:t>
            </a:r>
            <a:r>
              <a:rPr lang="en-US" sz="2400" dirty="0">
                <a:solidFill>
                  <a:srgbClr val="00B050"/>
                </a:solidFill>
                <a:latin typeface="Hind Siliguri Medium" panose="02000000000000000000" pitchFamily="2" charset="0"/>
                <a:cs typeface="Hind Siliguri Medium" panose="02000000000000000000" pitchFamily="2" charset="0"/>
              </a:rPr>
              <a:t> HTML Code </a:t>
            </a:r>
            <a:r>
              <a:rPr lang="en-US" sz="2400" dirty="0" err="1">
                <a:solidFill>
                  <a:srgbClr val="00B050"/>
                </a:solidFill>
                <a:latin typeface="Hind Siliguri Medium" panose="02000000000000000000" pitchFamily="2" charset="0"/>
                <a:cs typeface="Hind Siliguri Medium" panose="02000000000000000000" pitchFamily="2" charset="0"/>
              </a:rPr>
              <a:t>পুশ</a:t>
            </a:r>
            <a:r>
              <a:rPr lang="en-US" sz="2400" dirty="0">
                <a:solidFill>
                  <a:srgbClr val="00B050"/>
                </a:solidFill>
                <a:latin typeface="Hind Siliguri Medium" panose="02000000000000000000" pitchFamily="2" charset="0"/>
                <a:cs typeface="Hind Siliguri Medium" panose="02000000000000000000" pitchFamily="2" charset="0"/>
              </a:rPr>
              <a:t> করতে </a:t>
            </a:r>
            <a:r>
              <a:rPr lang="en-US" sz="2400" dirty="0" err="1">
                <a:solidFill>
                  <a:srgbClr val="00B050"/>
                </a:solidFill>
                <a:latin typeface="Hind Siliguri Medium" panose="02000000000000000000" pitchFamily="2" charset="0"/>
                <a:cs typeface="Hind Siliguri Medium" panose="02000000000000000000" pitchFamily="2" charset="0"/>
              </a:rPr>
              <a:t>ব্যবহার</a:t>
            </a:r>
            <a:r>
              <a:rPr lang="en-US" sz="2400" dirty="0">
                <a:solidFill>
                  <a:srgbClr val="00B050"/>
                </a:solidFill>
                <a:latin typeface="Hind Siliguri Medium" panose="02000000000000000000" pitchFamily="2" charset="0"/>
                <a:cs typeface="Hind Siliguri Medium" panose="02000000000000000000" pitchFamily="2" charset="0"/>
              </a:rPr>
              <a:t> করা </a:t>
            </a:r>
            <a:r>
              <a:rPr lang="en-US" sz="2400" dirty="0" err="1">
                <a:solidFill>
                  <a:srgbClr val="00B050"/>
                </a:solidFill>
                <a:latin typeface="Hind Siliguri Medium" panose="02000000000000000000" pitchFamily="2" charset="0"/>
                <a:cs typeface="Hind Siliguri Medium" panose="02000000000000000000" pitchFamily="2" charset="0"/>
              </a:rPr>
              <a:t>হয়</a:t>
            </a:r>
            <a:r>
              <a:rPr lang="en-US" sz="2400" dirty="0">
                <a:solidFill>
                  <a:srgbClr val="00B050"/>
                </a:solidFill>
                <a:latin typeface="Hind Siliguri Medium" panose="02000000000000000000" pitchFamily="2" charset="0"/>
                <a:cs typeface="Hind Siliguri Medium" panose="02000000000000000000" pitchFamily="2" charset="0"/>
              </a:rPr>
              <a:t>। </a:t>
            </a:r>
            <a:r>
              <a:rPr lang="en-US" sz="2400" dirty="0">
                <a:solidFill>
                  <a:srgbClr val="00B050"/>
                </a:solidFill>
                <a:latin typeface="Bahnschrift SemiBold" panose="020B0502040204020203" pitchFamily="34" charset="0"/>
              </a:rPr>
              <a:t>]</a:t>
            </a:r>
            <a:endParaRPr lang="en-US" sz="2400" b="1" dirty="0">
              <a:solidFill>
                <a:srgbClr val="00B050"/>
              </a:solidFill>
              <a:latin typeface="Bahnschrift SemiBold" panose="020B0502040204020203" pitchFamily="34" charset="0"/>
              <a:cs typeface="Hind Siliguri Medium" panose="02000000000000000000" pitchFamily="2" charset="0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400" b="1" dirty="0">
                <a:latin typeface="Bahnschrift SemiBold" panose="020B0502040204020203" pitchFamily="34" charset="0"/>
                <a:cs typeface="Hind Siliguri Medium" panose="02000000000000000000" pitchFamily="2" charset="0"/>
              </a:rPr>
              <a:t>console.log(“Hello world”); </a:t>
            </a:r>
            <a:r>
              <a:rPr lang="en-US" sz="2400" b="1" dirty="0">
                <a:solidFill>
                  <a:srgbClr val="00B050"/>
                </a:solidFill>
                <a:latin typeface="Bahnschrift SemiBold" panose="020B0502040204020203" pitchFamily="34" charset="0"/>
                <a:cs typeface="Hind Siliguri Medium" panose="02000000000000000000" pitchFamily="2" charset="0"/>
              </a:rPr>
              <a:t>[ console এ প্রিন্ট করতে </a:t>
            </a:r>
            <a:r>
              <a:rPr lang="en-US" sz="2400" b="1" dirty="0" err="1">
                <a:solidFill>
                  <a:srgbClr val="00B050"/>
                </a:solidFill>
                <a:latin typeface="Bahnschrift SemiBold" panose="020B0502040204020203" pitchFamily="34" charset="0"/>
                <a:cs typeface="Hind Siliguri Medium" panose="02000000000000000000" pitchFamily="2" charset="0"/>
              </a:rPr>
              <a:t>ব্যবহার</a:t>
            </a:r>
            <a:r>
              <a:rPr lang="en-US" sz="2400" b="1" dirty="0">
                <a:solidFill>
                  <a:srgbClr val="00B050"/>
                </a:solidFill>
                <a:latin typeface="Bahnschrift SemiBold" panose="020B0502040204020203" pitchFamily="34" charset="0"/>
                <a:cs typeface="Hind Siliguri Medium" panose="02000000000000000000" pitchFamily="2" charset="0"/>
              </a:rPr>
              <a:t> করা </a:t>
            </a:r>
            <a:r>
              <a:rPr lang="en-US" sz="2400" b="1" dirty="0" err="1">
                <a:solidFill>
                  <a:srgbClr val="00B050"/>
                </a:solidFill>
                <a:latin typeface="Bahnschrift SemiBold" panose="020B0502040204020203" pitchFamily="34" charset="0"/>
                <a:cs typeface="Hind Siliguri Medium" panose="02000000000000000000" pitchFamily="2" charset="0"/>
              </a:rPr>
              <a:t>হয়</a:t>
            </a:r>
            <a:r>
              <a:rPr lang="en-US" sz="2400" b="1" dirty="0">
                <a:solidFill>
                  <a:srgbClr val="00B050"/>
                </a:solidFill>
                <a:latin typeface="Bahnschrift SemiBold" panose="020B0502040204020203" pitchFamily="34" charset="0"/>
                <a:cs typeface="Hind Siliguri Medium" panose="02000000000000000000" pitchFamily="2" charset="0"/>
              </a:rPr>
              <a:t>। ]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400" b="1" dirty="0">
                <a:latin typeface="Bahnschrift SemiBold" panose="020B0502040204020203" pitchFamily="34" charset="0"/>
                <a:cs typeface="Hind Siliguri Medium" panose="02000000000000000000" pitchFamily="2" charset="0"/>
              </a:rPr>
              <a:t>document.querySelector(“#item”).</a:t>
            </a:r>
            <a:r>
              <a:rPr lang="en-US" sz="2400" b="1" dirty="0" err="1">
                <a:latin typeface="Bahnschrift SemiBold" panose="020B0502040204020203" pitchFamily="34" charset="0"/>
                <a:cs typeface="Hind Siliguri Medium" panose="02000000000000000000" pitchFamily="2" charset="0"/>
              </a:rPr>
              <a:t>innerHTML</a:t>
            </a:r>
            <a:r>
              <a:rPr lang="en-US" sz="2400" b="1" dirty="0">
                <a:latin typeface="Bahnschrift SemiBold" panose="020B0502040204020203" pitchFamily="34" charset="0"/>
                <a:cs typeface="Hind Siliguri Medium" panose="02000000000000000000" pitchFamily="2" charset="0"/>
              </a:rPr>
              <a:t>=“&lt;h1&gt;Hello world&lt;/h1&gt;”; </a:t>
            </a:r>
            <a:r>
              <a:rPr lang="en-US" sz="2400" b="1" dirty="0">
                <a:solidFill>
                  <a:srgbClr val="00B050"/>
                </a:solidFill>
                <a:latin typeface="Bahnschrift SemiBold" panose="020B0502040204020203" pitchFamily="34" charset="0"/>
                <a:cs typeface="Hind Siliguri Medium" panose="02000000000000000000" pitchFamily="2" charset="0"/>
              </a:rPr>
              <a:t>[ </a:t>
            </a:r>
            <a:r>
              <a:rPr lang="en-US" sz="2400" b="1" dirty="0" err="1">
                <a:solidFill>
                  <a:srgbClr val="00B050"/>
                </a:solidFill>
                <a:latin typeface="Bahnschrift SemiBold" panose="020B0502040204020203" pitchFamily="34" charset="0"/>
                <a:cs typeface="Hind Siliguri Medium" panose="02000000000000000000" pitchFamily="2" charset="0"/>
              </a:rPr>
              <a:t>কোনো</a:t>
            </a:r>
            <a:r>
              <a:rPr lang="en-US" sz="2400" b="1" dirty="0">
                <a:solidFill>
                  <a:srgbClr val="00B050"/>
                </a:solidFill>
                <a:latin typeface="Bahnschrift SemiBold" panose="020B0502040204020203" pitchFamily="34" charset="0"/>
                <a:cs typeface="Hind Siliguri Medium" panose="02000000000000000000" pitchFamily="2" charset="0"/>
              </a:rPr>
              <a:t> Element </a:t>
            </a:r>
            <a:r>
              <a:rPr lang="en-US" sz="2400" b="1" dirty="0" err="1">
                <a:solidFill>
                  <a:srgbClr val="00B050"/>
                </a:solidFill>
                <a:latin typeface="Bahnschrift SemiBold" panose="020B0502040204020203" pitchFamily="34" charset="0"/>
                <a:cs typeface="Hind Siliguri Medium" panose="02000000000000000000" pitchFamily="2" charset="0"/>
              </a:rPr>
              <a:t>এর</a:t>
            </a:r>
            <a:r>
              <a:rPr lang="en-US" sz="2400" b="1" dirty="0">
                <a:solidFill>
                  <a:srgbClr val="00B050"/>
                </a:solidFill>
                <a:latin typeface="Bahnschrift SemiBold" panose="020B0502040204020203" pitchFamily="34" charset="0"/>
                <a:cs typeface="Hind Siliguri Medium" panose="02000000000000000000" pitchFamily="2" charset="0"/>
              </a:rPr>
              <a:t> </a:t>
            </a:r>
            <a:r>
              <a:rPr lang="en-US" sz="2400" b="1" dirty="0" err="1">
                <a:solidFill>
                  <a:srgbClr val="00B050"/>
                </a:solidFill>
                <a:latin typeface="Bahnschrift SemiBold" panose="020B0502040204020203" pitchFamily="34" charset="0"/>
                <a:cs typeface="Hind Siliguri Medium" panose="02000000000000000000" pitchFamily="2" charset="0"/>
              </a:rPr>
              <a:t>ভিতরে</a:t>
            </a:r>
            <a:r>
              <a:rPr lang="en-US" sz="2400" b="1" dirty="0">
                <a:solidFill>
                  <a:srgbClr val="00B050"/>
                </a:solidFill>
                <a:latin typeface="Bahnschrift SemiBold" panose="020B0502040204020203" pitchFamily="34" charset="0"/>
                <a:cs typeface="Hind Siliguri Medium" panose="02000000000000000000" pitchFamily="2" charset="0"/>
              </a:rPr>
              <a:t> HTML Code </a:t>
            </a:r>
            <a:r>
              <a:rPr lang="en-US" sz="2400" b="1" dirty="0" err="1">
                <a:solidFill>
                  <a:srgbClr val="00B050"/>
                </a:solidFill>
                <a:latin typeface="Bahnschrift SemiBold" panose="020B0502040204020203" pitchFamily="34" charset="0"/>
                <a:cs typeface="Hind Siliguri Medium" panose="02000000000000000000" pitchFamily="2" charset="0"/>
              </a:rPr>
              <a:t>যুক্ত</a:t>
            </a:r>
            <a:r>
              <a:rPr lang="en-US" sz="2400" b="1" dirty="0">
                <a:solidFill>
                  <a:srgbClr val="00B050"/>
                </a:solidFill>
                <a:latin typeface="Bahnschrift SemiBold" panose="020B0502040204020203" pitchFamily="34" charset="0"/>
                <a:cs typeface="Hind Siliguri Medium" panose="02000000000000000000" pitchFamily="2" charset="0"/>
              </a:rPr>
              <a:t> করতে </a:t>
            </a:r>
            <a:r>
              <a:rPr lang="en-US" sz="2400" b="1" dirty="0" err="1">
                <a:solidFill>
                  <a:srgbClr val="00B050"/>
                </a:solidFill>
                <a:latin typeface="Bahnschrift SemiBold" panose="020B0502040204020203" pitchFamily="34" charset="0"/>
                <a:cs typeface="Hind Siliguri Medium" panose="02000000000000000000" pitchFamily="2" charset="0"/>
              </a:rPr>
              <a:t>ব্যবহার</a:t>
            </a:r>
            <a:r>
              <a:rPr lang="en-US" sz="2400" b="1" dirty="0">
                <a:solidFill>
                  <a:srgbClr val="00B050"/>
                </a:solidFill>
                <a:latin typeface="Bahnschrift SemiBold" panose="020B0502040204020203" pitchFamily="34" charset="0"/>
                <a:cs typeface="Hind Siliguri Medium" panose="02000000000000000000" pitchFamily="2" charset="0"/>
              </a:rPr>
              <a:t> করা </a:t>
            </a:r>
            <a:r>
              <a:rPr lang="en-US" sz="2400" b="1" dirty="0" err="1">
                <a:solidFill>
                  <a:srgbClr val="00B050"/>
                </a:solidFill>
                <a:latin typeface="Bahnschrift SemiBold" panose="020B0502040204020203" pitchFamily="34" charset="0"/>
                <a:cs typeface="Hind Siliguri Medium" panose="02000000000000000000" pitchFamily="2" charset="0"/>
              </a:rPr>
              <a:t>হয়</a:t>
            </a:r>
            <a:r>
              <a:rPr lang="en-US" sz="2400" b="1" dirty="0">
                <a:solidFill>
                  <a:srgbClr val="00B050"/>
                </a:solidFill>
                <a:latin typeface="Bahnschrift SemiBold" panose="020B0502040204020203" pitchFamily="34" charset="0"/>
                <a:cs typeface="Hind Siliguri Medium" panose="02000000000000000000" pitchFamily="2" charset="0"/>
              </a:rPr>
              <a:t> ]</a:t>
            </a:r>
          </a:p>
        </p:txBody>
      </p:sp>
    </p:spTree>
    <p:extLst>
      <p:ext uri="{BB962C8B-B14F-4D97-AF65-F5344CB8AC3E}">
        <p14:creationId xmlns:p14="http://schemas.microsoft.com/office/powerpoint/2010/main" val="281159394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3811FFDE-5F7D-4568-A758-7999DF943BBB}"/>
              </a:ext>
            </a:extLst>
          </p:cNvPr>
          <p:cNvGrpSpPr/>
          <p:nvPr/>
        </p:nvGrpSpPr>
        <p:grpSpPr>
          <a:xfrm>
            <a:off x="0" y="0"/>
            <a:ext cx="12192000" cy="1016000"/>
            <a:chOff x="0" y="0"/>
            <a:chExt cx="12192000" cy="1016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FEE6B35-E260-493A-ADC8-46F16B1E2BFB}"/>
                </a:ext>
              </a:extLst>
            </p:cNvPr>
            <p:cNvSpPr/>
            <p:nvPr/>
          </p:nvSpPr>
          <p:spPr>
            <a:xfrm>
              <a:off x="0" y="0"/>
              <a:ext cx="12192000" cy="1016000"/>
            </a:xfrm>
            <a:prstGeom prst="rect">
              <a:avLst/>
            </a:prstGeom>
            <a:solidFill>
              <a:srgbClr val="F7DF1E"/>
            </a:solidFill>
            <a:ln>
              <a:solidFill>
                <a:srgbClr val="FDC91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026" name="Picture 2" descr="JavaScript Tutorial">
              <a:extLst>
                <a:ext uri="{FF2B5EF4-FFF2-40B4-BE49-F238E27FC236}">
                  <a16:creationId xmlns:a16="http://schemas.microsoft.com/office/drawing/2014/main" id="{DE99D485-4B6B-4B46-A6DF-F399A554BC1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83939" y="23019"/>
              <a:ext cx="919161" cy="9191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40DA8C4-02B8-4C00-95C1-A796CF7196AB}"/>
                </a:ext>
              </a:extLst>
            </p:cNvPr>
            <p:cNvSpPr txBox="1"/>
            <p:nvPr/>
          </p:nvSpPr>
          <p:spPr>
            <a:xfrm>
              <a:off x="190500" y="215900"/>
              <a:ext cx="107061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latin typeface="Bahnschrift SemiBold SemiConden" panose="020B0502040204020203" pitchFamily="34" charset="0"/>
                </a:rPr>
                <a:t>JavaScript Statement </a:t>
              </a: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32388C79-8CD3-4122-89D2-69D9DB06BD1A}"/>
              </a:ext>
            </a:extLst>
          </p:cNvPr>
          <p:cNvSpPr/>
          <p:nvPr/>
        </p:nvSpPr>
        <p:spPr>
          <a:xfrm>
            <a:off x="431800" y="1511300"/>
            <a:ext cx="5016500" cy="2362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CA79006-7D34-436B-8286-E2755900B7B4}"/>
              </a:ext>
            </a:extLst>
          </p:cNvPr>
          <p:cNvSpPr/>
          <p:nvPr/>
        </p:nvSpPr>
        <p:spPr>
          <a:xfrm>
            <a:off x="520700" y="1532234"/>
            <a:ext cx="11421364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Bahnschrift SemiBold SemiConden" panose="020B0502040204020203" pitchFamily="34" charset="0"/>
              </a:rPr>
              <a:t>JavaScript </a:t>
            </a:r>
            <a:r>
              <a:rPr lang="en-US" sz="2400" b="1" dirty="0">
                <a:latin typeface="Hind Siliguri Medium" panose="02000000000000000000" pitchFamily="2" charset="0"/>
                <a:cs typeface="Hind Siliguri Medium" panose="02000000000000000000" pitchFamily="2" charset="0"/>
              </a:rPr>
              <a:t>এ </a:t>
            </a:r>
            <a:r>
              <a:rPr lang="en-US" sz="2400" b="1" dirty="0" err="1">
                <a:latin typeface="Hind Siliguri Medium" panose="02000000000000000000" pitchFamily="2" charset="0"/>
                <a:cs typeface="Hind Siliguri Medium" panose="02000000000000000000" pitchFamily="2" charset="0"/>
              </a:rPr>
              <a:t>সেমিকোলন</a:t>
            </a:r>
            <a:r>
              <a:rPr lang="en-US" sz="2400" b="1" dirty="0">
                <a:latin typeface="Hind Siliguri Medium" panose="02000000000000000000" pitchFamily="2" charset="0"/>
                <a:cs typeface="Hind Siliguri Medium" panose="02000000000000000000" pitchFamily="2" charset="0"/>
              </a:rPr>
              <a:t> </a:t>
            </a:r>
            <a:r>
              <a:rPr lang="en-US" sz="2400" b="1" dirty="0" err="1">
                <a:latin typeface="Hind Siliguri Medium" panose="02000000000000000000" pitchFamily="2" charset="0"/>
                <a:cs typeface="Hind Siliguri Medium" panose="02000000000000000000" pitchFamily="2" charset="0"/>
              </a:rPr>
              <a:t>দিয়ে</a:t>
            </a:r>
            <a:r>
              <a:rPr lang="en-US" sz="2400" b="1" dirty="0">
                <a:latin typeface="Hind Siliguri Medium" panose="02000000000000000000" pitchFamily="2" charset="0"/>
                <a:cs typeface="Hind Siliguri Medium" panose="02000000000000000000" pitchFamily="2" charset="0"/>
              </a:rPr>
              <a:t> </a:t>
            </a:r>
            <a:r>
              <a:rPr lang="en-US" sz="2400" b="1" dirty="0">
                <a:latin typeface="Bahnschrift SemiBold" panose="020B0502040204020203" pitchFamily="34" charset="0"/>
                <a:cs typeface="Hind Siliguri Medium" panose="02000000000000000000" pitchFamily="2" charset="0"/>
              </a:rPr>
              <a:t>Statement</a:t>
            </a:r>
            <a:r>
              <a:rPr lang="en-US" sz="2400" b="1" dirty="0">
                <a:latin typeface="Hind Siliguri Medium" panose="02000000000000000000" pitchFamily="2" charset="0"/>
                <a:cs typeface="Hind Siliguri Medium" panose="02000000000000000000" pitchFamily="2" charset="0"/>
              </a:rPr>
              <a:t> </a:t>
            </a:r>
            <a:r>
              <a:rPr lang="en-US" sz="2400" b="1" dirty="0" err="1">
                <a:latin typeface="Hind Siliguri Medium" panose="02000000000000000000" pitchFamily="2" charset="0"/>
                <a:cs typeface="Hind Siliguri Medium" panose="02000000000000000000" pitchFamily="2" charset="0"/>
              </a:rPr>
              <a:t>শেষ</a:t>
            </a:r>
            <a:r>
              <a:rPr lang="en-US" sz="2400" b="1" dirty="0">
                <a:latin typeface="Hind Siliguri Medium" panose="02000000000000000000" pitchFamily="2" charset="0"/>
                <a:cs typeface="Hind Siliguri Medium" panose="02000000000000000000" pitchFamily="2" charset="0"/>
              </a:rPr>
              <a:t> </a:t>
            </a:r>
            <a:r>
              <a:rPr lang="en-US" sz="2400" b="1" dirty="0" err="1">
                <a:latin typeface="Hind Siliguri Medium" panose="02000000000000000000" pitchFamily="2" charset="0"/>
                <a:cs typeface="Hind Siliguri Medium" panose="02000000000000000000" pitchFamily="2" charset="0"/>
              </a:rPr>
              <a:t>হয়</a:t>
            </a:r>
            <a:r>
              <a:rPr lang="en-US" sz="2400" b="1" dirty="0">
                <a:latin typeface="Hind Siliguri Medium" panose="02000000000000000000" pitchFamily="2" charset="0"/>
                <a:cs typeface="Hind Siliguri Medium" panose="02000000000000000000" pitchFamily="2" charset="0"/>
              </a:rPr>
              <a:t> । 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Bahnschrift SemiBold SemiConden" panose="020B0502040204020203" pitchFamily="34" charset="0"/>
              </a:rPr>
              <a:t>JavaScript</a:t>
            </a:r>
            <a:r>
              <a:rPr lang="as-IN" sz="2400" b="1" dirty="0">
                <a:latin typeface="Bahnschrift SemiBold" panose="020B0502040204020203" pitchFamily="34" charset="0"/>
                <a:cs typeface="Hind Siliguri Medium" panose="02000000000000000000" pitchFamily="2" charset="0"/>
              </a:rPr>
              <a:t> একাধিক স্পেস উপেক্ষা করে</a:t>
            </a:r>
            <a:r>
              <a:rPr lang="en-US" sz="2400" b="1" dirty="0">
                <a:latin typeface="Bahnschrift SemiBold" panose="020B0502040204020203" pitchFamily="34" charset="0"/>
                <a:cs typeface="Hind Siliguri Medium" panose="02000000000000000000" pitchFamily="2" charset="0"/>
              </a:rPr>
              <a:t>।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400" b="1" dirty="0" err="1">
                <a:latin typeface="Bahnschrift SemiBold" panose="020B0502040204020203" pitchFamily="34" charset="0"/>
                <a:cs typeface="Hind Siliguri Medium" panose="02000000000000000000" pitchFamily="2" charset="0"/>
              </a:rPr>
              <a:t>যদি</a:t>
            </a:r>
            <a:r>
              <a:rPr lang="en-US" sz="2400" b="1" dirty="0">
                <a:latin typeface="Bahnschrift SemiBold" panose="020B0502040204020203" pitchFamily="34" charset="0"/>
                <a:cs typeface="Hind Siliguri Medium" panose="02000000000000000000" pitchFamily="2" charset="0"/>
              </a:rPr>
              <a:t> </a:t>
            </a:r>
            <a:r>
              <a:rPr lang="en-US" sz="2400" dirty="0">
                <a:latin typeface="Bahnschrift SemiBold SemiConden" panose="020B0502040204020203" pitchFamily="34" charset="0"/>
              </a:rPr>
              <a:t>JavaScript Code</a:t>
            </a:r>
            <a:r>
              <a:rPr lang="en-US" sz="2400" b="1" dirty="0">
                <a:latin typeface="Bahnschrift SemiBold" panose="020B0502040204020203" pitchFamily="34" charset="0"/>
                <a:cs typeface="Hind Siliguri Medium" panose="02000000000000000000" pitchFamily="2" charset="0"/>
              </a:rPr>
              <a:t> </a:t>
            </a:r>
            <a:r>
              <a:rPr lang="en-US" sz="2400" b="1" dirty="0" err="1">
                <a:latin typeface="Bahnschrift SemiBold" panose="020B0502040204020203" pitchFamily="34" charset="0"/>
                <a:cs typeface="Hind Siliguri Medium" panose="02000000000000000000" pitchFamily="2" charset="0"/>
              </a:rPr>
              <a:t>এক</a:t>
            </a:r>
            <a:r>
              <a:rPr lang="en-US" sz="2400" b="1" dirty="0">
                <a:latin typeface="Bahnschrift SemiBold" panose="020B0502040204020203" pitchFamily="34" charset="0"/>
                <a:cs typeface="Hind Siliguri Medium" panose="02000000000000000000" pitchFamily="2" charset="0"/>
              </a:rPr>
              <a:t> </a:t>
            </a:r>
            <a:r>
              <a:rPr lang="en-US" sz="2400" b="1" dirty="0" err="1">
                <a:latin typeface="Bahnschrift SemiBold" panose="020B0502040204020203" pitchFamily="34" charset="0"/>
                <a:cs typeface="Hind Siliguri Medium" panose="02000000000000000000" pitchFamily="2" charset="0"/>
              </a:rPr>
              <a:t>লাইনে</a:t>
            </a:r>
            <a:r>
              <a:rPr lang="en-US" sz="2400" b="1" dirty="0">
                <a:latin typeface="Bahnschrift SemiBold" panose="020B0502040204020203" pitchFamily="34" charset="0"/>
                <a:cs typeface="Hind Siliguri Medium" panose="02000000000000000000" pitchFamily="2" charset="0"/>
              </a:rPr>
              <a:t> </a:t>
            </a:r>
            <a:r>
              <a:rPr lang="en-US" sz="2400" b="1" dirty="0" err="1">
                <a:latin typeface="Bahnschrift SemiBold" panose="020B0502040204020203" pitchFamily="34" charset="0"/>
                <a:cs typeface="Hind Siliguri Medium" panose="02000000000000000000" pitchFamily="2" charset="0"/>
              </a:rPr>
              <a:t>জায়গা</a:t>
            </a:r>
            <a:r>
              <a:rPr lang="en-US" sz="2400" b="1" dirty="0">
                <a:latin typeface="Bahnschrift SemiBold" panose="020B0502040204020203" pitchFamily="34" charset="0"/>
                <a:cs typeface="Hind Siliguri Medium" panose="02000000000000000000" pitchFamily="2" charset="0"/>
              </a:rPr>
              <a:t> না </a:t>
            </a:r>
            <a:r>
              <a:rPr lang="en-US" sz="2400" b="1" dirty="0" err="1">
                <a:latin typeface="Bahnschrift SemiBold" panose="020B0502040204020203" pitchFamily="34" charset="0"/>
                <a:cs typeface="Hind Siliguri Medium" panose="02000000000000000000" pitchFamily="2" charset="0"/>
              </a:rPr>
              <a:t>নেয়</a:t>
            </a:r>
            <a:r>
              <a:rPr lang="en-US" sz="2400" b="1" dirty="0">
                <a:latin typeface="Bahnschrift SemiBold" panose="020B0502040204020203" pitchFamily="34" charset="0"/>
                <a:cs typeface="Hind Siliguri Medium" panose="02000000000000000000" pitchFamily="2" charset="0"/>
              </a:rPr>
              <a:t> </a:t>
            </a:r>
            <a:r>
              <a:rPr lang="en-US" sz="2400" b="1" dirty="0" err="1">
                <a:latin typeface="Bahnschrift SemiBold" panose="020B0502040204020203" pitchFamily="34" charset="0"/>
                <a:cs typeface="Hind Siliguri Medium" panose="02000000000000000000" pitchFamily="2" charset="0"/>
              </a:rPr>
              <a:t>তাহলে</a:t>
            </a:r>
            <a:r>
              <a:rPr lang="en-US" sz="2400" b="1" dirty="0">
                <a:latin typeface="Bahnschrift SemiBold" panose="020B0502040204020203" pitchFamily="34" charset="0"/>
                <a:cs typeface="Hind Siliguri Medium" panose="02000000000000000000" pitchFamily="2" charset="0"/>
              </a:rPr>
              <a:t> </a:t>
            </a:r>
            <a:r>
              <a:rPr lang="en-US" sz="2400" b="1" dirty="0" err="1">
                <a:latin typeface="Bahnschrift SemiBold" panose="020B0502040204020203" pitchFamily="34" charset="0"/>
                <a:cs typeface="Hind Siliguri Medium" panose="02000000000000000000" pitchFamily="2" charset="0"/>
              </a:rPr>
              <a:t>ভেঙ্গে</a:t>
            </a:r>
            <a:r>
              <a:rPr lang="en-US" sz="2400" b="1" dirty="0">
                <a:latin typeface="Bahnschrift SemiBold" panose="020B0502040204020203" pitchFamily="34" charset="0"/>
                <a:cs typeface="Hind Siliguri Medium" panose="02000000000000000000" pitchFamily="2" charset="0"/>
              </a:rPr>
              <a:t> </a:t>
            </a:r>
            <a:r>
              <a:rPr lang="en-US" sz="2400" b="1" dirty="0" err="1">
                <a:latin typeface="Bahnschrift SemiBold" panose="020B0502040204020203" pitchFamily="34" charset="0"/>
                <a:cs typeface="Hind Siliguri Medium" panose="02000000000000000000" pitchFamily="2" charset="0"/>
              </a:rPr>
              <a:t>লিখতে</a:t>
            </a:r>
            <a:r>
              <a:rPr lang="en-US" sz="2400" b="1" dirty="0">
                <a:latin typeface="Bahnschrift SemiBold" panose="020B0502040204020203" pitchFamily="34" charset="0"/>
                <a:cs typeface="Hind Siliguri Medium" panose="02000000000000000000" pitchFamily="2" charset="0"/>
              </a:rPr>
              <a:t> হলে </a:t>
            </a:r>
            <a:r>
              <a:rPr lang="en-US" sz="2400" b="1" dirty="0" err="1">
                <a:latin typeface="Bahnschrift SemiBold" panose="020B0502040204020203" pitchFamily="34" charset="0"/>
                <a:cs typeface="Hind Siliguri Medium" panose="02000000000000000000" pitchFamily="2" charset="0"/>
              </a:rPr>
              <a:t>অবশ্যই</a:t>
            </a:r>
            <a:r>
              <a:rPr lang="en-US" sz="2400" b="1" dirty="0">
                <a:latin typeface="Bahnschrift SemiBold" panose="020B0502040204020203" pitchFamily="34" charset="0"/>
                <a:cs typeface="Hind Siliguri Medium" panose="02000000000000000000" pitchFamily="2" charset="0"/>
              </a:rPr>
              <a:t> Operator </a:t>
            </a:r>
            <a:r>
              <a:rPr lang="en-US" sz="2400" b="1" dirty="0" err="1">
                <a:latin typeface="Bahnschrift SemiBold" panose="020B0502040204020203" pitchFamily="34" charset="0"/>
                <a:cs typeface="Hind Siliguri Medium" panose="02000000000000000000" pitchFamily="2" charset="0"/>
              </a:rPr>
              <a:t>এর</a:t>
            </a:r>
            <a:r>
              <a:rPr lang="en-US" sz="2400" b="1" dirty="0">
                <a:latin typeface="Bahnschrift SemiBold" panose="020B0502040204020203" pitchFamily="34" charset="0"/>
                <a:cs typeface="Hind Siliguri Medium" panose="02000000000000000000" pitchFamily="2" charset="0"/>
              </a:rPr>
              <a:t> </a:t>
            </a:r>
            <a:r>
              <a:rPr lang="en-US" sz="2400" b="1" dirty="0" err="1">
                <a:latin typeface="Bahnschrift SemiBold" panose="020B0502040204020203" pitchFamily="34" charset="0"/>
                <a:cs typeface="Hind Siliguri Medium" panose="02000000000000000000" pitchFamily="2" charset="0"/>
              </a:rPr>
              <a:t>পরে</a:t>
            </a:r>
            <a:r>
              <a:rPr lang="en-US" sz="2400" b="1" dirty="0">
                <a:latin typeface="Bahnschrift SemiBold" panose="020B0502040204020203" pitchFamily="34" charset="0"/>
                <a:cs typeface="Hind Siliguri Medium" panose="02000000000000000000" pitchFamily="2" charset="0"/>
              </a:rPr>
              <a:t> </a:t>
            </a:r>
            <a:r>
              <a:rPr lang="en-US" sz="2400" b="1" dirty="0" err="1">
                <a:latin typeface="Bahnschrift SemiBold" panose="020B0502040204020203" pitchFamily="34" charset="0"/>
                <a:cs typeface="Hind Siliguri Medium" panose="02000000000000000000" pitchFamily="2" charset="0"/>
              </a:rPr>
              <a:t>লিখতে</a:t>
            </a:r>
            <a:r>
              <a:rPr lang="en-US" sz="2400" b="1" dirty="0">
                <a:latin typeface="Bahnschrift SemiBold" panose="020B0502040204020203" pitchFamily="34" charset="0"/>
                <a:cs typeface="Hind Siliguri Medium" panose="02000000000000000000" pitchFamily="2" charset="0"/>
              </a:rPr>
              <a:t> </a:t>
            </a:r>
            <a:r>
              <a:rPr lang="en-US" sz="2400" b="1" dirty="0" err="1">
                <a:latin typeface="Bahnschrift SemiBold" panose="020B0502040204020203" pitchFamily="34" charset="0"/>
                <a:cs typeface="Hind Siliguri Medium" panose="02000000000000000000" pitchFamily="2" charset="0"/>
              </a:rPr>
              <a:t>হবে</a:t>
            </a:r>
            <a:r>
              <a:rPr lang="en-US" sz="2400" b="1" dirty="0">
                <a:latin typeface="Bahnschrift SemiBold" panose="020B0502040204020203" pitchFamily="34" charset="0"/>
                <a:cs typeface="Hind Siliguri Medium" panose="02000000000000000000" pitchFamily="2" charset="0"/>
              </a:rPr>
              <a:t>। 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as-IN" sz="2400" b="1" dirty="0">
                <a:latin typeface="Bahnschrift SemiBold" panose="020B0502040204020203" pitchFamily="34" charset="0"/>
                <a:cs typeface="Hind Siliguri Medium" panose="02000000000000000000" pitchFamily="2" charset="0"/>
              </a:rPr>
              <a:t>জাভাস্ক্রিপ্ট স্টেটমেন্ট প্রায়শই একটি কীওয়ার্ড দিয়ে শুরু হয় যাতে জাভাস্ক্রিপ্ট অ্যাকশন সম্পাদিত হয় তা শনাক্ত করা যায়।</a:t>
            </a:r>
            <a:endParaRPr lang="en-US" sz="2400" b="1" dirty="0">
              <a:latin typeface="Bahnschrift SemiBold" panose="020B0502040204020203" pitchFamily="34" charset="0"/>
              <a:cs typeface="Hind Siliguri Medium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93768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3811FFDE-5F7D-4568-A758-7999DF943BBB}"/>
              </a:ext>
            </a:extLst>
          </p:cNvPr>
          <p:cNvGrpSpPr/>
          <p:nvPr/>
        </p:nvGrpSpPr>
        <p:grpSpPr>
          <a:xfrm>
            <a:off x="0" y="0"/>
            <a:ext cx="12192000" cy="1016000"/>
            <a:chOff x="0" y="0"/>
            <a:chExt cx="12192000" cy="1016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FEE6B35-E260-493A-ADC8-46F16B1E2BFB}"/>
                </a:ext>
              </a:extLst>
            </p:cNvPr>
            <p:cNvSpPr/>
            <p:nvPr/>
          </p:nvSpPr>
          <p:spPr>
            <a:xfrm>
              <a:off x="0" y="0"/>
              <a:ext cx="12192000" cy="1016000"/>
            </a:xfrm>
            <a:prstGeom prst="rect">
              <a:avLst/>
            </a:prstGeom>
            <a:solidFill>
              <a:srgbClr val="F7DF1E"/>
            </a:solidFill>
            <a:ln>
              <a:solidFill>
                <a:srgbClr val="FDC91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026" name="Picture 2" descr="JavaScript Tutorial">
              <a:extLst>
                <a:ext uri="{FF2B5EF4-FFF2-40B4-BE49-F238E27FC236}">
                  <a16:creationId xmlns:a16="http://schemas.microsoft.com/office/drawing/2014/main" id="{DE99D485-4B6B-4B46-A6DF-F399A554BC1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83939" y="23019"/>
              <a:ext cx="919161" cy="9191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40DA8C4-02B8-4C00-95C1-A796CF7196AB}"/>
                </a:ext>
              </a:extLst>
            </p:cNvPr>
            <p:cNvSpPr txBox="1"/>
            <p:nvPr/>
          </p:nvSpPr>
          <p:spPr>
            <a:xfrm>
              <a:off x="190500" y="215900"/>
              <a:ext cx="107061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latin typeface="Bahnschrift SemiBold SemiConden" panose="020B0502040204020203" pitchFamily="34" charset="0"/>
                </a:rPr>
                <a:t>JavaScript Comment </a:t>
              </a: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32388C79-8CD3-4122-89D2-69D9DB06BD1A}"/>
              </a:ext>
            </a:extLst>
          </p:cNvPr>
          <p:cNvSpPr/>
          <p:nvPr/>
        </p:nvSpPr>
        <p:spPr>
          <a:xfrm>
            <a:off x="431800" y="1511300"/>
            <a:ext cx="5016500" cy="2362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CA79006-7D34-436B-8286-E2755900B7B4}"/>
              </a:ext>
            </a:extLst>
          </p:cNvPr>
          <p:cNvSpPr/>
          <p:nvPr/>
        </p:nvSpPr>
        <p:spPr>
          <a:xfrm>
            <a:off x="568198" y="1357531"/>
            <a:ext cx="11421364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Bahnschrift SemiBold SemiConden" panose="020B0502040204020203" pitchFamily="34" charset="0"/>
              </a:rPr>
              <a:t>JavaScript</a:t>
            </a:r>
            <a:r>
              <a:rPr lang="as-IN" sz="2400" b="1" dirty="0">
                <a:latin typeface="Bahnschrift SemiBold" panose="020B0502040204020203" pitchFamily="34" charset="0"/>
                <a:cs typeface="Hind Siliguri Medium" panose="02000000000000000000" pitchFamily="2" charset="0"/>
              </a:rPr>
              <a:t> </a:t>
            </a:r>
            <a:r>
              <a:rPr lang="en-US" sz="2400" b="1" dirty="0">
                <a:latin typeface="Bahnschrift SemiBold" panose="020B0502040204020203" pitchFamily="34" charset="0"/>
                <a:cs typeface="Hind Siliguri Medium" panose="02000000000000000000" pitchFamily="2" charset="0"/>
              </a:rPr>
              <a:t>Comment </a:t>
            </a:r>
            <a:r>
              <a:rPr lang="en-US" sz="2400" b="1" dirty="0" err="1">
                <a:latin typeface="Bahnschrift SemiBold" panose="020B0502040204020203" pitchFamily="34" charset="0"/>
                <a:cs typeface="Hind Siliguri Medium" panose="02000000000000000000" pitchFamily="2" charset="0"/>
              </a:rPr>
              <a:t>ব্যবহার</a:t>
            </a:r>
            <a:r>
              <a:rPr lang="en-US" sz="2400" b="1" dirty="0">
                <a:latin typeface="Bahnschrift SemiBold" panose="020B0502040204020203" pitchFamily="34" charset="0"/>
                <a:cs typeface="Hind Siliguri Medium" panose="02000000000000000000" pitchFamily="2" charset="0"/>
              </a:rPr>
              <a:t> করা </a:t>
            </a:r>
            <a:r>
              <a:rPr lang="en-US" sz="2400" b="1" dirty="0" err="1">
                <a:latin typeface="Bahnschrift SemiBold" panose="020B0502040204020203" pitchFamily="34" charset="0"/>
                <a:cs typeface="Hind Siliguri Medium" panose="02000000000000000000" pitchFamily="2" charset="0"/>
              </a:rPr>
              <a:t>হয়</a:t>
            </a:r>
            <a:r>
              <a:rPr lang="en-US" sz="2400" b="1" dirty="0">
                <a:latin typeface="Bahnschrift SemiBold" panose="020B0502040204020203" pitchFamily="34" charset="0"/>
                <a:cs typeface="Hind Siliguri Medium" panose="02000000000000000000" pitchFamily="2" charset="0"/>
              </a:rPr>
              <a:t> </a:t>
            </a:r>
            <a:r>
              <a:rPr lang="en-US" sz="2400" b="1" dirty="0" err="1">
                <a:latin typeface="Bahnschrift SemiBold" panose="020B0502040204020203" pitchFamily="34" charset="0"/>
                <a:cs typeface="Hind Siliguri Medium" panose="02000000000000000000" pitchFamily="2" charset="0"/>
              </a:rPr>
              <a:t>যাতে</a:t>
            </a:r>
            <a:r>
              <a:rPr lang="en-US" sz="2400" b="1" dirty="0">
                <a:latin typeface="Bahnschrift SemiBold" panose="020B0502040204020203" pitchFamily="34" charset="0"/>
                <a:cs typeface="Hind Siliguri Medium" panose="02000000000000000000" pitchFamily="2" charset="0"/>
              </a:rPr>
              <a:t> </a:t>
            </a:r>
            <a:r>
              <a:rPr lang="en-US" sz="2400" b="1" dirty="0" err="1">
                <a:latin typeface="Bahnschrift SemiBold" panose="020B0502040204020203" pitchFamily="34" charset="0"/>
                <a:cs typeface="Hind Siliguri Medium" panose="02000000000000000000" pitchFamily="2" charset="0"/>
              </a:rPr>
              <a:t>পরবর্তীতে</a:t>
            </a:r>
            <a:r>
              <a:rPr lang="en-US" sz="2400" b="1" dirty="0">
                <a:latin typeface="Bahnschrift SemiBold" panose="020B0502040204020203" pitchFamily="34" charset="0"/>
                <a:cs typeface="Hind Siliguri Medium" panose="02000000000000000000" pitchFamily="2" charset="0"/>
              </a:rPr>
              <a:t> </a:t>
            </a:r>
            <a:r>
              <a:rPr lang="en-US" sz="2400" b="1" dirty="0" err="1">
                <a:latin typeface="Bahnschrift SemiBold" panose="020B0502040204020203" pitchFamily="34" charset="0"/>
                <a:cs typeface="Hind Siliguri Medium" panose="02000000000000000000" pitchFamily="2" charset="0"/>
              </a:rPr>
              <a:t>কোড</a:t>
            </a:r>
            <a:r>
              <a:rPr lang="en-US" sz="2400" b="1" dirty="0">
                <a:latin typeface="Bahnschrift SemiBold" panose="020B0502040204020203" pitchFamily="34" charset="0"/>
                <a:cs typeface="Hind Siliguri Medium" panose="02000000000000000000" pitchFamily="2" charset="0"/>
              </a:rPr>
              <a:t> </a:t>
            </a:r>
            <a:r>
              <a:rPr lang="en-US" sz="2400" b="1" dirty="0" err="1">
                <a:latin typeface="Bahnschrift SemiBold" panose="020B0502040204020203" pitchFamily="34" charset="0"/>
                <a:cs typeface="Hind Siliguri Medium" panose="02000000000000000000" pitchFamily="2" charset="0"/>
              </a:rPr>
              <a:t>দেখলে</a:t>
            </a:r>
            <a:r>
              <a:rPr lang="en-US" sz="2400" b="1" dirty="0">
                <a:latin typeface="Bahnschrift SemiBold" panose="020B0502040204020203" pitchFamily="34" charset="0"/>
                <a:cs typeface="Hind Siliguri Medium" panose="02000000000000000000" pitchFamily="2" charset="0"/>
              </a:rPr>
              <a:t> </a:t>
            </a:r>
            <a:r>
              <a:rPr lang="en-US" sz="2400" b="1" dirty="0" err="1">
                <a:latin typeface="Bahnschrift SemiBold" panose="020B0502040204020203" pitchFamily="34" charset="0"/>
                <a:cs typeface="Hind Siliguri Medium" panose="02000000000000000000" pitchFamily="2" charset="0"/>
              </a:rPr>
              <a:t>বোঝা</a:t>
            </a:r>
            <a:r>
              <a:rPr lang="en-US" sz="2400" b="1" dirty="0">
                <a:latin typeface="Bahnschrift SemiBold" panose="020B0502040204020203" pitchFamily="34" charset="0"/>
                <a:cs typeface="Hind Siliguri Medium" panose="02000000000000000000" pitchFamily="2" charset="0"/>
              </a:rPr>
              <a:t> </a:t>
            </a:r>
            <a:r>
              <a:rPr lang="en-US" sz="2400" b="1" dirty="0" err="1">
                <a:latin typeface="Bahnschrift SemiBold" panose="020B0502040204020203" pitchFamily="34" charset="0"/>
                <a:cs typeface="Hind Siliguri Medium" panose="02000000000000000000" pitchFamily="2" charset="0"/>
              </a:rPr>
              <a:t>যায়</a:t>
            </a:r>
            <a:r>
              <a:rPr lang="en-US" sz="2400" b="1" dirty="0">
                <a:latin typeface="Bahnschrift SemiBold" panose="020B0502040204020203" pitchFamily="34" charset="0"/>
                <a:cs typeface="Hind Siliguri Medium" panose="02000000000000000000" pitchFamily="2" charset="0"/>
              </a:rPr>
              <a:t> </a:t>
            </a:r>
            <a:r>
              <a:rPr lang="en-US" sz="2400" b="1" dirty="0" err="1">
                <a:latin typeface="Bahnschrift SemiBold" panose="020B0502040204020203" pitchFamily="34" charset="0"/>
                <a:cs typeface="Hind Siliguri Medium" panose="02000000000000000000" pitchFamily="2" charset="0"/>
              </a:rPr>
              <a:t>যে</a:t>
            </a:r>
            <a:r>
              <a:rPr lang="en-US" sz="2400" b="1" dirty="0">
                <a:latin typeface="Bahnschrift SemiBold" panose="020B0502040204020203" pitchFamily="34" charset="0"/>
                <a:cs typeface="Hind Siliguri Medium" panose="02000000000000000000" pitchFamily="2" charset="0"/>
              </a:rPr>
              <a:t> </a:t>
            </a:r>
            <a:r>
              <a:rPr lang="en-US" sz="2400" b="1" dirty="0" err="1">
                <a:latin typeface="Bahnschrift SemiBold" panose="020B0502040204020203" pitchFamily="34" charset="0"/>
                <a:cs typeface="Hind Siliguri Medium" panose="02000000000000000000" pitchFamily="2" charset="0"/>
              </a:rPr>
              <a:t>কিসের</a:t>
            </a:r>
            <a:r>
              <a:rPr lang="en-US" sz="2400" b="1" dirty="0">
                <a:latin typeface="Bahnschrift SemiBold" panose="020B0502040204020203" pitchFamily="34" charset="0"/>
                <a:cs typeface="Hind Siliguri Medium" panose="02000000000000000000" pitchFamily="2" charset="0"/>
              </a:rPr>
              <a:t> </a:t>
            </a:r>
            <a:r>
              <a:rPr lang="en-US" sz="2400" b="1" dirty="0" err="1">
                <a:latin typeface="Bahnschrift SemiBold" panose="020B0502040204020203" pitchFamily="34" charset="0"/>
                <a:cs typeface="Hind Siliguri Medium" panose="02000000000000000000" pitchFamily="2" charset="0"/>
              </a:rPr>
              <a:t>কোড</a:t>
            </a:r>
            <a:r>
              <a:rPr lang="en-US" sz="2400" b="1" dirty="0">
                <a:latin typeface="Bahnschrift SemiBold" panose="020B0502040204020203" pitchFamily="34" charset="0"/>
                <a:cs typeface="Hind Siliguri Medium" panose="02000000000000000000" pitchFamily="2" charset="0"/>
              </a:rPr>
              <a:t> । </a:t>
            </a:r>
            <a:r>
              <a:rPr lang="en-US" sz="2400" b="1" dirty="0" err="1">
                <a:latin typeface="Bahnschrift SemiBold" panose="020B0502040204020203" pitchFamily="34" charset="0"/>
                <a:cs typeface="Hind Siliguri Medium" panose="02000000000000000000" pitchFamily="2" charset="0"/>
              </a:rPr>
              <a:t>এই</a:t>
            </a:r>
            <a:r>
              <a:rPr lang="en-US" sz="2400" b="1" dirty="0">
                <a:latin typeface="Bahnschrift SemiBold" panose="020B0502040204020203" pitchFamily="34" charset="0"/>
                <a:cs typeface="Hind Siliguri Medium" panose="02000000000000000000" pitchFamily="2" charset="0"/>
              </a:rPr>
              <a:t> </a:t>
            </a:r>
            <a:r>
              <a:rPr lang="en-US" sz="2400" b="1" dirty="0" err="1">
                <a:latin typeface="Bahnschrift SemiBold" panose="020B0502040204020203" pitchFamily="34" charset="0"/>
                <a:cs typeface="Hind Siliguri Medium" panose="02000000000000000000" pitchFamily="2" charset="0"/>
              </a:rPr>
              <a:t>কোড</a:t>
            </a:r>
            <a:r>
              <a:rPr lang="en-US" sz="2400" b="1" dirty="0">
                <a:latin typeface="Bahnschrift SemiBold" panose="020B0502040204020203" pitchFamily="34" charset="0"/>
                <a:cs typeface="Hind Siliguri Medium" panose="02000000000000000000" pitchFamily="2" charset="0"/>
              </a:rPr>
              <a:t> Execute </a:t>
            </a:r>
            <a:r>
              <a:rPr lang="en-US" sz="2400" b="1" dirty="0" err="1">
                <a:latin typeface="Bahnschrift SemiBold" panose="020B0502040204020203" pitchFamily="34" charset="0"/>
                <a:cs typeface="Hind Siliguri Medium" panose="02000000000000000000" pitchFamily="2" charset="0"/>
              </a:rPr>
              <a:t>হয়</a:t>
            </a:r>
            <a:r>
              <a:rPr lang="en-US" sz="2400" b="1" dirty="0">
                <a:latin typeface="Bahnschrift SemiBold" panose="020B0502040204020203" pitchFamily="34" charset="0"/>
                <a:cs typeface="Hind Siliguri Medium" panose="02000000000000000000" pitchFamily="2" charset="0"/>
              </a:rPr>
              <a:t> না। 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400" b="1" dirty="0">
                <a:latin typeface="Bahnschrift SemiBold" panose="020B0502040204020203" pitchFamily="34" charset="0"/>
                <a:cs typeface="Hind Siliguri Medium" panose="02000000000000000000" pitchFamily="2" charset="0"/>
              </a:rPr>
              <a:t>JavaScript এ Comment </a:t>
            </a:r>
            <a:r>
              <a:rPr lang="en-US" sz="2400" b="1" dirty="0" err="1">
                <a:latin typeface="Bahnschrift SemiBold" panose="020B0502040204020203" pitchFamily="34" charset="0"/>
                <a:cs typeface="Hind Siliguri Medium" panose="02000000000000000000" pitchFamily="2" charset="0"/>
              </a:rPr>
              <a:t>ব্যবহার</a:t>
            </a:r>
            <a:r>
              <a:rPr lang="en-US" sz="2400" b="1" dirty="0">
                <a:latin typeface="Bahnschrift SemiBold" panose="020B0502040204020203" pitchFamily="34" charset="0"/>
                <a:cs typeface="Hind Siliguri Medium" panose="02000000000000000000" pitchFamily="2" charset="0"/>
              </a:rPr>
              <a:t> করতে হলে  // </a:t>
            </a:r>
            <a:r>
              <a:rPr lang="en-US" sz="2400" b="1" dirty="0" err="1">
                <a:latin typeface="Bahnschrift SemiBold" panose="020B0502040204020203" pitchFamily="34" charset="0"/>
                <a:cs typeface="Hind Siliguri Medium" panose="02000000000000000000" pitchFamily="2" charset="0"/>
              </a:rPr>
              <a:t>এই</a:t>
            </a:r>
            <a:r>
              <a:rPr lang="en-US" sz="2400" b="1" dirty="0">
                <a:latin typeface="Bahnschrift SemiBold" panose="020B0502040204020203" pitchFamily="34" charset="0"/>
                <a:cs typeface="Hind Siliguri Medium" panose="02000000000000000000" pitchFamily="2" charset="0"/>
              </a:rPr>
              <a:t> </a:t>
            </a:r>
            <a:r>
              <a:rPr lang="en-US" sz="2400" b="1" dirty="0" err="1">
                <a:latin typeface="Bahnschrift SemiBold" panose="020B0502040204020203" pitchFamily="34" charset="0"/>
                <a:cs typeface="Hind Siliguri Medium" panose="02000000000000000000" pitchFamily="2" charset="0"/>
              </a:rPr>
              <a:t>চিহ্ন</a:t>
            </a:r>
            <a:r>
              <a:rPr lang="en-US" sz="2400" b="1" dirty="0">
                <a:latin typeface="Bahnschrift SemiBold" panose="020B0502040204020203" pitchFamily="34" charset="0"/>
                <a:cs typeface="Hind Siliguri Medium" panose="02000000000000000000" pitchFamily="2" charset="0"/>
              </a:rPr>
              <a:t> </a:t>
            </a:r>
            <a:r>
              <a:rPr lang="en-US" sz="2400" b="1" dirty="0" err="1">
                <a:latin typeface="Bahnschrift SemiBold" panose="020B0502040204020203" pitchFamily="34" charset="0"/>
                <a:cs typeface="Hind Siliguri Medium" panose="02000000000000000000" pitchFamily="2" charset="0"/>
              </a:rPr>
              <a:t>ব্যবহার</a:t>
            </a:r>
            <a:r>
              <a:rPr lang="en-US" sz="2400" b="1" dirty="0">
                <a:latin typeface="Bahnschrift SemiBold" panose="020B0502040204020203" pitchFamily="34" charset="0"/>
                <a:cs typeface="Hind Siliguri Medium" panose="02000000000000000000" pitchFamily="2" charset="0"/>
              </a:rPr>
              <a:t> করতে </a:t>
            </a:r>
            <a:r>
              <a:rPr lang="en-US" sz="2400" b="1" dirty="0" err="1">
                <a:latin typeface="Bahnschrift SemiBold" panose="020B0502040204020203" pitchFamily="34" charset="0"/>
                <a:cs typeface="Hind Siliguri Medium" panose="02000000000000000000" pitchFamily="2" charset="0"/>
              </a:rPr>
              <a:t>হয়</a:t>
            </a:r>
            <a:r>
              <a:rPr lang="en-US" sz="2400" b="1" dirty="0">
                <a:latin typeface="Bahnschrift SemiBold" panose="020B0502040204020203" pitchFamily="34" charset="0"/>
                <a:cs typeface="Hind Siliguri Medium" panose="02000000000000000000" pitchFamily="2" charset="0"/>
              </a:rPr>
              <a:t> । 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C4AA770-6037-4639-93D4-BD67433884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9378" y="3906237"/>
            <a:ext cx="9691687" cy="108531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9521F2B-BB0F-4BA9-88F5-EB864E7BAB68}"/>
              </a:ext>
            </a:extLst>
          </p:cNvPr>
          <p:cNvSpPr/>
          <p:nvPr/>
        </p:nvSpPr>
        <p:spPr>
          <a:xfrm>
            <a:off x="568198" y="5287714"/>
            <a:ext cx="1105560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400" b="1" dirty="0" err="1">
                <a:latin typeface="Bahnschrift SemiBold" panose="020B0502040204020203" pitchFamily="34" charset="0"/>
                <a:cs typeface="Hind Siliguri Medium" panose="02000000000000000000" pitchFamily="2" charset="0"/>
              </a:rPr>
              <a:t>এখানে</a:t>
            </a:r>
            <a:r>
              <a:rPr lang="en-US" sz="2400" b="1" dirty="0">
                <a:latin typeface="Bahnschrift SemiBold" panose="020B0502040204020203" pitchFamily="34" charset="0"/>
                <a:cs typeface="Hind Siliguri Medium" panose="02000000000000000000" pitchFamily="2" charset="0"/>
              </a:rPr>
              <a:t> </a:t>
            </a:r>
            <a:r>
              <a:rPr lang="en-US" sz="2400" b="1" dirty="0" err="1">
                <a:latin typeface="Bahnschrift SemiBold" panose="020B0502040204020203" pitchFamily="34" charset="0"/>
                <a:cs typeface="Hind Siliguri Medium" panose="02000000000000000000" pitchFamily="2" charset="0"/>
              </a:rPr>
              <a:t>সবু</a:t>
            </a:r>
            <a:r>
              <a:rPr lang="as-IN" sz="2400" b="1" dirty="0">
                <a:latin typeface="Bahnschrift SemiBold" panose="020B0502040204020203" pitchFamily="34" charset="0"/>
                <a:cs typeface="Hind Siliguri Medium" panose="02000000000000000000" pitchFamily="2" charset="0"/>
              </a:rPr>
              <a:t>জ</a:t>
            </a:r>
            <a:r>
              <a:rPr lang="en-US" sz="2400" b="1" dirty="0">
                <a:latin typeface="Bahnschrift SemiBold" panose="020B0502040204020203" pitchFamily="34" charset="0"/>
                <a:cs typeface="Hind Siliguri Medium" panose="02000000000000000000" pitchFamily="2" charset="0"/>
              </a:rPr>
              <a:t> </a:t>
            </a:r>
            <a:r>
              <a:rPr lang="en-US" sz="2400" b="1" dirty="0" err="1">
                <a:latin typeface="Bahnschrift SemiBold" panose="020B0502040204020203" pitchFamily="34" charset="0"/>
                <a:cs typeface="Hind Siliguri Medium" panose="02000000000000000000" pitchFamily="2" charset="0"/>
              </a:rPr>
              <a:t>রঙ</a:t>
            </a:r>
            <a:r>
              <a:rPr lang="as-IN" sz="2400" b="1" dirty="0">
                <a:latin typeface="Bahnschrift SemiBold" panose="020B0502040204020203" pitchFamily="34" charset="0"/>
                <a:cs typeface="Hind Siliguri Medium" panose="02000000000000000000" pitchFamily="2" charset="0"/>
              </a:rPr>
              <a:t>ে</a:t>
            </a:r>
            <a:r>
              <a:rPr lang="en-US" sz="2400" b="1" dirty="0">
                <a:latin typeface="Bahnschrift SemiBold" panose="020B0502040204020203" pitchFamily="34" charset="0"/>
                <a:cs typeface="Hind Siliguri Medium" panose="02000000000000000000" pitchFamily="2" charset="0"/>
              </a:rPr>
              <a:t>র </a:t>
            </a:r>
            <a:r>
              <a:rPr lang="as-IN" sz="2400" b="1" dirty="0">
                <a:latin typeface="Bahnschrift SemiBold" panose="020B0502040204020203" pitchFamily="34" charset="0"/>
                <a:cs typeface="Hind Siliguri Medium" panose="02000000000000000000" pitchFamily="2" charset="0"/>
              </a:rPr>
              <a:t>ল</a:t>
            </a:r>
            <a:r>
              <a:rPr lang="en-US" sz="2400" b="1" dirty="0" err="1">
                <a:latin typeface="Bahnschrift SemiBold" panose="020B0502040204020203" pitchFamily="34" charset="0"/>
                <a:cs typeface="Hind Siliguri Medium" panose="02000000000000000000" pitchFamily="2" charset="0"/>
              </a:rPr>
              <a:t>িখার</a:t>
            </a:r>
            <a:r>
              <a:rPr lang="en-US" sz="2400" b="1" dirty="0">
                <a:latin typeface="Bahnschrift SemiBold" panose="020B0502040204020203" pitchFamily="34" charset="0"/>
                <a:cs typeface="Hind Siliguri Medium" panose="02000000000000000000" pitchFamily="2" charset="0"/>
              </a:rPr>
              <a:t> </a:t>
            </a:r>
            <a:r>
              <a:rPr lang="en-US" sz="2400" b="1" dirty="0" err="1">
                <a:latin typeface="Bahnschrift SemiBold" panose="020B0502040204020203" pitchFamily="34" charset="0"/>
                <a:cs typeface="Hind Siliguri Medium" panose="02000000000000000000" pitchFamily="2" charset="0"/>
              </a:rPr>
              <a:t>পূর</a:t>
            </a:r>
            <a:r>
              <a:rPr lang="as-IN" sz="2400" b="1" dirty="0">
                <a:latin typeface="Bahnschrift SemiBold" panose="020B0502040204020203" pitchFamily="34" charset="0"/>
                <a:cs typeface="Hind Siliguri Medium" panose="02000000000000000000" pitchFamily="2" charset="0"/>
              </a:rPr>
              <a:t>্</a:t>
            </a:r>
            <a:r>
              <a:rPr lang="en-US" sz="2400" b="1" dirty="0">
                <a:latin typeface="Bahnschrift SemiBold" panose="020B0502040204020203" pitchFamily="34" charset="0"/>
                <a:cs typeface="Hind Siliguri Medium" panose="02000000000000000000" pitchFamily="2" charset="0"/>
              </a:rPr>
              <a:t>ব</a:t>
            </a:r>
            <a:r>
              <a:rPr lang="as-IN" sz="2400" b="1" dirty="0">
                <a:latin typeface="Bahnschrift SemiBold" panose="020B0502040204020203" pitchFamily="34" charset="0"/>
                <a:cs typeface="Hind Siliguri Medium" panose="02000000000000000000" pitchFamily="2" charset="0"/>
              </a:rPr>
              <a:t>ে</a:t>
            </a:r>
            <a:r>
              <a:rPr lang="en-US" sz="2400" b="1" dirty="0">
                <a:latin typeface="Bahnschrift SemiBold" panose="020B0502040204020203" pitchFamily="34" charset="0"/>
                <a:cs typeface="Hind Siliguri Medium" panose="02000000000000000000" pitchFamily="2" charset="0"/>
              </a:rPr>
              <a:t> </a:t>
            </a:r>
            <a:r>
              <a:rPr lang="en-US" sz="2400" b="1" dirty="0">
                <a:solidFill>
                  <a:srgbClr val="00B050"/>
                </a:solidFill>
                <a:latin typeface="Bahnschrift SemiBold" panose="020B0502040204020203" pitchFamily="34" charset="0"/>
                <a:cs typeface="Hind Siliguri Medium" panose="02000000000000000000" pitchFamily="2" charset="0"/>
              </a:rPr>
              <a:t>//</a:t>
            </a:r>
            <a:r>
              <a:rPr lang="en-US" sz="2400" b="1" dirty="0">
                <a:latin typeface="Bahnschrift SemiBold" panose="020B0502040204020203" pitchFamily="34" charset="0"/>
                <a:cs typeface="Hind Siliguri Medium" panose="02000000000000000000" pitchFamily="2" charset="0"/>
              </a:rPr>
              <a:t> </a:t>
            </a:r>
            <a:r>
              <a:rPr lang="as-IN" sz="2400" b="1" dirty="0">
                <a:latin typeface="Bahnschrift SemiBold" panose="020B0502040204020203" pitchFamily="34" charset="0"/>
                <a:cs typeface="Hind Siliguri Medium" panose="02000000000000000000" pitchFamily="2" charset="0"/>
              </a:rPr>
              <a:t>চ</a:t>
            </a:r>
            <a:r>
              <a:rPr lang="en-US" sz="2400" b="1" dirty="0">
                <a:latin typeface="Bahnschrift SemiBold" panose="020B0502040204020203" pitchFamily="34" charset="0"/>
                <a:cs typeface="Hind Siliguri Medium" panose="02000000000000000000" pitchFamily="2" charset="0"/>
              </a:rPr>
              <a:t>ি</a:t>
            </a:r>
            <a:r>
              <a:rPr lang="as-IN" sz="2400" b="1" dirty="0">
                <a:latin typeface="Bahnschrift SemiBold" panose="020B0502040204020203" pitchFamily="34" charset="0"/>
                <a:cs typeface="Hind Siliguri Medium" panose="02000000000000000000" pitchFamily="2" charset="0"/>
              </a:rPr>
              <a:t>হ</a:t>
            </a:r>
            <a:r>
              <a:rPr lang="en-US" sz="2400" b="1" dirty="0">
                <a:latin typeface="Bahnschrift SemiBold" panose="020B0502040204020203" pitchFamily="34" charset="0"/>
                <a:cs typeface="Hind Siliguri Medium" panose="02000000000000000000" pitchFamily="2" charset="0"/>
              </a:rPr>
              <a:t>্</a:t>
            </a:r>
            <a:r>
              <a:rPr lang="as-IN" sz="2400" b="1" dirty="0">
                <a:latin typeface="Bahnschrift SemiBold" panose="020B0502040204020203" pitchFamily="34" charset="0"/>
                <a:cs typeface="Hind Siliguri Medium" panose="02000000000000000000" pitchFamily="2" charset="0"/>
              </a:rPr>
              <a:t>ন</a:t>
            </a:r>
            <a:r>
              <a:rPr lang="en-US" sz="2400" b="1" dirty="0">
                <a:latin typeface="Bahnschrift SemiBold" panose="020B0502040204020203" pitchFamily="34" charset="0"/>
                <a:cs typeface="Hind Siliguri Medium" panose="02000000000000000000" pitchFamily="2" charset="0"/>
              </a:rPr>
              <a:t> </a:t>
            </a:r>
            <a:r>
              <a:rPr lang="as-IN" sz="2400" b="1" dirty="0">
                <a:latin typeface="Bahnschrift SemiBold" panose="020B0502040204020203" pitchFamily="34" charset="0"/>
                <a:cs typeface="Hind Siliguri Medium" panose="02000000000000000000" pitchFamily="2" charset="0"/>
              </a:rPr>
              <a:t>ব</a:t>
            </a:r>
            <a:r>
              <a:rPr lang="en-US" sz="2400" b="1" dirty="0">
                <a:latin typeface="Bahnschrift SemiBold" panose="020B0502040204020203" pitchFamily="34" charset="0"/>
                <a:cs typeface="Hind Siliguri Medium" panose="02000000000000000000" pitchFamily="2" charset="0"/>
              </a:rPr>
              <a:t>স</a:t>
            </a:r>
            <a:r>
              <a:rPr lang="as-IN" sz="2400" b="1" dirty="0">
                <a:latin typeface="Bahnschrift SemiBold" panose="020B0502040204020203" pitchFamily="34" charset="0"/>
                <a:cs typeface="Hind Siliguri Medium" panose="02000000000000000000" pitchFamily="2" charset="0"/>
              </a:rPr>
              <a:t>া</a:t>
            </a:r>
            <a:r>
              <a:rPr lang="en-US" sz="2400" b="1" dirty="0">
                <a:latin typeface="Bahnschrift SemiBold" panose="020B0502040204020203" pitchFamily="34" charset="0"/>
                <a:cs typeface="Hind Siliguri Medium" panose="02000000000000000000" pitchFamily="2" charset="0"/>
              </a:rPr>
              <a:t>ন</a:t>
            </a:r>
            <a:r>
              <a:rPr lang="as-IN" sz="2400" b="1" dirty="0">
                <a:latin typeface="Bahnschrift SemiBold" panose="020B0502040204020203" pitchFamily="34" charset="0"/>
                <a:cs typeface="Hind Siliguri Medium" panose="02000000000000000000" pitchFamily="2" charset="0"/>
              </a:rPr>
              <a:t>ো</a:t>
            </a:r>
            <a:r>
              <a:rPr lang="en-US" sz="2400" b="1" dirty="0">
                <a:latin typeface="Bahnschrift SemiBold" panose="020B0502040204020203" pitchFamily="34" charset="0"/>
                <a:cs typeface="Hind Siliguri Medium" panose="02000000000000000000" pitchFamily="2" charset="0"/>
              </a:rPr>
              <a:t>র </a:t>
            </a:r>
            <a:r>
              <a:rPr lang="en-US" sz="2400" b="1" dirty="0" err="1">
                <a:latin typeface="Bahnschrift SemiBold" panose="020B0502040204020203" pitchFamily="34" charset="0"/>
                <a:cs typeface="Hind Siliguri Medium" panose="02000000000000000000" pitchFamily="2" charset="0"/>
              </a:rPr>
              <a:t>জন্য</a:t>
            </a:r>
            <a:r>
              <a:rPr lang="en-US" sz="2400" b="1" dirty="0">
                <a:latin typeface="Bahnschrift SemiBold" panose="020B0502040204020203" pitchFamily="34" charset="0"/>
                <a:cs typeface="Hind Siliguri Medium" panose="02000000000000000000" pitchFamily="2" charset="0"/>
              </a:rPr>
              <a:t> </a:t>
            </a:r>
            <a:r>
              <a:rPr lang="en-US" sz="2400" b="1" dirty="0" err="1">
                <a:latin typeface="Bahnschrift SemiBold" panose="020B0502040204020203" pitchFamily="34" charset="0"/>
                <a:cs typeface="Hind Siliguri Medium" panose="02000000000000000000" pitchFamily="2" charset="0"/>
              </a:rPr>
              <a:t>উক্ত</a:t>
            </a:r>
            <a:r>
              <a:rPr lang="en-US" sz="2400" b="1" dirty="0">
                <a:latin typeface="Bahnschrift SemiBold" panose="020B0502040204020203" pitchFamily="34" charset="0"/>
                <a:cs typeface="Hind Siliguri Medium" panose="02000000000000000000" pitchFamily="2" charset="0"/>
              </a:rPr>
              <a:t> </a:t>
            </a:r>
            <a:r>
              <a:rPr lang="en-US" sz="2400" b="1" dirty="0" err="1">
                <a:latin typeface="Bahnschrift SemiBold" panose="020B0502040204020203" pitchFamily="34" charset="0"/>
                <a:cs typeface="Hind Siliguri Medium" panose="02000000000000000000" pitchFamily="2" charset="0"/>
              </a:rPr>
              <a:t>লে</a:t>
            </a:r>
            <a:r>
              <a:rPr lang="as-IN" sz="2400" b="1" dirty="0">
                <a:latin typeface="Bahnschrift SemiBold" panose="020B0502040204020203" pitchFamily="34" charset="0"/>
                <a:cs typeface="Hind Siliguri Medium" panose="02000000000000000000" pitchFamily="2" charset="0"/>
              </a:rPr>
              <a:t>খ</a:t>
            </a:r>
            <a:r>
              <a:rPr lang="en-US" sz="2400" b="1" dirty="0">
                <a:latin typeface="Bahnschrift SemiBold" panose="020B0502040204020203" pitchFamily="34" charset="0"/>
                <a:cs typeface="Hind Siliguri Medium" panose="02000000000000000000" pitchFamily="2" charset="0"/>
              </a:rPr>
              <a:t>া </a:t>
            </a:r>
            <a:r>
              <a:rPr lang="as-IN" sz="2400" b="1" dirty="0">
                <a:latin typeface="Bahnschrift SemiBold" panose="020B0502040204020203" pitchFamily="34" charset="0"/>
                <a:cs typeface="Hind Siliguri Medium" panose="02000000000000000000" pitchFamily="2" charset="0"/>
              </a:rPr>
              <a:t>গ</a:t>
            </a:r>
            <a:r>
              <a:rPr lang="en-US" sz="2400" b="1" dirty="0">
                <a:latin typeface="Bahnschrift SemiBold" panose="020B0502040204020203" pitchFamily="34" charset="0"/>
                <a:cs typeface="Hind Siliguri Medium" panose="02000000000000000000" pitchFamily="2" charset="0"/>
              </a:rPr>
              <a:t>ু</a:t>
            </a:r>
            <a:r>
              <a:rPr lang="as-IN" sz="2400" b="1" dirty="0">
                <a:latin typeface="Bahnschrift SemiBold" panose="020B0502040204020203" pitchFamily="34" charset="0"/>
                <a:cs typeface="Hind Siliguri Medium" panose="02000000000000000000" pitchFamily="2" charset="0"/>
              </a:rPr>
              <a:t>ল</a:t>
            </a:r>
            <a:r>
              <a:rPr lang="en-US" sz="2400" b="1" dirty="0">
                <a:latin typeface="Bahnschrift SemiBold" panose="020B0502040204020203" pitchFamily="34" charset="0"/>
                <a:cs typeface="Hind Siliguri Medium" panose="02000000000000000000" pitchFamily="2" charset="0"/>
              </a:rPr>
              <a:t>ো </a:t>
            </a:r>
            <a:r>
              <a:rPr lang="as-IN" sz="2400" b="1" dirty="0">
                <a:latin typeface="Bahnschrift SemiBold" panose="020B0502040204020203" pitchFamily="34" charset="0"/>
                <a:cs typeface="Hind Siliguri Medium" panose="02000000000000000000" pitchFamily="2" charset="0"/>
              </a:rPr>
              <a:t>ক</a:t>
            </a:r>
            <a:r>
              <a:rPr lang="en-US" sz="2400" b="1" dirty="0">
                <a:latin typeface="Bahnschrift SemiBold" panose="020B0502040204020203" pitchFamily="34" charset="0"/>
                <a:cs typeface="Hind Siliguri Medium" panose="02000000000000000000" pitchFamily="2" charset="0"/>
              </a:rPr>
              <a:t>ম</a:t>
            </a:r>
            <a:r>
              <a:rPr lang="as-IN" sz="2400" b="1" dirty="0">
                <a:latin typeface="Bahnschrift SemiBold" panose="020B0502040204020203" pitchFamily="34" charset="0"/>
                <a:cs typeface="Hind Siliguri Medium" panose="02000000000000000000" pitchFamily="2" charset="0"/>
              </a:rPr>
              <a:t>ে</a:t>
            </a:r>
            <a:r>
              <a:rPr lang="en-US" sz="2400" b="1" dirty="0">
                <a:latin typeface="Bahnschrift SemiBold" panose="020B0502040204020203" pitchFamily="34" charset="0"/>
                <a:cs typeface="Hind Siliguri Medium" panose="02000000000000000000" pitchFamily="2" charset="0"/>
              </a:rPr>
              <a:t>ন</a:t>
            </a:r>
            <a:r>
              <a:rPr lang="as-IN" sz="2400" b="1" dirty="0">
                <a:latin typeface="Bahnschrift SemiBold" panose="020B0502040204020203" pitchFamily="34" charset="0"/>
                <a:cs typeface="Hind Siliguri Medium" panose="02000000000000000000" pitchFamily="2" charset="0"/>
              </a:rPr>
              <a:t>্</a:t>
            </a:r>
            <a:r>
              <a:rPr lang="en-US" sz="2400" b="1" dirty="0">
                <a:latin typeface="Bahnschrift SemiBold" panose="020B0502040204020203" pitchFamily="34" charset="0"/>
                <a:cs typeface="Hind Siliguri Medium" panose="02000000000000000000" pitchFamily="2" charset="0"/>
              </a:rPr>
              <a:t>ট   </a:t>
            </a:r>
          </a:p>
        </p:txBody>
      </p:sp>
    </p:spTree>
    <p:extLst>
      <p:ext uri="{BB962C8B-B14F-4D97-AF65-F5344CB8AC3E}">
        <p14:creationId xmlns:p14="http://schemas.microsoft.com/office/powerpoint/2010/main" val="71415121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3811FFDE-5F7D-4568-A758-7999DF943BBB}"/>
              </a:ext>
            </a:extLst>
          </p:cNvPr>
          <p:cNvGrpSpPr/>
          <p:nvPr/>
        </p:nvGrpSpPr>
        <p:grpSpPr>
          <a:xfrm>
            <a:off x="0" y="0"/>
            <a:ext cx="12192000" cy="1016000"/>
            <a:chOff x="0" y="0"/>
            <a:chExt cx="12192000" cy="1016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FEE6B35-E260-493A-ADC8-46F16B1E2BFB}"/>
                </a:ext>
              </a:extLst>
            </p:cNvPr>
            <p:cNvSpPr/>
            <p:nvPr/>
          </p:nvSpPr>
          <p:spPr>
            <a:xfrm>
              <a:off x="0" y="0"/>
              <a:ext cx="12192000" cy="1016000"/>
            </a:xfrm>
            <a:prstGeom prst="rect">
              <a:avLst/>
            </a:prstGeom>
            <a:solidFill>
              <a:srgbClr val="F7DF1E"/>
            </a:solidFill>
            <a:ln>
              <a:solidFill>
                <a:srgbClr val="FDC91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026" name="Picture 2" descr="JavaScript Tutorial">
              <a:extLst>
                <a:ext uri="{FF2B5EF4-FFF2-40B4-BE49-F238E27FC236}">
                  <a16:creationId xmlns:a16="http://schemas.microsoft.com/office/drawing/2014/main" id="{DE99D485-4B6B-4B46-A6DF-F399A554BC1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83939" y="23019"/>
              <a:ext cx="919161" cy="9191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40DA8C4-02B8-4C00-95C1-A796CF7196AB}"/>
                </a:ext>
              </a:extLst>
            </p:cNvPr>
            <p:cNvSpPr txBox="1"/>
            <p:nvPr/>
          </p:nvSpPr>
          <p:spPr>
            <a:xfrm>
              <a:off x="190500" y="215900"/>
              <a:ext cx="107061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latin typeface="Bahnschrift SemiBold SemiConden" panose="020B0502040204020203" pitchFamily="34" charset="0"/>
                </a:rPr>
                <a:t>JavaScript Variables </a:t>
              </a: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32388C79-8CD3-4122-89D2-69D9DB06BD1A}"/>
              </a:ext>
            </a:extLst>
          </p:cNvPr>
          <p:cNvSpPr/>
          <p:nvPr/>
        </p:nvSpPr>
        <p:spPr>
          <a:xfrm>
            <a:off x="431800" y="1511300"/>
            <a:ext cx="5016500" cy="2362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CA79006-7D34-436B-8286-E2755900B7B4}"/>
              </a:ext>
            </a:extLst>
          </p:cNvPr>
          <p:cNvSpPr/>
          <p:nvPr/>
        </p:nvSpPr>
        <p:spPr>
          <a:xfrm>
            <a:off x="431800" y="1141968"/>
            <a:ext cx="1151940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Bahnschrift SemiBold SemiConden" panose="020B0502040204020203" pitchFamily="34" charset="0"/>
              </a:rPr>
              <a:t>JavaScript</a:t>
            </a:r>
            <a:r>
              <a:rPr lang="as-IN" sz="2400" b="1" dirty="0">
                <a:latin typeface="Bahnschrift SemiBold" panose="020B0502040204020203" pitchFamily="34" charset="0"/>
                <a:cs typeface="Hind Siliguri Medium" panose="02000000000000000000" pitchFamily="2" charset="0"/>
              </a:rPr>
              <a:t> </a:t>
            </a:r>
            <a:r>
              <a:rPr lang="en-US" sz="2400" b="1" dirty="0">
                <a:latin typeface="Bahnschrift SemiBold" panose="020B0502040204020203" pitchFamily="34" charset="0"/>
                <a:cs typeface="Hind Siliguri Medium" panose="02000000000000000000" pitchFamily="2" charset="0"/>
              </a:rPr>
              <a:t>Variable </a:t>
            </a:r>
            <a:r>
              <a:rPr lang="en-US" sz="2400" b="1" dirty="0" err="1">
                <a:latin typeface="Bahnschrift SemiBold" panose="020B0502040204020203" pitchFamily="34" charset="0"/>
                <a:cs typeface="Hind Siliguri Medium" panose="02000000000000000000" pitchFamily="2" charset="0"/>
              </a:rPr>
              <a:t>চার</a:t>
            </a:r>
            <a:r>
              <a:rPr lang="en-US" sz="2400" b="1" dirty="0">
                <a:latin typeface="Bahnschrift SemiBold" panose="020B0502040204020203" pitchFamily="34" charset="0"/>
                <a:cs typeface="Hind Siliguri Medium" panose="02000000000000000000" pitchFamily="2" charset="0"/>
              </a:rPr>
              <a:t> (০৪) </a:t>
            </a:r>
            <a:r>
              <a:rPr lang="en-US" sz="2400" b="1" dirty="0" err="1">
                <a:latin typeface="Bahnschrift SemiBold" panose="020B0502040204020203" pitchFamily="34" charset="0"/>
                <a:cs typeface="Hind Siliguri Medium" panose="02000000000000000000" pitchFamily="2" charset="0"/>
              </a:rPr>
              <a:t>ভাবে</a:t>
            </a:r>
            <a:r>
              <a:rPr lang="en-US" sz="2400" b="1" dirty="0">
                <a:latin typeface="Bahnschrift SemiBold" panose="020B0502040204020203" pitchFamily="34" charset="0"/>
                <a:cs typeface="Hind Siliguri Medium" panose="02000000000000000000" pitchFamily="2" charset="0"/>
              </a:rPr>
              <a:t> Declare করা </a:t>
            </a:r>
            <a:r>
              <a:rPr lang="en-US" sz="2400" b="1" dirty="0" err="1">
                <a:latin typeface="Bahnschrift SemiBold" panose="020B0502040204020203" pitchFamily="34" charset="0"/>
                <a:cs typeface="Hind Siliguri Medium" panose="02000000000000000000" pitchFamily="2" charset="0"/>
              </a:rPr>
              <a:t>যায়</a:t>
            </a:r>
            <a:r>
              <a:rPr lang="en-US" sz="2400" b="1" dirty="0">
                <a:latin typeface="Bahnschrift SemiBold" panose="020B0502040204020203" pitchFamily="34" charset="0"/>
                <a:cs typeface="Hind Siliguri Medium" panose="02000000000000000000" pitchFamily="2" charset="0"/>
              </a:rPr>
              <a:t> ।   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72AB9B8-8979-4CAA-9377-3468956994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9418488"/>
              </p:ext>
            </p:extLst>
          </p:nvPr>
        </p:nvGraphicFramePr>
        <p:xfrm>
          <a:off x="566929" y="2006600"/>
          <a:ext cx="11193272" cy="438505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026764">
                  <a:extLst>
                    <a:ext uri="{9D8B030D-6E8A-4147-A177-3AD203B41FA5}">
                      <a16:colId xmlns:a16="http://schemas.microsoft.com/office/drawing/2014/main" val="1238839365"/>
                    </a:ext>
                  </a:extLst>
                </a:gridCol>
                <a:gridCol w="6527512">
                  <a:extLst>
                    <a:ext uri="{9D8B030D-6E8A-4147-A177-3AD203B41FA5}">
                      <a16:colId xmlns:a16="http://schemas.microsoft.com/office/drawing/2014/main" val="1487586847"/>
                    </a:ext>
                  </a:extLst>
                </a:gridCol>
                <a:gridCol w="2638996">
                  <a:extLst>
                    <a:ext uri="{9D8B030D-6E8A-4147-A177-3AD203B41FA5}">
                      <a16:colId xmlns:a16="http://schemas.microsoft.com/office/drawing/2014/main" val="3087685649"/>
                    </a:ext>
                  </a:extLst>
                </a:gridCol>
              </a:tblGrid>
              <a:tr h="109626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Keyword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Example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15606516"/>
                  </a:ext>
                </a:extLst>
              </a:tr>
              <a:tr h="109626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SemiBold" panose="020B0502040204020203" pitchFamily="34" charset="0"/>
                        </a:rPr>
                        <a:t>var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Hind Siliguri Medium" panose="02000000000000000000" pitchFamily="2" charset="0"/>
                          <a:cs typeface="Hind Siliguri Medium" panose="02000000000000000000" pitchFamily="2" charset="0"/>
                        </a:rPr>
                        <a:t>যেকোনো</a:t>
                      </a:r>
                      <a:r>
                        <a:rPr lang="en-US" dirty="0">
                          <a:latin typeface="Hind Siliguri Medium" panose="02000000000000000000" pitchFamily="2" charset="0"/>
                          <a:cs typeface="Hind Siliguri Medium" panose="02000000000000000000" pitchFamily="2" charset="0"/>
                        </a:rPr>
                        <a:t> </a:t>
                      </a:r>
                      <a:r>
                        <a:rPr lang="en-US" dirty="0" err="1">
                          <a:latin typeface="Hind Siliguri Medium" panose="02000000000000000000" pitchFamily="2" charset="0"/>
                          <a:cs typeface="Hind Siliguri Medium" panose="02000000000000000000" pitchFamily="2" charset="0"/>
                        </a:rPr>
                        <a:t>ভাবে</a:t>
                      </a:r>
                      <a:r>
                        <a:rPr lang="en-US" dirty="0">
                          <a:latin typeface="Hind Siliguri Medium" panose="02000000000000000000" pitchFamily="2" charset="0"/>
                          <a:cs typeface="Hind Siliguri Medium" panose="02000000000000000000" pitchFamily="2" charset="0"/>
                        </a:rPr>
                        <a:t> </a:t>
                      </a:r>
                      <a:r>
                        <a:rPr lang="en-US" dirty="0" err="1">
                          <a:latin typeface="Hind Siliguri Medium" panose="02000000000000000000" pitchFamily="2" charset="0"/>
                          <a:cs typeface="Hind Siliguri Medium" panose="02000000000000000000" pitchFamily="2" charset="0"/>
                        </a:rPr>
                        <a:t>ব্য</a:t>
                      </a:r>
                      <a:r>
                        <a:rPr lang="as-IN" dirty="0">
                          <a:latin typeface="Hind Siliguri Medium" panose="02000000000000000000" pitchFamily="2" charset="0"/>
                          <a:cs typeface="Hind Siliguri Medium" panose="02000000000000000000" pitchFamily="2" charset="0"/>
                        </a:rPr>
                        <a:t>ব</a:t>
                      </a:r>
                      <a:r>
                        <a:rPr lang="en-US" dirty="0" err="1">
                          <a:latin typeface="Hind Siliguri Medium" panose="02000000000000000000" pitchFamily="2" charset="0"/>
                          <a:cs typeface="Hind Siliguri Medium" panose="02000000000000000000" pitchFamily="2" charset="0"/>
                        </a:rPr>
                        <a:t>হার</a:t>
                      </a:r>
                      <a:r>
                        <a:rPr lang="en-US" dirty="0">
                          <a:latin typeface="Hind Siliguri Medium" panose="02000000000000000000" pitchFamily="2" charset="0"/>
                          <a:cs typeface="Hind Siliguri Medium" panose="02000000000000000000" pitchFamily="2" charset="0"/>
                        </a:rPr>
                        <a:t> করা য</a:t>
                      </a:r>
                      <a:r>
                        <a:rPr lang="as-IN" dirty="0">
                          <a:latin typeface="Hind Siliguri Medium" panose="02000000000000000000" pitchFamily="2" charset="0"/>
                          <a:cs typeface="Hind Siliguri Medium" panose="02000000000000000000" pitchFamily="2" charset="0"/>
                        </a:rPr>
                        <a:t>া</a:t>
                      </a:r>
                      <a:r>
                        <a:rPr lang="en-US" dirty="0">
                          <a:latin typeface="Hind Siliguri Medium" panose="02000000000000000000" pitchFamily="2" charset="0"/>
                          <a:cs typeface="Hind Siliguri Medium" panose="02000000000000000000" pitchFamily="2" charset="0"/>
                        </a:rPr>
                        <a:t>ব</a:t>
                      </a:r>
                      <a:r>
                        <a:rPr lang="as-IN" dirty="0">
                          <a:latin typeface="Hind Siliguri Medium" panose="02000000000000000000" pitchFamily="2" charset="0"/>
                          <a:cs typeface="Hind Siliguri Medium" panose="02000000000000000000" pitchFamily="2" charset="0"/>
                        </a:rPr>
                        <a:t>ে</a:t>
                      </a:r>
                      <a:r>
                        <a:rPr lang="en-US" dirty="0">
                          <a:latin typeface="Hind Siliguri Medium" panose="02000000000000000000" pitchFamily="2" charset="0"/>
                          <a:cs typeface="Hind Siliguri Medium" panose="02000000000000000000" pitchFamily="2" charset="0"/>
                        </a:rPr>
                        <a:t>। assign </a:t>
                      </a:r>
                      <a:r>
                        <a:rPr lang="en-US" dirty="0" err="1">
                          <a:latin typeface="Hind Siliguri Medium" panose="02000000000000000000" pitchFamily="2" charset="0"/>
                          <a:cs typeface="Hind Siliguri Medium" panose="02000000000000000000" pitchFamily="2" charset="0"/>
                        </a:rPr>
                        <a:t>কৃ</a:t>
                      </a:r>
                      <a:r>
                        <a:rPr lang="as-IN" dirty="0">
                          <a:latin typeface="Hind Siliguri Medium" panose="02000000000000000000" pitchFamily="2" charset="0"/>
                          <a:cs typeface="Hind Siliguri Medium" panose="02000000000000000000" pitchFamily="2" charset="0"/>
                        </a:rPr>
                        <a:t>ত</a:t>
                      </a:r>
                      <a:r>
                        <a:rPr lang="en-US" dirty="0">
                          <a:latin typeface="Hind Siliguri Medium" panose="02000000000000000000" pitchFamily="2" charset="0"/>
                          <a:cs typeface="Hind Siliguri Medium" panose="02000000000000000000" pitchFamily="2" charset="0"/>
                        </a:rPr>
                        <a:t> </a:t>
                      </a:r>
                      <a:r>
                        <a:rPr lang="as-IN" dirty="0">
                          <a:latin typeface="Hind Siliguri Medium" panose="02000000000000000000" pitchFamily="2" charset="0"/>
                          <a:cs typeface="Hind Siliguri Medium" panose="02000000000000000000" pitchFamily="2" charset="0"/>
                        </a:rPr>
                        <a:t>ত</a:t>
                      </a:r>
                      <a:r>
                        <a:rPr lang="en-US" dirty="0" err="1">
                          <a:latin typeface="Hind Siliguri Medium" panose="02000000000000000000" pitchFamily="2" charset="0"/>
                          <a:cs typeface="Hind Siliguri Medium" panose="02000000000000000000" pitchFamily="2" charset="0"/>
                        </a:rPr>
                        <a:t>থ্য</a:t>
                      </a:r>
                      <a:r>
                        <a:rPr lang="en-US" dirty="0">
                          <a:latin typeface="Hind Siliguri Medium" panose="02000000000000000000" pitchFamily="2" charset="0"/>
                          <a:cs typeface="Hind Siliguri Medium" panose="02000000000000000000" pitchFamily="2" charset="0"/>
                        </a:rPr>
                        <a:t> </a:t>
                      </a:r>
                      <a:r>
                        <a:rPr lang="en-US" dirty="0" err="1">
                          <a:latin typeface="Hind Siliguri Medium" panose="02000000000000000000" pitchFamily="2" charset="0"/>
                          <a:cs typeface="Hind Siliguri Medium" panose="02000000000000000000" pitchFamily="2" charset="0"/>
                        </a:rPr>
                        <a:t>বদলানো</a:t>
                      </a:r>
                      <a:r>
                        <a:rPr lang="en-US" dirty="0">
                          <a:latin typeface="Hind Siliguri Medium" panose="02000000000000000000" pitchFamily="2" charset="0"/>
                          <a:cs typeface="Hind Siliguri Medium" panose="02000000000000000000" pitchFamily="2" charset="0"/>
                        </a:rPr>
                        <a:t> </a:t>
                      </a:r>
                      <a:r>
                        <a:rPr lang="en-US" dirty="0" err="1">
                          <a:latin typeface="Hind Siliguri Medium" panose="02000000000000000000" pitchFamily="2" charset="0"/>
                          <a:cs typeface="Hind Siliguri Medium" panose="02000000000000000000" pitchFamily="2" charset="0"/>
                        </a:rPr>
                        <a:t>যাবে</a:t>
                      </a:r>
                      <a:r>
                        <a:rPr lang="en-US" dirty="0">
                          <a:latin typeface="Hind Siliguri Medium" panose="02000000000000000000" pitchFamily="2" charset="0"/>
                          <a:cs typeface="Hind Siliguri Medium" panose="02000000000000000000" pitchFamily="2" charset="0"/>
                        </a:rPr>
                        <a:t>। 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  <a:latin typeface="Hind Siliguri Medium" panose="02000000000000000000" pitchFamily="2" charset="0"/>
                          <a:cs typeface="Hind Siliguri Medium" panose="02000000000000000000" pitchFamily="2" charset="0"/>
                        </a:rPr>
                        <a:t>( Re-declarable and Re-assignable 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Bahnschrift SemiBold" panose="020B0502040204020203" pitchFamily="34" charset="0"/>
                        </a:rPr>
                        <a:t>var x = 100;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07664726"/>
                  </a:ext>
                </a:extLst>
              </a:tr>
              <a:tr h="109626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SemiBold" panose="020B0502040204020203" pitchFamily="34" charset="0"/>
                        </a:rPr>
                        <a:t>let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Hind Siliguri Medium" panose="02000000000000000000" pitchFamily="2" charset="0"/>
                          <a:cs typeface="Hind Siliguri Medium" panose="02000000000000000000" pitchFamily="2" charset="0"/>
                        </a:rPr>
                        <a:t>let </a:t>
                      </a:r>
                      <a:r>
                        <a:rPr lang="as-IN" dirty="0">
                          <a:latin typeface="Hind Siliguri Medium" panose="02000000000000000000" pitchFamily="2" charset="0"/>
                          <a:cs typeface="Hind Siliguri Medium" panose="02000000000000000000" pitchFamily="2" charset="0"/>
                        </a:rPr>
                        <a:t>ক</a:t>
                      </a:r>
                      <a:r>
                        <a:rPr lang="en-US" dirty="0">
                          <a:latin typeface="Hind Siliguri Medium" panose="02000000000000000000" pitchFamily="2" charset="0"/>
                          <a:cs typeface="Hind Siliguri Medium" panose="02000000000000000000" pitchFamily="2" charset="0"/>
                        </a:rPr>
                        <a:t>ী-</a:t>
                      </a:r>
                      <a:r>
                        <a:rPr lang="as-IN" dirty="0">
                          <a:latin typeface="Hind Siliguri Medium" panose="02000000000000000000" pitchFamily="2" charset="0"/>
                          <a:cs typeface="Hind Siliguri Medium" panose="02000000000000000000" pitchFamily="2" charset="0"/>
                        </a:rPr>
                        <a:t>ও</a:t>
                      </a:r>
                      <a:r>
                        <a:rPr lang="en-US" dirty="0">
                          <a:latin typeface="Hind Siliguri Medium" panose="02000000000000000000" pitchFamily="2" charset="0"/>
                          <a:cs typeface="Hind Siliguri Medium" panose="02000000000000000000" pitchFamily="2" charset="0"/>
                        </a:rPr>
                        <a:t>য়</a:t>
                      </a:r>
                      <a:r>
                        <a:rPr lang="as-IN" dirty="0">
                          <a:latin typeface="Hind Siliguri Medium" panose="02000000000000000000" pitchFamily="2" charset="0"/>
                          <a:cs typeface="Hind Siliguri Medium" panose="02000000000000000000" pitchFamily="2" charset="0"/>
                        </a:rPr>
                        <a:t>া</a:t>
                      </a:r>
                      <a:r>
                        <a:rPr lang="en-US" dirty="0" err="1">
                          <a:latin typeface="Hind Siliguri Medium" panose="02000000000000000000" pitchFamily="2" charset="0"/>
                          <a:cs typeface="Hind Siliguri Medium" panose="02000000000000000000" pitchFamily="2" charset="0"/>
                        </a:rPr>
                        <a:t>র্ড</a:t>
                      </a:r>
                      <a:r>
                        <a:rPr lang="en-US" dirty="0">
                          <a:latin typeface="Hind Siliguri Medium" panose="02000000000000000000" pitchFamily="2" charset="0"/>
                          <a:cs typeface="Hind Siliguri Medium" panose="02000000000000000000" pitchFamily="2" charset="0"/>
                        </a:rPr>
                        <a:t> </a:t>
                      </a:r>
                      <a:r>
                        <a:rPr lang="en-US" dirty="0" err="1">
                          <a:latin typeface="Hind Siliguri Medium" panose="02000000000000000000" pitchFamily="2" charset="0"/>
                          <a:cs typeface="Hind Siliguri Medium" panose="02000000000000000000" pitchFamily="2" charset="0"/>
                        </a:rPr>
                        <a:t>দিয়ে</a:t>
                      </a:r>
                      <a:r>
                        <a:rPr lang="en-US" dirty="0">
                          <a:latin typeface="Hind Siliguri Medium" panose="02000000000000000000" pitchFamily="2" charset="0"/>
                          <a:cs typeface="Hind Siliguri Medium" panose="02000000000000000000" pitchFamily="2" charset="0"/>
                        </a:rPr>
                        <a:t> declare </a:t>
                      </a:r>
                      <a:r>
                        <a:rPr lang="as-IN" dirty="0">
                          <a:latin typeface="Hind Siliguri Medium" panose="02000000000000000000" pitchFamily="2" charset="0"/>
                          <a:cs typeface="Hind Siliguri Medium" panose="02000000000000000000" pitchFamily="2" charset="0"/>
                        </a:rPr>
                        <a:t>ক</a:t>
                      </a:r>
                      <a:r>
                        <a:rPr lang="en-US" dirty="0" err="1">
                          <a:latin typeface="Hind Siliguri Medium" panose="02000000000000000000" pitchFamily="2" charset="0"/>
                          <a:cs typeface="Hind Siliguri Medium" panose="02000000000000000000" pitchFamily="2" charset="0"/>
                        </a:rPr>
                        <a:t>রলে</a:t>
                      </a:r>
                      <a:r>
                        <a:rPr lang="en-US" dirty="0">
                          <a:latin typeface="Hind Siliguri Medium" panose="02000000000000000000" pitchFamily="2" charset="0"/>
                          <a:cs typeface="Hind Siliguri Medium" panose="02000000000000000000" pitchFamily="2" charset="0"/>
                        </a:rPr>
                        <a:t>, দ</a:t>
                      </a:r>
                      <a:r>
                        <a:rPr lang="as-IN" dirty="0">
                          <a:latin typeface="Hind Siliguri Medium" panose="02000000000000000000" pitchFamily="2" charset="0"/>
                          <a:cs typeface="Hind Siliguri Medium" panose="02000000000000000000" pitchFamily="2" charset="0"/>
                        </a:rPr>
                        <a:t>্</a:t>
                      </a:r>
                      <a:r>
                        <a:rPr lang="en-US" dirty="0" err="1">
                          <a:latin typeface="Hind Siliguri Medium" panose="02000000000000000000" pitchFamily="2" charset="0"/>
                          <a:cs typeface="Hind Siliguri Medium" panose="02000000000000000000" pitchFamily="2" charset="0"/>
                        </a:rPr>
                        <a:t>বিতীয়বার</a:t>
                      </a:r>
                      <a:r>
                        <a:rPr lang="en-US" dirty="0">
                          <a:latin typeface="Hind Siliguri Medium" panose="02000000000000000000" pitchFamily="2" charset="0"/>
                          <a:cs typeface="Hind Siliguri Medium" panose="02000000000000000000" pitchFamily="2" charset="0"/>
                        </a:rPr>
                        <a:t> </a:t>
                      </a:r>
                      <a:r>
                        <a:rPr lang="en-US" dirty="0" err="1">
                          <a:latin typeface="Hind Siliguri Medium" panose="02000000000000000000" pitchFamily="2" charset="0"/>
                          <a:cs typeface="Hind Siliguri Medium" panose="02000000000000000000" pitchFamily="2" charset="0"/>
                        </a:rPr>
                        <a:t>আর</a:t>
                      </a:r>
                      <a:r>
                        <a:rPr lang="en-US" dirty="0">
                          <a:latin typeface="Hind Siliguri Medium" panose="02000000000000000000" pitchFamily="2" charset="0"/>
                          <a:cs typeface="Hind Siliguri Medium" panose="02000000000000000000" pitchFamily="2" charset="0"/>
                        </a:rPr>
                        <a:t> let </a:t>
                      </a:r>
                      <a:r>
                        <a:rPr lang="en-US" dirty="0" err="1">
                          <a:latin typeface="Hind Siliguri Medium" panose="02000000000000000000" pitchFamily="2" charset="0"/>
                          <a:cs typeface="Hind Siliguri Medium" panose="02000000000000000000" pitchFamily="2" charset="0"/>
                        </a:rPr>
                        <a:t>কী-ওয়ার</a:t>
                      </a:r>
                      <a:r>
                        <a:rPr lang="as-IN" dirty="0">
                          <a:latin typeface="Hind Siliguri Medium" panose="02000000000000000000" pitchFamily="2" charset="0"/>
                          <a:cs typeface="Hind Siliguri Medium" panose="02000000000000000000" pitchFamily="2" charset="0"/>
                        </a:rPr>
                        <a:t>্</a:t>
                      </a:r>
                      <a:r>
                        <a:rPr lang="en-US" dirty="0">
                          <a:latin typeface="Hind Siliguri Medium" panose="02000000000000000000" pitchFamily="2" charset="0"/>
                          <a:cs typeface="Hind Siliguri Medium" panose="02000000000000000000" pitchFamily="2" charset="0"/>
                        </a:rPr>
                        <a:t>ড </a:t>
                      </a:r>
                      <a:r>
                        <a:rPr lang="en-US" dirty="0" err="1">
                          <a:latin typeface="Hind Siliguri Medium" panose="02000000000000000000" pitchFamily="2" charset="0"/>
                          <a:cs typeface="Hind Siliguri Medium" panose="02000000000000000000" pitchFamily="2" charset="0"/>
                        </a:rPr>
                        <a:t>ব্যব</a:t>
                      </a:r>
                      <a:r>
                        <a:rPr lang="as-IN" dirty="0">
                          <a:latin typeface="Hind Siliguri Medium" panose="02000000000000000000" pitchFamily="2" charset="0"/>
                          <a:cs typeface="Hind Siliguri Medium" panose="02000000000000000000" pitchFamily="2" charset="0"/>
                        </a:rPr>
                        <a:t>হ</a:t>
                      </a:r>
                      <a:r>
                        <a:rPr lang="en-US" dirty="0">
                          <a:latin typeface="Hind Siliguri Medium" panose="02000000000000000000" pitchFamily="2" charset="0"/>
                          <a:cs typeface="Hind Siliguri Medium" panose="02000000000000000000" pitchFamily="2" charset="0"/>
                        </a:rPr>
                        <a:t>া</a:t>
                      </a:r>
                      <a:r>
                        <a:rPr lang="as-IN" dirty="0">
                          <a:latin typeface="Hind Siliguri Medium" panose="02000000000000000000" pitchFamily="2" charset="0"/>
                          <a:cs typeface="Hind Siliguri Medium" panose="02000000000000000000" pitchFamily="2" charset="0"/>
                        </a:rPr>
                        <a:t>র</a:t>
                      </a:r>
                      <a:r>
                        <a:rPr lang="en-US" dirty="0">
                          <a:latin typeface="Hind Siliguri Medium" panose="02000000000000000000" pitchFamily="2" charset="0"/>
                          <a:cs typeface="Hind Siliguri Medium" panose="02000000000000000000" pitchFamily="2" charset="0"/>
                        </a:rPr>
                        <a:t> </a:t>
                      </a:r>
                      <a:r>
                        <a:rPr lang="as-IN" dirty="0">
                          <a:latin typeface="Hind Siliguri Medium" panose="02000000000000000000" pitchFamily="2" charset="0"/>
                          <a:cs typeface="Hind Siliguri Medium" panose="02000000000000000000" pitchFamily="2" charset="0"/>
                        </a:rPr>
                        <a:t>ক</a:t>
                      </a:r>
                      <a:r>
                        <a:rPr lang="en-US" dirty="0">
                          <a:latin typeface="Hind Siliguri Medium" panose="02000000000000000000" pitchFamily="2" charset="0"/>
                          <a:cs typeface="Hind Siliguri Medium" panose="02000000000000000000" pitchFamily="2" charset="0"/>
                        </a:rPr>
                        <a:t>র</a:t>
                      </a:r>
                      <a:r>
                        <a:rPr lang="as-IN" dirty="0">
                          <a:latin typeface="Hind Siliguri Medium" panose="02000000000000000000" pitchFamily="2" charset="0"/>
                          <a:cs typeface="Hind Siliguri Medium" panose="02000000000000000000" pitchFamily="2" charset="0"/>
                        </a:rPr>
                        <a:t>া</a:t>
                      </a:r>
                      <a:r>
                        <a:rPr lang="en-US" dirty="0">
                          <a:latin typeface="Hind Siliguri Medium" panose="02000000000000000000" pitchFamily="2" charset="0"/>
                          <a:cs typeface="Hind Siliguri Medium" panose="02000000000000000000" pitchFamily="2" charset="0"/>
                        </a:rPr>
                        <a:t> </a:t>
                      </a:r>
                      <a:r>
                        <a:rPr lang="as-IN" dirty="0">
                          <a:latin typeface="Hind Siliguri Medium" panose="02000000000000000000" pitchFamily="2" charset="0"/>
                          <a:cs typeface="Hind Siliguri Medium" panose="02000000000000000000" pitchFamily="2" charset="0"/>
                        </a:rPr>
                        <a:t>য</a:t>
                      </a:r>
                      <a:r>
                        <a:rPr lang="en-US" dirty="0">
                          <a:latin typeface="Hind Siliguri Medium" panose="02000000000000000000" pitchFamily="2" charset="0"/>
                          <a:cs typeface="Hind Siliguri Medium" panose="02000000000000000000" pitchFamily="2" charset="0"/>
                        </a:rPr>
                        <a:t>া</a:t>
                      </a:r>
                      <a:r>
                        <a:rPr lang="as-IN" dirty="0">
                          <a:latin typeface="Hind Siliguri Medium" panose="02000000000000000000" pitchFamily="2" charset="0"/>
                          <a:cs typeface="Hind Siliguri Medium" panose="02000000000000000000" pitchFamily="2" charset="0"/>
                        </a:rPr>
                        <a:t>ব</a:t>
                      </a:r>
                      <a:r>
                        <a:rPr lang="en-US" dirty="0">
                          <a:latin typeface="Hind Siliguri Medium" panose="02000000000000000000" pitchFamily="2" charset="0"/>
                          <a:cs typeface="Hind Siliguri Medium" panose="02000000000000000000" pitchFamily="2" charset="0"/>
                        </a:rPr>
                        <a:t>ে </a:t>
                      </a:r>
                      <a:r>
                        <a:rPr lang="as-IN" dirty="0">
                          <a:latin typeface="Hind Siliguri Medium" panose="02000000000000000000" pitchFamily="2" charset="0"/>
                          <a:cs typeface="Hind Siliguri Medium" panose="02000000000000000000" pitchFamily="2" charset="0"/>
                        </a:rPr>
                        <a:t>ন</a:t>
                      </a:r>
                      <a:r>
                        <a:rPr lang="en-US" dirty="0">
                          <a:latin typeface="Hind Siliguri Medium" panose="02000000000000000000" pitchFamily="2" charset="0"/>
                          <a:cs typeface="Hind Siliguri Medium" panose="02000000000000000000" pitchFamily="2" charset="0"/>
                        </a:rPr>
                        <a:t>া। </a:t>
                      </a:r>
                      <a:r>
                        <a:rPr lang="as-IN" dirty="0">
                          <a:latin typeface="Hind Siliguri Medium" panose="02000000000000000000" pitchFamily="2" charset="0"/>
                          <a:cs typeface="Hind Siliguri Medium" panose="02000000000000000000" pitchFamily="2" charset="0"/>
                        </a:rPr>
                        <a:t>এ</a:t>
                      </a:r>
                      <a:r>
                        <a:rPr lang="en-US" dirty="0" err="1">
                          <a:latin typeface="Hind Siliguri Medium" panose="02000000000000000000" pitchFamily="2" charset="0"/>
                          <a:cs typeface="Hind Siliguri Medium" panose="02000000000000000000" pitchFamily="2" charset="0"/>
                        </a:rPr>
                        <a:t>বং</a:t>
                      </a:r>
                      <a:r>
                        <a:rPr lang="en-US" dirty="0">
                          <a:latin typeface="Hind Siliguri Medium" panose="02000000000000000000" pitchFamily="2" charset="0"/>
                          <a:cs typeface="Hind Siliguri Medium" panose="02000000000000000000" pitchFamily="2" charset="0"/>
                        </a:rPr>
                        <a:t>  assign </a:t>
                      </a:r>
                      <a:r>
                        <a:rPr lang="en-US" dirty="0" err="1">
                          <a:latin typeface="Hind Siliguri Medium" panose="02000000000000000000" pitchFamily="2" charset="0"/>
                          <a:cs typeface="Hind Siliguri Medium" panose="02000000000000000000" pitchFamily="2" charset="0"/>
                        </a:rPr>
                        <a:t>কৃ</a:t>
                      </a:r>
                      <a:r>
                        <a:rPr lang="as-IN" dirty="0">
                          <a:latin typeface="Hind Siliguri Medium" panose="02000000000000000000" pitchFamily="2" charset="0"/>
                          <a:cs typeface="Hind Siliguri Medium" panose="02000000000000000000" pitchFamily="2" charset="0"/>
                        </a:rPr>
                        <a:t>ত</a:t>
                      </a:r>
                      <a:r>
                        <a:rPr lang="en-US" dirty="0">
                          <a:latin typeface="Hind Siliguri Medium" panose="02000000000000000000" pitchFamily="2" charset="0"/>
                          <a:cs typeface="Hind Siliguri Medium" panose="02000000000000000000" pitchFamily="2" charset="0"/>
                        </a:rPr>
                        <a:t> </a:t>
                      </a:r>
                      <a:r>
                        <a:rPr lang="as-IN" dirty="0">
                          <a:latin typeface="Hind Siliguri Medium" panose="02000000000000000000" pitchFamily="2" charset="0"/>
                          <a:cs typeface="Hind Siliguri Medium" panose="02000000000000000000" pitchFamily="2" charset="0"/>
                        </a:rPr>
                        <a:t>ত</a:t>
                      </a:r>
                      <a:r>
                        <a:rPr lang="en-US" dirty="0" err="1">
                          <a:latin typeface="Hind Siliguri Medium" panose="02000000000000000000" pitchFamily="2" charset="0"/>
                          <a:cs typeface="Hind Siliguri Medium" panose="02000000000000000000" pitchFamily="2" charset="0"/>
                        </a:rPr>
                        <a:t>থ্য</a:t>
                      </a:r>
                      <a:r>
                        <a:rPr lang="en-US" dirty="0">
                          <a:latin typeface="Hind Siliguri Medium" panose="02000000000000000000" pitchFamily="2" charset="0"/>
                          <a:cs typeface="Hind Siliguri Medium" panose="02000000000000000000" pitchFamily="2" charset="0"/>
                        </a:rPr>
                        <a:t> </a:t>
                      </a:r>
                      <a:r>
                        <a:rPr lang="en-US" dirty="0" err="1">
                          <a:latin typeface="Hind Siliguri Medium" panose="02000000000000000000" pitchFamily="2" charset="0"/>
                          <a:cs typeface="Hind Siliguri Medium" panose="02000000000000000000" pitchFamily="2" charset="0"/>
                        </a:rPr>
                        <a:t>বদলানো</a:t>
                      </a:r>
                      <a:r>
                        <a:rPr lang="en-US" dirty="0">
                          <a:latin typeface="Hind Siliguri Medium" panose="02000000000000000000" pitchFamily="2" charset="0"/>
                          <a:cs typeface="Hind Siliguri Medium" panose="02000000000000000000" pitchFamily="2" charset="0"/>
                        </a:rPr>
                        <a:t> </a:t>
                      </a:r>
                      <a:r>
                        <a:rPr lang="en-US" dirty="0" err="1">
                          <a:latin typeface="Hind Siliguri Medium" panose="02000000000000000000" pitchFamily="2" charset="0"/>
                          <a:cs typeface="Hind Siliguri Medium" panose="02000000000000000000" pitchFamily="2" charset="0"/>
                        </a:rPr>
                        <a:t>যাবে</a:t>
                      </a:r>
                      <a:r>
                        <a:rPr lang="en-US" dirty="0">
                          <a:latin typeface="Hind Siliguri Medium" panose="02000000000000000000" pitchFamily="2" charset="0"/>
                          <a:cs typeface="Hind Siliguri Medium" panose="02000000000000000000" pitchFamily="2" charset="0"/>
                        </a:rPr>
                        <a:t>। 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rgbClr val="00B0F0"/>
                          </a:solidFill>
                          <a:latin typeface="Hind Siliguri Medium" panose="02000000000000000000" pitchFamily="2" charset="0"/>
                          <a:cs typeface="Hind Siliguri Medium" panose="02000000000000000000" pitchFamily="2" charset="0"/>
                        </a:rPr>
                        <a:t>(Re-assignable)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SemiBold" panose="020B0502040204020203" pitchFamily="34" charset="0"/>
                        </a:rPr>
                        <a:t>let x = 20;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76196895"/>
                  </a:ext>
                </a:extLst>
              </a:tr>
              <a:tr h="109626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SemiBold" panose="020B0502040204020203" pitchFamily="34" charset="0"/>
                        </a:rPr>
                        <a:t>const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Hind Siliguri Medium" panose="02000000000000000000" pitchFamily="2" charset="0"/>
                          <a:cs typeface="Hind Siliguri Medium" panose="02000000000000000000" pitchFamily="2" charset="0"/>
                        </a:rPr>
                        <a:t>assign </a:t>
                      </a:r>
                      <a:r>
                        <a:rPr lang="en-US" dirty="0" err="1">
                          <a:latin typeface="Hind Siliguri Medium" panose="02000000000000000000" pitchFamily="2" charset="0"/>
                          <a:cs typeface="Hind Siliguri Medium" panose="02000000000000000000" pitchFamily="2" charset="0"/>
                        </a:rPr>
                        <a:t>কৃ</a:t>
                      </a:r>
                      <a:r>
                        <a:rPr lang="as-IN" dirty="0">
                          <a:latin typeface="Hind Siliguri Medium" panose="02000000000000000000" pitchFamily="2" charset="0"/>
                          <a:cs typeface="Hind Siliguri Medium" panose="02000000000000000000" pitchFamily="2" charset="0"/>
                        </a:rPr>
                        <a:t>ত</a:t>
                      </a:r>
                      <a:r>
                        <a:rPr lang="en-US" dirty="0">
                          <a:latin typeface="Hind Siliguri Medium" panose="02000000000000000000" pitchFamily="2" charset="0"/>
                          <a:cs typeface="Hind Siliguri Medium" panose="02000000000000000000" pitchFamily="2" charset="0"/>
                        </a:rPr>
                        <a:t> </a:t>
                      </a:r>
                      <a:r>
                        <a:rPr lang="as-IN" dirty="0">
                          <a:latin typeface="Hind Siliguri Medium" panose="02000000000000000000" pitchFamily="2" charset="0"/>
                          <a:cs typeface="Hind Siliguri Medium" panose="02000000000000000000" pitchFamily="2" charset="0"/>
                        </a:rPr>
                        <a:t>ত</a:t>
                      </a:r>
                      <a:r>
                        <a:rPr lang="en-US" dirty="0" err="1">
                          <a:latin typeface="Hind Siliguri Medium" panose="02000000000000000000" pitchFamily="2" charset="0"/>
                          <a:cs typeface="Hind Siliguri Medium" panose="02000000000000000000" pitchFamily="2" charset="0"/>
                        </a:rPr>
                        <a:t>থ্য</a:t>
                      </a:r>
                      <a:r>
                        <a:rPr lang="en-US" dirty="0">
                          <a:latin typeface="Hind Siliguri Medium" panose="02000000000000000000" pitchFamily="2" charset="0"/>
                          <a:cs typeface="Hind Siliguri Medium" panose="02000000000000000000" pitchFamily="2" charset="0"/>
                        </a:rPr>
                        <a:t> </a:t>
                      </a:r>
                      <a:r>
                        <a:rPr lang="en-US" dirty="0" err="1">
                          <a:latin typeface="Hind Siliguri Medium" panose="02000000000000000000" pitchFamily="2" charset="0"/>
                          <a:cs typeface="Hind Siliguri Medium" panose="02000000000000000000" pitchFamily="2" charset="0"/>
                        </a:rPr>
                        <a:t>বদলানো</a:t>
                      </a:r>
                      <a:r>
                        <a:rPr lang="en-US" dirty="0">
                          <a:latin typeface="Hind Siliguri Medium" panose="02000000000000000000" pitchFamily="2" charset="0"/>
                          <a:cs typeface="Hind Siliguri Medium" panose="02000000000000000000" pitchFamily="2" charset="0"/>
                        </a:rPr>
                        <a:t> </a:t>
                      </a:r>
                      <a:r>
                        <a:rPr lang="en-US" dirty="0" err="1">
                          <a:latin typeface="Hind Siliguri Medium" panose="02000000000000000000" pitchFamily="2" charset="0"/>
                          <a:cs typeface="Hind Siliguri Medium" panose="02000000000000000000" pitchFamily="2" charset="0"/>
                        </a:rPr>
                        <a:t>যাবে</a:t>
                      </a:r>
                      <a:r>
                        <a:rPr lang="en-US" dirty="0">
                          <a:latin typeface="Hind Siliguri Medium" panose="02000000000000000000" pitchFamily="2" charset="0"/>
                          <a:cs typeface="Hind Siliguri Medium" panose="02000000000000000000" pitchFamily="2" charset="0"/>
                        </a:rPr>
                        <a:t> </a:t>
                      </a:r>
                      <a:r>
                        <a:rPr lang="as-IN" dirty="0">
                          <a:latin typeface="Hind Siliguri Medium" panose="02000000000000000000" pitchFamily="2" charset="0"/>
                          <a:cs typeface="Hind Siliguri Medium" panose="02000000000000000000" pitchFamily="2" charset="0"/>
                        </a:rPr>
                        <a:t>ন</a:t>
                      </a:r>
                      <a:r>
                        <a:rPr lang="en-US" dirty="0">
                          <a:latin typeface="Hind Siliguri Medium" panose="02000000000000000000" pitchFamily="2" charset="0"/>
                          <a:cs typeface="Hind Siliguri Medium" panose="02000000000000000000" pitchFamily="2" charset="0"/>
                        </a:rPr>
                        <a:t>া। 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  <a:latin typeface="Hind Siliguri Medium" panose="02000000000000000000" pitchFamily="2" charset="0"/>
                          <a:cs typeface="Hind Siliguri Medium" panose="02000000000000000000" pitchFamily="2" charset="0"/>
                        </a:rPr>
                        <a:t>(not re-assignable)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SemiBold" panose="020B0502040204020203" pitchFamily="34" charset="0"/>
                        </a:rPr>
                        <a:t>const x= 50;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986610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423462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3811FFDE-5F7D-4568-A758-7999DF943BBB}"/>
              </a:ext>
            </a:extLst>
          </p:cNvPr>
          <p:cNvGrpSpPr/>
          <p:nvPr/>
        </p:nvGrpSpPr>
        <p:grpSpPr>
          <a:xfrm>
            <a:off x="0" y="0"/>
            <a:ext cx="12192000" cy="1016000"/>
            <a:chOff x="0" y="0"/>
            <a:chExt cx="12192000" cy="1016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FEE6B35-E260-493A-ADC8-46F16B1E2BFB}"/>
                </a:ext>
              </a:extLst>
            </p:cNvPr>
            <p:cNvSpPr/>
            <p:nvPr/>
          </p:nvSpPr>
          <p:spPr>
            <a:xfrm>
              <a:off x="0" y="0"/>
              <a:ext cx="12192000" cy="1016000"/>
            </a:xfrm>
            <a:prstGeom prst="rect">
              <a:avLst/>
            </a:prstGeom>
            <a:solidFill>
              <a:srgbClr val="F7DF1E"/>
            </a:solidFill>
            <a:ln>
              <a:solidFill>
                <a:srgbClr val="FDC91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026" name="Picture 2" descr="JavaScript Tutorial">
              <a:extLst>
                <a:ext uri="{FF2B5EF4-FFF2-40B4-BE49-F238E27FC236}">
                  <a16:creationId xmlns:a16="http://schemas.microsoft.com/office/drawing/2014/main" id="{DE99D485-4B6B-4B46-A6DF-F399A554BC1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83939" y="23019"/>
              <a:ext cx="919161" cy="9191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40DA8C4-02B8-4C00-95C1-A796CF7196AB}"/>
                </a:ext>
              </a:extLst>
            </p:cNvPr>
            <p:cNvSpPr txBox="1"/>
            <p:nvPr/>
          </p:nvSpPr>
          <p:spPr>
            <a:xfrm>
              <a:off x="190500" y="215900"/>
              <a:ext cx="107061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latin typeface="Bahnschrift SemiBold SemiConden" panose="020B0502040204020203" pitchFamily="34" charset="0"/>
                </a:rPr>
                <a:t>JavaScript Identifiers </a:t>
              </a: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32388C79-8CD3-4122-89D2-69D9DB06BD1A}"/>
              </a:ext>
            </a:extLst>
          </p:cNvPr>
          <p:cNvSpPr/>
          <p:nvPr/>
        </p:nvSpPr>
        <p:spPr>
          <a:xfrm>
            <a:off x="1175003" y="2473102"/>
            <a:ext cx="5016500" cy="2362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CA79006-7D34-436B-8286-E2755900B7B4}"/>
              </a:ext>
            </a:extLst>
          </p:cNvPr>
          <p:cNvSpPr/>
          <p:nvPr/>
        </p:nvSpPr>
        <p:spPr>
          <a:xfrm>
            <a:off x="431799" y="1119425"/>
            <a:ext cx="11519407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as-IN" sz="2400" b="1" dirty="0">
                <a:latin typeface="Hind Siliguri Medium" panose="02000000000000000000" pitchFamily="2" charset="0"/>
                <a:cs typeface="Hind Siliguri Medium" panose="02000000000000000000" pitchFamily="2" charset="0"/>
              </a:rPr>
              <a:t>সমস্ত</a:t>
            </a:r>
            <a:r>
              <a:rPr lang="as-IN" sz="2000" b="1" dirty="0">
                <a:latin typeface="Hind Siliguri Medium" panose="02000000000000000000" pitchFamily="2" charset="0"/>
                <a:cs typeface="Hind Siliguri Medium" panose="02000000000000000000" pitchFamily="2" charset="0"/>
              </a:rPr>
              <a:t> </a:t>
            </a:r>
            <a:r>
              <a:rPr lang="en-US" sz="2400" b="1" dirty="0">
                <a:latin typeface="Bahnschrift SemiBold" panose="020B0502040204020203" pitchFamily="34" charset="0"/>
                <a:cs typeface="Hind Siliguri Medium" panose="02000000000000000000" pitchFamily="2" charset="0"/>
              </a:rPr>
              <a:t>JavaScript</a:t>
            </a:r>
            <a:r>
              <a:rPr lang="as-IN" sz="2000" b="1" dirty="0">
                <a:latin typeface="Hind Siliguri Medium" panose="02000000000000000000" pitchFamily="2" charset="0"/>
                <a:cs typeface="Hind Siliguri Medium" panose="02000000000000000000" pitchFamily="2" charset="0"/>
              </a:rPr>
              <a:t> </a:t>
            </a:r>
            <a:r>
              <a:rPr lang="as-IN" sz="2400" b="1" dirty="0">
                <a:latin typeface="Hind Siliguri Medium" panose="02000000000000000000" pitchFamily="2" charset="0"/>
                <a:cs typeface="Hind Siliguri Medium" panose="02000000000000000000" pitchFamily="2" charset="0"/>
              </a:rPr>
              <a:t>ভেরিয়েবলকে অনন্য</a:t>
            </a:r>
            <a:r>
              <a:rPr lang="en-US" sz="2400" b="1" dirty="0">
                <a:latin typeface="Hind Siliguri Medium" panose="02000000000000000000" pitchFamily="2" charset="0"/>
                <a:cs typeface="Hind Siliguri Medium" panose="02000000000000000000" pitchFamily="2" charset="0"/>
              </a:rPr>
              <a:t> (</a:t>
            </a:r>
            <a:r>
              <a:rPr lang="en-US" sz="2400" b="1" dirty="0">
                <a:latin typeface="Bahnschrift SemiBold" panose="020B0502040204020203" pitchFamily="34" charset="0"/>
                <a:cs typeface="Hind Siliguri Medium" panose="02000000000000000000" pitchFamily="2" charset="0"/>
              </a:rPr>
              <a:t>unique</a:t>
            </a:r>
            <a:r>
              <a:rPr lang="en-US" sz="2400" b="1" dirty="0">
                <a:latin typeface="Hind Siliguri Medium" panose="02000000000000000000" pitchFamily="2" charset="0"/>
                <a:cs typeface="Hind Siliguri Medium" panose="02000000000000000000" pitchFamily="2" charset="0"/>
              </a:rPr>
              <a:t>)</a:t>
            </a:r>
            <a:r>
              <a:rPr lang="as-IN" sz="2400" b="1" dirty="0">
                <a:latin typeface="Hind Siliguri Medium" panose="02000000000000000000" pitchFamily="2" charset="0"/>
                <a:cs typeface="Hind Siliguri Medium" panose="02000000000000000000" pitchFamily="2" charset="0"/>
              </a:rPr>
              <a:t> নাম দিয়ে চিহ্নিত করতে হবে</a:t>
            </a:r>
            <a:r>
              <a:rPr lang="en-US" sz="2400" b="1" dirty="0">
                <a:latin typeface="Hind Siliguri Medium" panose="02000000000000000000" pitchFamily="2" charset="0"/>
                <a:cs typeface="Hind Siliguri Medium" panose="02000000000000000000" pitchFamily="2" charset="0"/>
              </a:rPr>
              <a:t> যাকে আমরা </a:t>
            </a:r>
            <a:r>
              <a:rPr lang="en-US" sz="2400" b="1" dirty="0">
                <a:latin typeface="Bahnschrift SemiBold" panose="020B0502040204020203" pitchFamily="34" charset="0"/>
                <a:cs typeface="Hind Siliguri Medium" panose="02000000000000000000" pitchFamily="2" charset="0"/>
              </a:rPr>
              <a:t>Identifiers</a:t>
            </a:r>
            <a:r>
              <a:rPr lang="en-US" sz="2000" b="1" dirty="0">
                <a:latin typeface="Hind Siliguri Medium" panose="02000000000000000000" pitchFamily="2" charset="0"/>
                <a:cs typeface="Hind Siliguri Medium" panose="02000000000000000000" pitchFamily="2" charset="0"/>
              </a:rPr>
              <a:t> </a:t>
            </a:r>
            <a:r>
              <a:rPr lang="en-US" sz="2400" b="1" dirty="0">
                <a:latin typeface="Hind Siliguri Medium" panose="02000000000000000000" pitchFamily="2" charset="0"/>
                <a:cs typeface="Hind Siliguri Medium" panose="02000000000000000000" pitchFamily="2" charset="0"/>
              </a:rPr>
              <a:t>বলছি ।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3D9BBF6-AB8C-4A02-A90C-26366B7E2EC0}"/>
              </a:ext>
            </a:extLst>
          </p:cNvPr>
          <p:cNvSpPr/>
          <p:nvPr/>
        </p:nvSpPr>
        <p:spPr>
          <a:xfrm>
            <a:off x="4237135" y="2074071"/>
            <a:ext cx="34676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  <a:latin typeface="Bahnschrift SemiBold SemiConden" panose="020B0502040204020203" pitchFamily="34" charset="0"/>
              </a:rPr>
              <a:t>Identifier Naming Rules</a:t>
            </a:r>
            <a:endParaRPr lang="en-US" sz="2800" dirty="0">
              <a:solidFill>
                <a:srgbClr val="00B05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6D9514-6733-4C72-8479-D3E22816235D}"/>
              </a:ext>
            </a:extLst>
          </p:cNvPr>
          <p:cNvSpPr txBox="1"/>
          <p:nvPr/>
        </p:nvSpPr>
        <p:spPr>
          <a:xfrm>
            <a:off x="311823" y="2563434"/>
            <a:ext cx="11318240" cy="3924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b="1" dirty="0">
                <a:latin typeface="Bahnschrift SemiBold" panose="020B0502040204020203" pitchFamily="34" charset="0"/>
                <a:cs typeface="Hind Siliguri Medium" panose="02000000000000000000" pitchFamily="2" charset="0"/>
              </a:rPr>
              <a:t>Identifier</a:t>
            </a:r>
            <a:r>
              <a:rPr lang="en-US" sz="2400" dirty="0">
                <a:latin typeface="Hind Siliguri Medium" panose="02000000000000000000" pitchFamily="2" charset="0"/>
                <a:cs typeface="Hind Siliguri Medium" panose="02000000000000000000" pitchFamily="2" charset="0"/>
              </a:rPr>
              <a:t> </a:t>
            </a:r>
            <a:r>
              <a:rPr lang="as-IN" sz="2400" dirty="0">
                <a:latin typeface="Hind Siliguri Medium" panose="02000000000000000000" pitchFamily="2" charset="0"/>
                <a:cs typeface="Hind Siliguri Medium" panose="02000000000000000000" pitchFamily="2" charset="0"/>
              </a:rPr>
              <a:t>এ</a:t>
            </a:r>
            <a:r>
              <a:rPr lang="en-US" sz="2400" dirty="0">
                <a:latin typeface="Hind Siliguri Medium" panose="02000000000000000000" pitchFamily="2" charset="0"/>
                <a:cs typeface="Hind Siliguri Medium" panose="02000000000000000000" pitchFamily="2" charset="0"/>
              </a:rPr>
              <a:t>র </a:t>
            </a:r>
            <a:r>
              <a:rPr lang="as-IN" sz="2400" dirty="0">
                <a:latin typeface="Hind Siliguri Medium" panose="02000000000000000000" pitchFamily="2" charset="0"/>
                <a:cs typeface="Hind Siliguri Medium" panose="02000000000000000000" pitchFamily="2" charset="0"/>
              </a:rPr>
              <a:t>নামের অক্ষর, অঙ্ক, আন্ডারস্কোর এবং ডলার চিহ্ন থাকতে পারে।</a:t>
            </a:r>
            <a:endParaRPr lang="en-US" sz="2400" dirty="0">
              <a:latin typeface="Hind Siliguri Medium" panose="02000000000000000000" pitchFamily="2" charset="0"/>
              <a:cs typeface="Hind Siliguri Medium" panose="02000000000000000000" pitchFamily="2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b="1" dirty="0">
                <a:latin typeface="Bahnschrift SemiBold" panose="020B0502040204020203" pitchFamily="34" charset="0"/>
                <a:cs typeface="Hind Siliguri Medium" panose="02000000000000000000" pitchFamily="2" charset="0"/>
              </a:rPr>
              <a:t>Identifier</a:t>
            </a:r>
            <a:r>
              <a:rPr lang="en-US" sz="2400" dirty="0">
                <a:latin typeface="Hind Siliguri Medium" panose="02000000000000000000" pitchFamily="2" charset="0"/>
                <a:cs typeface="Hind Siliguri Medium" panose="02000000000000000000" pitchFamily="2" charset="0"/>
              </a:rPr>
              <a:t> </a:t>
            </a:r>
            <a:r>
              <a:rPr lang="as-IN" sz="2400" dirty="0">
                <a:latin typeface="Hind Siliguri Medium" panose="02000000000000000000" pitchFamily="2" charset="0"/>
                <a:cs typeface="Hind Siliguri Medium" panose="02000000000000000000" pitchFamily="2" charset="0"/>
              </a:rPr>
              <a:t>এ</a:t>
            </a:r>
            <a:r>
              <a:rPr lang="en-US" sz="2400" dirty="0">
                <a:latin typeface="Hind Siliguri Medium" panose="02000000000000000000" pitchFamily="2" charset="0"/>
                <a:cs typeface="Hind Siliguri Medium" panose="02000000000000000000" pitchFamily="2" charset="0"/>
              </a:rPr>
              <a:t>র </a:t>
            </a:r>
            <a:r>
              <a:rPr lang="as-IN" sz="2400" dirty="0">
                <a:latin typeface="Hind Siliguri Medium" panose="02000000000000000000" pitchFamily="2" charset="0"/>
                <a:cs typeface="Hind Siliguri Medium" panose="02000000000000000000" pitchFamily="2" charset="0"/>
              </a:rPr>
              <a:t>নাম একটি অক্ষর দিয়ে শুরু করা আবশ্যক।</a:t>
            </a:r>
            <a:endParaRPr lang="en-US" sz="2400" dirty="0">
              <a:latin typeface="Hind Siliguri Medium" panose="02000000000000000000" pitchFamily="2" charset="0"/>
              <a:cs typeface="Hind Siliguri Medium" panose="02000000000000000000" pitchFamily="2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b="1" dirty="0">
                <a:latin typeface="Bahnschrift SemiBold" panose="020B0502040204020203" pitchFamily="34" charset="0"/>
                <a:cs typeface="Hind Siliguri Medium" panose="02000000000000000000" pitchFamily="2" charset="0"/>
              </a:rPr>
              <a:t>Identifier</a:t>
            </a:r>
            <a:r>
              <a:rPr lang="en-US" sz="2400" dirty="0">
                <a:latin typeface="Hind Siliguri Medium" panose="02000000000000000000" pitchFamily="2" charset="0"/>
                <a:cs typeface="Hind Siliguri Medium" panose="02000000000000000000" pitchFamily="2" charset="0"/>
              </a:rPr>
              <a:t> </a:t>
            </a:r>
            <a:r>
              <a:rPr lang="as-IN" sz="2400" dirty="0">
                <a:latin typeface="Hind Siliguri Medium" panose="02000000000000000000" pitchFamily="2" charset="0"/>
                <a:cs typeface="Hind Siliguri Medium" panose="02000000000000000000" pitchFamily="2" charset="0"/>
              </a:rPr>
              <a:t>এ</a:t>
            </a:r>
            <a:r>
              <a:rPr lang="en-US" sz="2400" dirty="0">
                <a:latin typeface="Hind Siliguri Medium" panose="02000000000000000000" pitchFamily="2" charset="0"/>
                <a:cs typeface="Hind Siliguri Medium" panose="02000000000000000000" pitchFamily="2" charset="0"/>
              </a:rPr>
              <a:t>র </a:t>
            </a:r>
            <a:r>
              <a:rPr lang="as-IN" sz="2400" dirty="0">
                <a:latin typeface="Hind Siliguri Medium" panose="02000000000000000000" pitchFamily="2" charset="0"/>
                <a:cs typeface="Hind Siliguri Medium" panose="02000000000000000000" pitchFamily="2" charset="0"/>
              </a:rPr>
              <a:t>ন</a:t>
            </a:r>
            <a:r>
              <a:rPr lang="en-US" sz="2400" dirty="0">
                <a:latin typeface="Hind Siliguri Medium" panose="02000000000000000000" pitchFamily="2" charset="0"/>
                <a:cs typeface="Hind Siliguri Medium" panose="02000000000000000000" pitchFamily="2" charset="0"/>
              </a:rPr>
              <a:t>া</a:t>
            </a:r>
            <a:r>
              <a:rPr lang="as-IN" sz="2400" dirty="0">
                <a:latin typeface="Hind Siliguri Medium" panose="02000000000000000000" pitchFamily="2" charset="0"/>
                <a:cs typeface="Hind Siliguri Medium" panose="02000000000000000000" pitchFamily="2" charset="0"/>
              </a:rPr>
              <a:t>ম</a:t>
            </a:r>
            <a:r>
              <a:rPr lang="en-US" sz="2400" dirty="0">
                <a:latin typeface="Hind Siliguri Medium" panose="02000000000000000000" pitchFamily="2" charset="0"/>
                <a:cs typeface="Hind Siliguri Medium" panose="02000000000000000000" pitchFamily="2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Bahnschrift SemiBold" panose="020B0502040204020203" pitchFamily="34" charset="0"/>
                <a:cs typeface="Hind Siliguri Medium" panose="02000000000000000000" pitchFamily="2" charset="0"/>
              </a:rPr>
              <a:t>Case Sensitive</a:t>
            </a:r>
            <a:r>
              <a:rPr lang="en-US" sz="2400" dirty="0">
                <a:latin typeface="Hind Siliguri Medium" panose="02000000000000000000" pitchFamily="2" charset="0"/>
                <a:cs typeface="Hind Siliguri Medium" panose="02000000000000000000" pitchFamily="2" charset="0"/>
              </a:rPr>
              <a:t>. </a:t>
            </a:r>
            <a:r>
              <a:rPr lang="as-IN" sz="2400" dirty="0">
                <a:latin typeface="Hind Siliguri Medium" panose="02000000000000000000" pitchFamily="2" charset="0"/>
                <a:cs typeface="Hind Siliguri Medium" panose="02000000000000000000" pitchFamily="2" charset="0"/>
              </a:rPr>
              <a:t>অথার্ৎ </a:t>
            </a:r>
            <a:r>
              <a:rPr lang="en-US" sz="2400" dirty="0">
                <a:latin typeface="Hind Siliguri Medium" panose="02000000000000000000" pitchFamily="2" charset="0"/>
                <a:cs typeface="Hind Siliguri Medium" panose="02000000000000000000" pitchFamily="2" charset="0"/>
              </a:rPr>
              <a:t>(</a:t>
            </a:r>
            <a:r>
              <a:rPr lang="en-US" sz="2400" b="1" dirty="0">
                <a:latin typeface="Bahnschrift SemiBold" panose="020B0502040204020203" pitchFamily="34" charset="0"/>
                <a:cs typeface="Hind Siliguri Medium" panose="02000000000000000000" pitchFamily="2" charset="0"/>
              </a:rPr>
              <a:t>y</a:t>
            </a:r>
            <a:r>
              <a:rPr lang="en-US" sz="2400" dirty="0">
                <a:latin typeface="Hind Siliguri Medium" panose="02000000000000000000" pitchFamily="2" charset="0"/>
                <a:cs typeface="Hind Siliguri Medium" panose="02000000000000000000" pitchFamily="2" charset="0"/>
              </a:rPr>
              <a:t> এবং </a:t>
            </a:r>
            <a:r>
              <a:rPr lang="en-US" sz="2400" b="1" dirty="0">
                <a:latin typeface="Bahnschrift SemiBold" panose="020B0502040204020203" pitchFamily="34" charset="0"/>
                <a:cs typeface="Hind Siliguri Medium" panose="02000000000000000000" pitchFamily="2" charset="0"/>
              </a:rPr>
              <a:t>Y</a:t>
            </a:r>
            <a:r>
              <a:rPr lang="en-US" sz="2400" dirty="0">
                <a:latin typeface="Hind Siliguri Medium" panose="02000000000000000000" pitchFamily="2" charset="0"/>
                <a:cs typeface="Hind Siliguri Medium" panose="02000000000000000000" pitchFamily="2" charset="0"/>
              </a:rPr>
              <a:t> </a:t>
            </a:r>
            <a:r>
              <a:rPr lang="en-US" sz="2400" dirty="0" err="1">
                <a:latin typeface="Hind Siliguri Medium" panose="02000000000000000000" pitchFamily="2" charset="0"/>
                <a:cs typeface="Hind Siliguri Medium" panose="02000000000000000000" pitchFamily="2" charset="0"/>
              </a:rPr>
              <a:t>দু</a:t>
            </a:r>
            <a:r>
              <a:rPr lang="as-IN" sz="2400" dirty="0">
                <a:latin typeface="Hind Siliguri Medium" panose="02000000000000000000" pitchFamily="2" charset="0"/>
                <a:cs typeface="Hind Siliguri Medium" panose="02000000000000000000" pitchFamily="2" charset="0"/>
              </a:rPr>
              <a:t>ট</a:t>
            </a:r>
            <a:r>
              <a:rPr lang="en-US" sz="2400" dirty="0">
                <a:latin typeface="Hind Siliguri Medium" panose="02000000000000000000" pitchFamily="2" charset="0"/>
                <a:cs typeface="Hind Siliguri Medium" panose="02000000000000000000" pitchFamily="2" charset="0"/>
              </a:rPr>
              <a:t>ি আলাদা </a:t>
            </a:r>
            <a:r>
              <a:rPr lang="en-US" sz="2400" b="1" dirty="0">
                <a:latin typeface="Bahnschrift SemiBold" panose="020B0502040204020203" pitchFamily="34" charset="0"/>
                <a:cs typeface="Hind Siliguri Medium" panose="02000000000000000000" pitchFamily="2" charset="0"/>
              </a:rPr>
              <a:t>Identifier</a:t>
            </a:r>
            <a:r>
              <a:rPr lang="en-US" sz="2400" dirty="0">
                <a:latin typeface="Hind Siliguri Medium" panose="02000000000000000000" pitchFamily="2" charset="0"/>
                <a:cs typeface="Hind Siliguri Medium" panose="02000000000000000000" pitchFamily="2" charset="0"/>
              </a:rPr>
              <a:t>)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b="1" dirty="0">
                <a:latin typeface="Bahnschrift SemiBold" panose="020B0502040204020203" pitchFamily="34" charset="0"/>
                <a:cs typeface="Hind Siliguri Medium" panose="02000000000000000000" pitchFamily="2" charset="0"/>
              </a:rPr>
              <a:t>Reserved</a:t>
            </a:r>
            <a:r>
              <a:rPr lang="en-US" sz="2400" dirty="0">
                <a:latin typeface="Hind Siliguri Medium" panose="02000000000000000000" pitchFamily="2" charset="0"/>
                <a:cs typeface="Hind Siliguri Medium" panose="02000000000000000000" pitchFamily="2" charset="0"/>
              </a:rPr>
              <a:t> </a:t>
            </a:r>
            <a:r>
              <a:rPr lang="en-US" sz="2400" b="1" dirty="0">
                <a:latin typeface="Bahnschrift SemiBold" panose="020B0502040204020203" pitchFamily="34" charset="0"/>
                <a:cs typeface="Hind Siliguri Medium" panose="02000000000000000000" pitchFamily="2" charset="0"/>
              </a:rPr>
              <a:t>Words</a:t>
            </a:r>
            <a:r>
              <a:rPr lang="en-US" sz="2400" dirty="0">
                <a:latin typeface="Hind Siliguri Medium" panose="02000000000000000000" pitchFamily="2" charset="0"/>
                <a:cs typeface="Hind Siliguri Medium" panose="02000000000000000000" pitchFamily="2" charset="0"/>
              </a:rPr>
              <a:t> কে </a:t>
            </a:r>
            <a:r>
              <a:rPr lang="en-US" sz="2400" b="1" dirty="0">
                <a:latin typeface="Bahnschrift SemiBold" panose="020B0502040204020203" pitchFamily="34" charset="0"/>
                <a:cs typeface="Hind Siliguri Medium" panose="02000000000000000000" pitchFamily="2" charset="0"/>
              </a:rPr>
              <a:t>Identifier</a:t>
            </a:r>
            <a:r>
              <a:rPr lang="en-US" sz="2400" dirty="0">
                <a:latin typeface="Hind Siliguri Medium" panose="02000000000000000000" pitchFamily="2" charset="0"/>
                <a:cs typeface="Hind Siliguri Medium" panose="02000000000000000000" pitchFamily="2" charset="0"/>
              </a:rPr>
              <a:t> </a:t>
            </a:r>
            <a:r>
              <a:rPr lang="en-US" sz="2400" dirty="0" err="1">
                <a:latin typeface="Hind Siliguri Medium" panose="02000000000000000000" pitchFamily="2" charset="0"/>
                <a:cs typeface="Hind Siliguri Medium" panose="02000000000000000000" pitchFamily="2" charset="0"/>
              </a:rPr>
              <a:t>হিসেবে</a:t>
            </a:r>
            <a:r>
              <a:rPr lang="en-US" sz="2400" dirty="0">
                <a:latin typeface="Hind Siliguri Medium" panose="02000000000000000000" pitchFamily="2" charset="0"/>
                <a:cs typeface="Hind Siliguri Medium" panose="02000000000000000000" pitchFamily="2" charset="0"/>
              </a:rPr>
              <a:t> </a:t>
            </a:r>
            <a:r>
              <a:rPr lang="en-US" sz="2400" dirty="0" err="1">
                <a:latin typeface="Hind Siliguri Medium" panose="02000000000000000000" pitchFamily="2" charset="0"/>
                <a:cs typeface="Hind Siliguri Medium" panose="02000000000000000000" pitchFamily="2" charset="0"/>
              </a:rPr>
              <a:t>ব্যবহার</a:t>
            </a:r>
            <a:r>
              <a:rPr lang="en-US" sz="2400" dirty="0">
                <a:latin typeface="Hind Siliguri Medium" panose="02000000000000000000" pitchFamily="2" charset="0"/>
                <a:cs typeface="Hind Siliguri Medium" panose="02000000000000000000" pitchFamily="2" charset="0"/>
              </a:rPr>
              <a:t> করা </a:t>
            </a:r>
            <a:r>
              <a:rPr lang="en-US" sz="2400" dirty="0" err="1">
                <a:latin typeface="Hind Siliguri Medium" panose="02000000000000000000" pitchFamily="2" charset="0"/>
                <a:cs typeface="Hind Siliguri Medium" panose="02000000000000000000" pitchFamily="2" charset="0"/>
              </a:rPr>
              <a:t>যাবে</a:t>
            </a:r>
            <a:r>
              <a:rPr lang="en-US" sz="2400" dirty="0">
                <a:latin typeface="Hind Siliguri Medium" panose="02000000000000000000" pitchFamily="2" charset="0"/>
                <a:cs typeface="Hind Siliguri Medium" panose="02000000000000000000" pitchFamily="2" charset="0"/>
              </a:rPr>
              <a:t> না।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b="1" dirty="0">
                <a:latin typeface="Bahnschrift SemiBold" panose="020B0502040204020203" pitchFamily="34" charset="0"/>
                <a:cs typeface="Hind Siliguri Medium" panose="02000000000000000000" pitchFamily="2" charset="0"/>
              </a:rPr>
              <a:t>Camel Case: camelCase, oldStudentName etc.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b="1" dirty="0">
                <a:latin typeface="Bahnschrift SemiBold" panose="020B0502040204020203" pitchFamily="34" charset="0"/>
                <a:cs typeface="Hind Siliguri Medium" panose="02000000000000000000" pitchFamily="2" charset="0"/>
              </a:rPr>
              <a:t>Snake Case: snake_case , old_student_name etc.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b="1" dirty="0">
                <a:latin typeface="Bahnschrift SemiBold" panose="020B0502040204020203" pitchFamily="34" charset="0"/>
                <a:cs typeface="Hind Siliguri Medium" panose="02000000000000000000" pitchFamily="2" charset="0"/>
              </a:rPr>
              <a:t>Pascal Case: PascalCase, OldStudentName etc.</a:t>
            </a:r>
            <a:endParaRPr lang="en-US" sz="2400" dirty="0">
              <a:latin typeface="Hind Siliguri Medium" panose="02000000000000000000" pitchFamily="2" charset="0"/>
              <a:cs typeface="Hind Siliguri Medium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04547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3811FFDE-5F7D-4568-A758-7999DF943BBB}"/>
              </a:ext>
            </a:extLst>
          </p:cNvPr>
          <p:cNvGrpSpPr/>
          <p:nvPr/>
        </p:nvGrpSpPr>
        <p:grpSpPr>
          <a:xfrm>
            <a:off x="0" y="0"/>
            <a:ext cx="12192000" cy="1016000"/>
            <a:chOff x="0" y="0"/>
            <a:chExt cx="12192000" cy="1016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FEE6B35-E260-493A-ADC8-46F16B1E2BFB}"/>
                </a:ext>
              </a:extLst>
            </p:cNvPr>
            <p:cNvSpPr/>
            <p:nvPr/>
          </p:nvSpPr>
          <p:spPr>
            <a:xfrm>
              <a:off x="0" y="0"/>
              <a:ext cx="12192000" cy="1016000"/>
            </a:xfrm>
            <a:prstGeom prst="rect">
              <a:avLst/>
            </a:prstGeom>
            <a:solidFill>
              <a:srgbClr val="F7DF1E"/>
            </a:solidFill>
            <a:ln>
              <a:solidFill>
                <a:srgbClr val="FDC91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026" name="Picture 2" descr="JavaScript Tutorial">
              <a:extLst>
                <a:ext uri="{FF2B5EF4-FFF2-40B4-BE49-F238E27FC236}">
                  <a16:creationId xmlns:a16="http://schemas.microsoft.com/office/drawing/2014/main" id="{DE99D485-4B6B-4B46-A6DF-F399A554BC1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83939" y="23019"/>
              <a:ext cx="919161" cy="9191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40DA8C4-02B8-4C00-95C1-A796CF7196AB}"/>
                </a:ext>
              </a:extLst>
            </p:cNvPr>
            <p:cNvSpPr txBox="1"/>
            <p:nvPr/>
          </p:nvSpPr>
          <p:spPr>
            <a:xfrm>
              <a:off x="190500" y="215900"/>
              <a:ext cx="106249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latin typeface="Bahnschrift SemiBold SemiConden" panose="020B0502040204020203" pitchFamily="34" charset="0"/>
                </a:rPr>
                <a:t>JavaScript Data Types</a:t>
              </a: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32388C79-8CD3-4122-89D2-69D9DB06BD1A}"/>
              </a:ext>
            </a:extLst>
          </p:cNvPr>
          <p:cNvSpPr/>
          <p:nvPr/>
        </p:nvSpPr>
        <p:spPr>
          <a:xfrm>
            <a:off x="1175003" y="2473102"/>
            <a:ext cx="5016500" cy="2362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7CFD93-A058-4F95-A6C4-106078BCDF49}"/>
              </a:ext>
            </a:extLst>
          </p:cNvPr>
          <p:cNvSpPr txBox="1"/>
          <p:nvPr/>
        </p:nvSpPr>
        <p:spPr>
          <a:xfrm>
            <a:off x="348343" y="1436432"/>
            <a:ext cx="530915" cy="6510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2800" dirty="0">
              <a:latin typeface="Bahnschrift SemiBold" panose="020B0502040204020203" pitchFamily="34" charset="0"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B1152990-E6EA-4E5A-AA9A-ADA6AE549A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841019"/>
              </p:ext>
            </p:extLst>
          </p:nvPr>
        </p:nvGraphicFramePr>
        <p:xfrm>
          <a:off x="428916" y="1231900"/>
          <a:ext cx="10827349" cy="5413740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1729068">
                  <a:extLst>
                    <a:ext uri="{9D8B030D-6E8A-4147-A177-3AD203B41FA5}">
                      <a16:colId xmlns:a16="http://schemas.microsoft.com/office/drawing/2014/main" val="2448744641"/>
                    </a:ext>
                  </a:extLst>
                </a:gridCol>
                <a:gridCol w="5394960">
                  <a:extLst>
                    <a:ext uri="{9D8B030D-6E8A-4147-A177-3AD203B41FA5}">
                      <a16:colId xmlns:a16="http://schemas.microsoft.com/office/drawing/2014/main" val="3457021431"/>
                    </a:ext>
                  </a:extLst>
                </a:gridCol>
                <a:gridCol w="3703321">
                  <a:extLst>
                    <a:ext uri="{9D8B030D-6E8A-4147-A177-3AD203B41FA5}">
                      <a16:colId xmlns:a16="http://schemas.microsoft.com/office/drawing/2014/main" val="3866346600"/>
                    </a:ext>
                  </a:extLst>
                </a:gridCol>
              </a:tblGrid>
              <a:tr h="42055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Bahnschrift SemiBold" panose="020B0502040204020203" pitchFamily="34" charset="0"/>
                        </a:rPr>
                        <a:t>Data Types</a:t>
                      </a:r>
                    </a:p>
                  </a:txBody>
                  <a:tcPr anchor="ctr">
                    <a:solidFill>
                      <a:srgbClr val="F7DF1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Bahnschrift SemiBold" panose="020B0502040204020203" pitchFamily="34" charset="0"/>
                          <a:ea typeface="+mn-ea"/>
                          <a:cs typeface="+mn-cs"/>
                        </a:rPr>
                        <a:t>Description</a:t>
                      </a:r>
                    </a:p>
                  </a:txBody>
                  <a:tcPr anchor="ctr">
                    <a:solidFill>
                      <a:srgbClr val="F7DF1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Bahnschrift SemiBold" panose="020B0502040204020203" pitchFamily="34" charset="0"/>
                          <a:ea typeface="+mn-ea"/>
                          <a:cs typeface="+mn-cs"/>
                        </a:rPr>
                        <a:t>Example</a:t>
                      </a:r>
                    </a:p>
                  </a:txBody>
                  <a:tcPr anchor="ctr">
                    <a:solidFill>
                      <a:srgbClr val="F7DF1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9979974"/>
                  </a:ext>
                </a:extLst>
              </a:tr>
              <a:tr h="420553">
                <a:tc>
                  <a:txBody>
                    <a:bodyPr/>
                    <a:lstStyle/>
                    <a:p>
                      <a:pPr marL="347663" lvl="0" indent="-342900">
                        <a:lnSpc>
                          <a:spcPct val="150000"/>
                        </a:lnSpc>
                        <a:buFont typeface="Wingdings" panose="05000000000000000000" pitchFamily="2" charset="2"/>
                        <a:buChar char="q"/>
                      </a:pPr>
                      <a:r>
                        <a:rPr lang="en-US" sz="1600" dirty="0">
                          <a:effectLst/>
                          <a:latin typeface="Bahnschrift SemiBold" panose="020B0502040204020203" pitchFamily="34" charset="0"/>
                        </a:rPr>
                        <a:t>String</a:t>
                      </a:r>
                      <a:endParaRPr lang="en-US" sz="1600" dirty="0">
                        <a:latin typeface="Bahnschrift SemiBold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latin typeface="Bahnschrift SemiBold" panose="020B0502040204020203" pitchFamily="34" charset="0"/>
                        </a:rPr>
                        <a:t>Strings </a:t>
                      </a:r>
                      <a:r>
                        <a:rPr lang="en-US" sz="1600" dirty="0">
                          <a:latin typeface="Bahnschrift SemiBold" panose="020B0502040204020203" pitchFamily="34" charset="0"/>
                          <a:cs typeface="Hind Siliguri Medium" panose="02000000000000000000" pitchFamily="2" charset="0"/>
                        </a:rPr>
                        <a:t>কে (Single/Double) quotation </a:t>
                      </a:r>
                      <a:r>
                        <a:rPr lang="as-IN" sz="1600" dirty="0">
                          <a:latin typeface="Bahnschrift SemiBold" panose="020B0502040204020203" pitchFamily="34" charset="0"/>
                          <a:cs typeface="Hind Siliguri Medium" panose="02000000000000000000" pitchFamily="2" charset="0"/>
                        </a:rPr>
                        <a:t>চ</a:t>
                      </a:r>
                      <a:r>
                        <a:rPr lang="en-US" sz="1600" dirty="0" err="1">
                          <a:latin typeface="Bahnschrift SemiBold" panose="020B0502040204020203" pitchFamily="34" charset="0"/>
                          <a:cs typeface="Hind Siliguri Medium" panose="02000000000000000000" pitchFamily="2" charset="0"/>
                        </a:rPr>
                        <a:t>িহ্ন</a:t>
                      </a:r>
                      <a:r>
                        <a:rPr lang="as-IN" sz="1600" dirty="0">
                          <a:latin typeface="Bahnschrift SemiBold" panose="020B0502040204020203" pitchFamily="34" charset="0"/>
                          <a:cs typeface="Hind Siliguri Medium" panose="02000000000000000000" pitchFamily="2" charset="0"/>
                        </a:rPr>
                        <a:t>ে</a:t>
                      </a:r>
                      <a:r>
                        <a:rPr lang="en-US" sz="1600" dirty="0">
                          <a:latin typeface="Bahnschrift SemiBold" panose="020B0502040204020203" pitchFamily="34" charset="0"/>
                          <a:cs typeface="Hind Siliguri Medium" panose="02000000000000000000" pitchFamily="2" charset="0"/>
                        </a:rPr>
                        <a:t>র </a:t>
                      </a:r>
                      <a:r>
                        <a:rPr lang="as-IN" sz="1600" dirty="0">
                          <a:latin typeface="Bahnschrift SemiBold" panose="020B0502040204020203" pitchFamily="34" charset="0"/>
                          <a:cs typeface="Hind Siliguri Medium" panose="02000000000000000000" pitchFamily="2" charset="0"/>
                        </a:rPr>
                        <a:t>ভ</a:t>
                      </a:r>
                      <a:r>
                        <a:rPr lang="en-US" sz="1600" dirty="0">
                          <a:latin typeface="Bahnschrift SemiBold" panose="020B0502040204020203" pitchFamily="34" charset="0"/>
                          <a:cs typeface="Hind Siliguri Medium" panose="02000000000000000000" pitchFamily="2" charset="0"/>
                        </a:rPr>
                        <a:t>ি</a:t>
                      </a:r>
                      <a:r>
                        <a:rPr lang="as-IN" sz="1600" dirty="0">
                          <a:latin typeface="Bahnschrift SemiBold" panose="020B0502040204020203" pitchFamily="34" charset="0"/>
                          <a:cs typeface="Hind Siliguri Medium" panose="02000000000000000000" pitchFamily="2" charset="0"/>
                        </a:rPr>
                        <a:t>ত</a:t>
                      </a:r>
                      <a:r>
                        <a:rPr lang="en-US" sz="1600" dirty="0">
                          <a:latin typeface="Bahnschrift SemiBold" panose="020B0502040204020203" pitchFamily="34" charset="0"/>
                          <a:cs typeface="Hind Siliguri Medium" panose="02000000000000000000" pitchFamily="2" charset="0"/>
                        </a:rPr>
                        <a:t>র</a:t>
                      </a:r>
                      <a:r>
                        <a:rPr lang="as-IN" sz="1600" dirty="0">
                          <a:latin typeface="Bahnschrift SemiBold" panose="020B0502040204020203" pitchFamily="34" charset="0"/>
                          <a:cs typeface="Hind Siliguri Medium" panose="02000000000000000000" pitchFamily="2" charset="0"/>
                        </a:rPr>
                        <a:t>ে</a:t>
                      </a:r>
                      <a:r>
                        <a:rPr lang="en-US" sz="1600" dirty="0">
                          <a:latin typeface="Bahnschrift SemiBold" panose="020B0502040204020203" pitchFamily="34" charset="0"/>
                          <a:cs typeface="Hind Siliguri Medium" panose="02000000000000000000" pitchFamily="2" charset="0"/>
                        </a:rPr>
                        <a:t> </a:t>
                      </a:r>
                      <a:r>
                        <a:rPr lang="as-IN" sz="1600" dirty="0">
                          <a:latin typeface="Bahnschrift SemiBold" panose="020B0502040204020203" pitchFamily="34" charset="0"/>
                          <a:cs typeface="Hind Siliguri Medium" panose="02000000000000000000" pitchFamily="2" charset="0"/>
                        </a:rPr>
                        <a:t>ল</a:t>
                      </a:r>
                      <a:r>
                        <a:rPr lang="en-US" sz="1600" dirty="0" err="1">
                          <a:latin typeface="Bahnschrift SemiBold" panose="020B0502040204020203" pitchFamily="34" charset="0"/>
                          <a:cs typeface="Hind Siliguri Medium" panose="02000000000000000000" pitchFamily="2" charset="0"/>
                        </a:rPr>
                        <a:t>েখা</a:t>
                      </a:r>
                      <a:r>
                        <a:rPr lang="en-US" sz="1600" dirty="0">
                          <a:latin typeface="Bahnschrift SemiBold" panose="020B0502040204020203" pitchFamily="34" charset="0"/>
                          <a:cs typeface="Hind Siliguri Medium" panose="02000000000000000000" pitchFamily="2" charset="0"/>
                        </a:rPr>
                        <a:t> </a:t>
                      </a:r>
                      <a:r>
                        <a:rPr lang="en-US" sz="1600" dirty="0" err="1">
                          <a:latin typeface="Bahnschrift SemiBold" panose="020B0502040204020203" pitchFamily="34" charset="0"/>
                          <a:cs typeface="Hind Siliguri Medium" panose="02000000000000000000" pitchFamily="2" charset="0"/>
                        </a:rPr>
                        <a:t>হয়</a:t>
                      </a:r>
                      <a:r>
                        <a:rPr lang="en-US" sz="1600" dirty="0">
                          <a:latin typeface="Bahnschrift SemiBold" panose="020B0502040204020203" pitchFamily="34" charset="0"/>
                          <a:cs typeface="Hind Siliguri Medium" panose="02000000000000000000" pitchFamily="2" charset="0"/>
                        </a:rPr>
                        <a:t>। </a:t>
                      </a:r>
                      <a:endParaRPr lang="en-US" sz="1600" dirty="0">
                        <a:latin typeface="Bahnschrift SemiBold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latin typeface="Bahnschrift SemiBold" panose="020B0502040204020203" pitchFamily="34" charset="0"/>
                        </a:rPr>
                        <a:t>var name = “Maruf” || var name = ‘Maruf’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6698370"/>
                  </a:ext>
                </a:extLst>
              </a:tr>
              <a:tr h="420553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50000"/>
                        </a:lnSpc>
                        <a:buFont typeface="Wingdings" panose="05000000000000000000" pitchFamily="2" charset="2"/>
                        <a:buChar char="q"/>
                      </a:pPr>
                      <a:r>
                        <a:rPr lang="en-US" sz="1600" dirty="0">
                          <a:effectLst/>
                          <a:latin typeface="Bahnschrift SemiBold" panose="020B0502040204020203" pitchFamily="34" charset="0"/>
                        </a:rPr>
                        <a:t>Number</a:t>
                      </a:r>
                      <a:endParaRPr lang="en-US" sz="1600" dirty="0">
                        <a:latin typeface="Bahnschrift SemiBold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latin typeface="Bahnschrift SemiBold" panose="020B0502040204020203" pitchFamily="34" charset="0"/>
                        </a:rPr>
                        <a:t>Number </a:t>
                      </a:r>
                      <a:r>
                        <a:rPr lang="en-US" sz="1600" dirty="0">
                          <a:latin typeface="Bahnschrift SemiBold" panose="020B0502040204020203" pitchFamily="34" charset="0"/>
                          <a:cs typeface="Hind Siliguri Medium" panose="02000000000000000000" pitchFamily="2" charset="0"/>
                        </a:rPr>
                        <a:t>কে </a:t>
                      </a:r>
                      <a:r>
                        <a:rPr lang="as-IN" sz="1600" dirty="0">
                          <a:latin typeface="Bahnschrift SemiBold" panose="020B0502040204020203" pitchFamily="34" charset="0"/>
                          <a:cs typeface="Hind Siliguri Medium" panose="02000000000000000000" pitchFamily="2" charset="0"/>
                        </a:rPr>
                        <a:t>দ</a:t>
                      </a:r>
                      <a:r>
                        <a:rPr lang="en-US" sz="1600" dirty="0">
                          <a:latin typeface="Bahnschrift SemiBold" panose="020B0502040204020203" pitchFamily="34" charset="0"/>
                          <a:cs typeface="Hind Siliguri Medium" panose="02000000000000000000" pitchFamily="2" charset="0"/>
                        </a:rPr>
                        <a:t>শমিক </a:t>
                      </a:r>
                      <a:r>
                        <a:rPr lang="as-IN" sz="1600" dirty="0">
                          <a:latin typeface="Bahnschrift SemiBold" panose="020B0502040204020203" pitchFamily="34" charset="0"/>
                          <a:cs typeface="Hind Siliguri Medium" panose="02000000000000000000" pitchFamily="2" charset="0"/>
                        </a:rPr>
                        <a:t>স</a:t>
                      </a:r>
                      <a:r>
                        <a:rPr lang="en-US" sz="1600" dirty="0">
                          <a:latin typeface="Bahnschrift SemiBold" panose="020B0502040204020203" pitchFamily="34" charset="0"/>
                          <a:cs typeface="Hind Siliguri Medium" panose="02000000000000000000" pitchFamily="2" charset="0"/>
                        </a:rPr>
                        <a:t>ং</a:t>
                      </a:r>
                      <a:r>
                        <a:rPr lang="as-IN" sz="1600" dirty="0">
                          <a:latin typeface="Bahnschrift SemiBold" panose="020B0502040204020203" pitchFamily="34" charset="0"/>
                          <a:cs typeface="Hind Siliguri Medium" panose="02000000000000000000" pitchFamily="2" charset="0"/>
                        </a:rPr>
                        <a:t>খ</a:t>
                      </a:r>
                      <a:r>
                        <a:rPr lang="en-US" sz="1600" dirty="0">
                          <a:latin typeface="Bahnschrift SemiBold" panose="020B0502040204020203" pitchFamily="34" charset="0"/>
                          <a:cs typeface="Hind Siliguri Medium" panose="02000000000000000000" pitchFamily="2" charset="0"/>
                        </a:rPr>
                        <a:t>্</a:t>
                      </a:r>
                      <a:r>
                        <a:rPr lang="as-IN" sz="1600" dirty="0">
                          <a:latin typeface="Bahnschrift SemiBold" panose="020B0502040204020203" pitchFamily="34" charset="0"/>
                          <a:cs typeface="Hind Siliguri Medium" panose="02000000000000000000" pitchFamily="2" charset="0"/>
                        </a:rPr>
                        <a:t>য</a:t>
                      </a:r>
                      <a:r>
                        <a:rPr lang="en-US" sz="1600" dirty="0">
                          <a:latin typeface="Bahnschrift SemiBold" panose="020B0502040204020203" pitchFamily="34" charset="0"/>
                          <a:cs typeface="Hind Siliguri Medium" panose="02000000000000000000" pitchFamily="2" charset="0"/>
                        </a:rPr>
                        <a:t>া </a:t>
                      </a:r>
                      <a:r>
                        <a:rPr lang="as-IN" sz="1600" dirty="0">
                          <a:latin typeface="Bahnschrift SemiBold" panose="020B0502040204020203" pitchFamily="34" charset="0"/>
                          <a:cs typeface="Hind Siliguri Medium" panose="02000000000000000000" pitchFamily="2" charset="0"/>
                        </a:rPr>
                        <a:t>স</a:t>
                      </a:r>
                      <a:r>
                        <a:rPr lang="en-US" sz="1600" dirty="0">
                          <a:latin typeface="Bahnschrift SemiBold" panose="020B0502040204020203" pitchFamily="34" charset="0"/>
                          <a:cs typeface="Hind Siliguri Medium" panose="02000000000000000000" pitchFamily="2" charset="0"/>
                        </a:rPr>
                        <a:t>হ </a:t>
                      </a:r>
                      <a:r>
                        <a:rPr lang="as-IN" sz="1600" dirty="0">
                          <a:latin typeface="Bahnschrift SemiBold" panose="020B0502040204020203" pitchFamily="34" charset="0"/>
                          <a:cs typeface="Hind Siliguri Medium" panose="02000000000000000000" pitchFamily="2" charset="0"/>
                        </a:rPr>
                        <a:t>অ</a:t>
                      </a:r>
                      <a:r>
                        <a:rPr lang="en-US" sz="1600" dirty="0" err="1">
                          <a:latin typeface="Bahnschrift SemiBold" panose="020B0502040204020203" pitchFamily="34" charset="0"/>
                          <a:cs typeface="Hind Siliguri Medium" panose="02000000000000000000" pitchFamily="2" charset="0"/>
                        </a:rPr>
                        <a:t>থবা</a:t>
                      </a:r>
                      <a:r>
                        <a:rPr lang="en-US" sz="1600" dirty="0">
                          <a:latin typeface="Bahnschrift SemiBold" panose="020B0502040204020203" pitchFamily="34" charset="0"/>
                          <a:cs typeface="Hind Siliguri Medium" panose="02000000000000000000" pitchFamily="2" charset="0"/>
                        </a:rPr>
                        <a:t> </a:t>
                      </a:r>
                      <a:r>
                        <a:rPr lang="as-IN" sz="1600" dirty="0">
                          <a:latin typeface="Bahnschrift SemiBold" panose="020B0502040204020203" pitchFamily="34" charset="0"/>
                          <a:cs typeface="Hind Siliguri Medium" panose="02000000000000000000" pitchFamily="2" charset="0"/>
                        </a:rPr>
                        <a:t>ছ</a:t>
                      </a:r>
                      <a:r>
                        <a:rPr lang="en-US" sz="1600" dirty="0" err="1">
                          <a:latin typeface="Bahnschrift SemiBold" panose="020B0502040204020203" pitchFamily="34" charset="0"/>
                          <a:cs typeface="Hind Siliguri Medium" panose="02000000000000000000" pitchFamily="2" charset="0"/>
                        </a:rPr>
                        <a:t>াড়া</a:t>
                      </a:r>
                      <a:r>
                        <a:rPr lang="en-US" sz="1600" dirty="0">
                          <a:latin typeface="Bahnschrift SemiBold" panose="020B0502040204020203" pitchFamily="34" charset="0"/>
                          <a:cs typeface="Hind Siliguri Medium" panose="02000000000000000000" pitchFamily="2" charset="0"/>
                        </a:rPr>
                        <a:t> ল</a:t>
                      </a:r>
                      <a:r>
                        <a:rPr lang="as-IN" sz="1600" dirty="0">
                          <a:latin typeface="Bahnschrift SemiBold" panose="020B0502040204020203" pitchFamily="34" charset="0"/>
                          <a:cs typeface="Hind Siliguri Medium" panose="02000000000000000000" pitchFamily="2" charset="0"/>
                        </a:rPr>
                        <a:t>ে</a:t>
                      </a:r>
                      <a:r>
                        <a:rPr lang="en-US" sz="1600" dirty="0" err="1">
                          <a:latin typeface="Bahnschrift SemiBold" panose="020B0502040204020203" pitchFamily="34" charset="0"/>
                          <a:cs typeface="Hind Siliguri Medium" panose="02000000000000000000" pitchFamily="2" charset="0"/>
                        </a:rPr>
                        <a:t>খা</a:t>
                      </a:r>
                      <a:r>
                        <a:rPr lang="en-US" sz="1600" dirty="0">
                          <a:latin typeface="Bahnschrift SemiBold" panose="020B0502040204020203" pitchFamily="34" charset="0"/>
                          <a:cs typeface="Hind Siliguri Medium" panose="02000000000000000000" pitchFamily="2" charset="0"/>
                        </a:rPr>
                        <a:t> </a:t>
                      </a:r>
                      <a:r>
                        <a:rPr lang="en-US" sz="1600" dirty="0" err="1">
                          <a:latin typeface="Bahnschrift SemiBold" panose="020B0502040204020203" pitchFamily="34" charset="0"/>
                          <a:cs typeface="Hind Siliguri Medium" panose="02000000000000000000" pitchFamily="2" charset="0"/>
                        </a:rPr>
                        <a:t>যায়</a:t>
                      </a:r>
                      <a:r>
                        <a:rPr lang="en-US" sz="1600" dirty="0">
                          <a:latin typeface="Bahnschrift SemiBold" panose="020B0502040204020203" pitchFamily="34" charset="0"/>
                          <a:cs typeface="Hind Siliguri Medium" panose="02000000000000000000" pitchFamily="2" charset="0"/>
                        </a:rPr>
                        <a:t>। </a:t>
                      </a:r>
                      <a:endParaRPr lang="en-US" sz="1600" dirty="0">
                        <a:latin typeface="Bahnschrift SemiBold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latin typeface="Bahnschrift SemiBold" panose="020B0502040204020203" pitchFamily="34" charset="0"/>
                        </a:rPr>
                        <a:t>var age = 20 || var height = 5.21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4041696"/>
                  </a:ext>
                </a:extLst>
              </a:tr>
              <a:tr h="420553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50000"/>
                        </a:lnSpc>
                        <a:buFont typeface="Wingdings" panose="05000000000000000000" pitchFamily="2" charset="2"/>
                        <a:buChar char="q"/>
                      </a:pPr>
                      <a:r>
                        <a:rPr lang="en-US" sz="1600" dirty="0">
                          <a:effectLst/>
                          <a:latin typeface="Bahnschrift SemiBold" panose="020B0502040204020203" pitchFamily="34" charset="0"/>
                        </a:rPr>
                        <a:t>Bigint</a:t>
                      </a:r>
                      <a:endParaRPr lang="en-US" sz="1600" dirty="0">
                        <a:latin typeface="Bahnschrift SemiBold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latin typeface="Bahnschrift SemiBold" panose="020B0502040204020203" pitchFamily="34" charset="0"/>
                          <a:cs typeface="Hind Siliguri Medium" panose="02000000000000000000" pitchFamily="2" charset="0"/>
                        </a:rPr>
                        <a:t>বড় </a:t>
                      </a:r>
                      <a:r>
                        <a:rPr lang="as-IN" sz="1600" dirty="0">
                          <a:latin typeface="Bahnschrift SemiBold" panose="020B0502040204020203" pitchFamily="34" charset="0"/>
                          <a:cs typeface="Hind Siliguri Medium" panose="02000000000000000000" pitchFamily="2" charset="0"/>
                        </a:rPr>
                        <a:t>স</a:t>
                      </a:r>
                      <a:r>
                        <a:rPr lang="en-US" sz="1600" dirty="0">
                          <a:latin typeface="Bahnschrift SemiBold" panose="020B0502040204020203" pitchFamily="34" charset="0"/>
                          <a:cs typeface="Hind Siliguri Medium" panose="02000000000000000000" pitchFamily="2" charset="0"/>
                        </a:rPr>
                        <a:t>ং</a:t>
                      </a:r>
                      <a:r>
                        <a:rPr lang="as-IN" sz="1600" dirty="0">
                          <a:latin typeface="Bahnschrift SemiBold" panose="020B0502040204020203" pitchFamily="34" charset="0"/>
                          <a:cs typeface="Hind Siliguri Medium" panose="02000000000000000000" pitchFamily="2" charset="0"/>
                        </a:rPr>
                        <a:t>খ</a:t>
                      </a:r>
                      <a:r>
                        <a:rPr lang="en-US" sz="1600" dirty="0">
                          <a:latin typeface="Bahnschrift SemiBold" panose="020B0502040204020203" pitchFamily="34" charset="0"/>
                          <a:cs typeface="Hind Siliguri Medium" panose="02000000000000000000" pitchFamily="2" charset="0"/>
                        </a:rPr>
                        <a:t>্</a:t>
                      </a:r>
                      <a:r>
                        <a:rPr lang="as-IN" sz="1600" dirty="0">
                          <a:latin typeface="Bahnschrift SemiBold" panose="020B0502040204020203" pitchFamily="34" charset="0"/>
                          <a:cs typeface="Hind Siliguri Medium" panose="02000000000000000000" pitchFamily="2" charset="0"/>
                        </a:rPr>
                        <a:t>য</a:t>
                      </a:r>
                      <a:r>
                        <a:rPr lang="en-US" sz="1600" dirty="0">
                          <a:latin typeface="Bahnschrift SemiBold" panose="020B0502040204020203" pitchFamily="34" charset="0"/>
                          <a:cs typeface="Hind Siliguri Medium" panose="02000000000000000000" pitchFamily="2" charset="0"/>
                        </a:rPr>
                        <a:t>া assign </a:t>
                      </a:r>
                      <a:r>
                        <a:rPr lang="as-IN" sz="1600" dirty="0">
                          <a:latin typeface="Bahnschrift SemiBold" panose="020B0502040204020203" pitchFamily="34" charset="0"/>
                          <a:cs typeface="Hind Siliguri Medium" panose="02000000000000000000" pitchFamily="2" charset="0"/>
                        </a:rPr>
                        <a:t>ক</a:t>
                      </a:r>
                      <a:r>
                        <a:rPr lang="en-US" sz="1600" dirty="0">
                          <a:latin typeface="Bahnschrift SemiBold" panose="020B0502040204020203" pitchFamily="34" charset="0"/>
                          <a:cs typeface="Hind Siliguri Medium" panose="02000000000000000000" pitchFamily="2" charset="0"/>
                        </a:rPr>
                        <a:t>র</a:t>
                      </a:r>
                      <a:r>
                        <a:rPr lang="as-IN" sz="1600" dirty="0">
                          <a:latin typeface="Bahnschrift SemiBold" panose="020B0502040204020203" pitchFamily="34" charset="0"/>
                          <a:cs typeface="Hind Siliguri Medium" panose="02000000000000000000" pitchFamily="2" charset="0"/>
                        </a:rPr>
                        <a:t>ত</a:t>
                      </a:r>
                      <a:r>
                        <a:rPr lang="en-US" sz="1600" dirty="0">
                          <a:latin typeface="Bahnschrift SemiBold" panose="020B0502040204020203" pitchFamily="34" charset="0"/>
                          <a:cs typeface="Hind Siliguri Medium" panose="02000000000000000000" pitchFamily="2" charset="0"/>
                        </a:rPr>
                        <a:t>ে </a:t>
                      </a:r>
                      <a:r>
                        <a:rPr lang="as-IN" sz="1600" dirty="0">
                          <a:latin typeface="Bahnschrift SemiBold" panose="020B0502040204020203" pitchFamily="34" charset="0"/>
                          <a:cs typeface="Hind Siliguri Medium" panose="02000000000000000000" pitchFamily="2" charset="0"/>
                        </a:rPr>
                        <a:t>এ</a:t>
                      </a:r>
                      <a:r>
                        <a:rPr lang="en-US" sz="1600" dirty="0">
                          <a:latin typeface="Bahnschrift SemiBold" panose="020B0502040204020203" pitchFamily="34" charset="0"/>
                          <a:cs typeface="Hind Siliguri Medium" panose="02000000000000000000" pitchFamily="2" charset="0"/>
                        </a:rPr>
                        <a:t>ই </a:t>
                      </a:r>
                      <a:r>
                        <a:rPr lang="as-IN" sz="1600" dirty="0">
                          <a:latin typeface="Bahnschrift SemiBold" panose="020B0502040204020203" pitchFamily="34" charset="0"/>
                          <a:cs typeface="Hind Siliguri Medium" panose="02000000000000000000" pitchFamily="2" charset="0"/>
                        </a:rPr>
                        <a:t>ড</a:t>
                      </a:r>
                      <a:r>
                        <a:rPr lang="en-US" sz="1600" dirty="0" err="1">
                          <a:latin typeface="Bahnschrift SemiBold" panose="020B0502040204020203" pitchFamily="34" charset="0"/>
                          <a:cs typeface="Hind Siliguri Medium" panose="02000000000000000000" pitchFamily="2" charset="0"/>
                        </a:rPr>
                        <a:t>েটা</a:t>
                      </a:r>
                      <a:r>
                        <a:rPr lang="en-US" sz="1600" dirty="0">
                          <a:latin typeface="Bahnschrift SemiBold" panose="020B0502040204020203" pitchFamily="34" charset="0"/>
                          <a:cs typeface="Hind Siliguri Medium" panose="02000000000000000000" pitchFamily="2" charset="0"/>
                        </a:rPr>
                        <a:t> </a:t>
                      </a:r>
                      <a:r>
                        <a:rPr lang="as-IN" sz="1600" dirty="0">
                          <a:latin typeface="Bahnschrift SemiBold" panose="020B0502040204020203" pitchFamily="34" charset="0"/>
                          <a:cs typeface="Hind Siliguri Medium" panose="02000000000000000000" pitchFamily="2" charset="0"/>
                        </a:rPr>
                        <a:t>ট</a:t>
                      </a:r>
                      <a:r>
                        <a:rPr lang="en-US" sz="1600" dirty="0" err="1">
                          <a:latin typeface="Bahnschrift SemiBold" panose="020B0502040204020203" pitchFamily="34" charset="0"/>
                          <a:cs typeface="Hind Siliguri Medium" panose="02000000000000000000" pitchFamily="2" charset="0"/>
                        </a:rPr>
                        <a:t>াইপ</a:t>
                      </a:r>
                      <a:r>
                        <a:rPr lang="en-US" sz="1600" dirty="0">
                          <a:latin typeface="Bahnschrift SemiBold" panose="020B0502040204020203" pitchFamily="34" charset="0"/>
                          <a:cs typeface="Hind Siliguri Medium" panose="02000000000000000000" pitchFamily="2" charset="0"/>
                        </a:rPr>
                        <a:t> </a:t>
                      </a:r>
                      <a:r>
                        <a:rPr lang="as-IN" sz="1600" dirty="0">
                          <a:latin typeface="Bahnschrift SemiBold" panose="020B0502040204020203" pitchFamily="34" charset="0"/>
                          <a:cs typeface="Hind Siliguri Medium" panose="02000000000000000000" pitchFamily="2" charset="0"/>
                        </a:rPr>
                        <a:t>ল</a:t>
                      </a:r>
                      <a:r>
                        <a:rPr lang="en-US" sz="1600" dirty="0" err="1">
                          <a:latin typeface="Bahnschrift SemiBold" panose="020B0502040204020203" pitchFamily="34" charset="0"/>
                          <a:cs typeface="Hind Siliguri Medium" panose="02000000000000000000" pitchFamily="2" charset="0"/>
                        </a:rPr>
                        <a:t>াগে</a:t>
                      </a:r>
                      <a:r>
                        <a:rPr lang="en-US" sz="1600" dirty="0">
                          <a:latin typeface="Bahnschrift SemiBold" panose="020B0502040204020203" pitchFamily="34" charset="0"/>
                          <a:cs typeface="Hind Siliguri Medium" panose="02000000000000000000" pitchFamily="2" charset="0"/>
                        </a:rPr>
                        <a:t>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Bahnschrift SemiBold" panose="020B0502040204020203" pitchFamily="34" charset="0"/>
                          <a:ea typeface="+mn-ea"/>
                          <a:cs typeface="+mn-cs"/>
                        </a:rPr>
                        <a:t>let y = 123e5;    // 12300000</a:t>
                      </a:r>
                      <a:endParaRPr lang="en-US" sz="1600" dirty="0">
                        <a:latin typeface="Bahnschrift SemiBold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0825438"/>
                  </a:ext>
                </a:extLst>
              </a:tr>
              <a:tr h="420553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50000"/>
                        </a:lnSpc>
                        <a:buFont typeface="Wingdings" panose="05000000000000000000" pitchFamily="2" charset="2"/>
                        <a:buChar char="q"/>
                      </a:pPr>
                      <a:r>
                        <a:rPr lang="en-US" sz="1600" dirty="0">
                          <a:effectLst/>
                          <a:latin typeface="Bahnschrift SemiBold" panose="020B0502040204020203" pitchFamily="34" charset="0"/>
                        </a:rPr>
                        <a:t>Boolean</a:t>
                      </a:r>
                      <a:endParaRPr lang="en-US" sz="1600" dirty="0">
                        <a:latin typeface="Bahnschrift SemiBold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latin typeface="Bahnschrift SemiBold" panose="020B0502040204020203" pitchFamily="34" charset="0"/>
                          <a:cs typeface="Hind Siliguri Medium" panose="02000000000000000000" pitchFamily="2" charset="0"/>
                        </a:rPr>
                        <a:t>স</a:t>
                      </a:r>
                      <a:r>
                        <a:rPr lang="as-IN" sz="1600" dirty="0">
                          <a:latin typeface="Bahnschrift SemiBold" panose="020B0502040204020203" pitchFamily="34" charset="0"/>
                          <a:cs typeface="Hind Siliguri Medium" panose="02000000000000000000" pitchFamily="2" charset="0"/>
                        </a:rPr>
                        <a:t>ত</a:t>
                      </a:r>
                      <a:r>
                        <a:rPr lang="en-US" sz="1600" dirty="0">
                          <a:latin typeface="Bahnschrift SemiBold" panose="020B0502040204020203" pitchFamily="34" charset="0"/>
                          <a:cs typeface="Hind Siliguri Medium" panose="02000000000000000000" pitchFamily="2" charset="0"/>
                        </a:rPr>
                        <a:t>্</a:t>
                      </a:r>
                      <a:r>
                        <a:rPr lang="as-IN" sz="1600" dirty="0">
                          <a:latin typeface="Bahnschrift SemiBold" panose="020B0502040204020203" pitchFamily="34" charset="0"/>
                          <a:cs typeface="Hind Siliguri Medium" panose="02000000000000000000" pitchFamily="2" charset="0"/>
                        </a:rPr>
                        <a:t>য</a:t>
                      </a:r>
                      <a:r>
                        <a:rPr lang="en-US" sz="1600" dirty="0">
                          <a:latin typeface="Bahnschrift SemiBold" panose="020B0502040204020203" pitchFamily="34" charset="0"/>
                          <a:cs typeface="Hind Siliguri Medium" panose="02000000000000000000" pitchFamily="2" charset="0"/>
                        </a:rPr>
                        <a:t>/</a:t>
                      </a:r>
                      <a:r>
                        <a:rPr lang="as-IN" sz="1600" dirty="0">
                          <a:latin typeface="Bahnschrift SemiBold" panose="020B0502040204020203" pitchFamily="34" charset="0"/>
                          <a:cs typeface="Hind Siliguri Medium" panose="02000000000000000000" pitchFamily="2" charset="0"/>
                        </a:rPr>
                        <a:t>ম</a:t>
                      </a:r>
                      <a:r>
                        <a:rPr lang="en-US" sz="1600" dirty="0">
                          <a:latin typeface="Bahnschrift SemiBold" panose="020B0502040204020203" pitchFamily="34" charset="0"/>
                          <a:cs typeface="Hind Siliguri Medium" panose="02000000000000000000" pitchFamily="2" charset="0"/>
                        </a:rPr>
                        <a:t>িথ্যা </a:t>
                      </a:r>
                      <a:r>
                        <a:rPr lang="as-IN" sz="1600" dirty="0">
                          <a:latin typeface="Bahnschrift SemiBold" panose="020B0502040204020203" pitchFamily="34" charset="0"/>
                          <a:cs typeface="Hind Siliguri Medium" panose="02000000000000000000" pitchFamily="2" charset="0"/>
                        </a:rPr>
                        <a:t>ন</a:t>
                      </a:r>
                      <a:r>
                        <a:rPr lang="en-US" sz="1600" dirty="0">
                          <a:latin typeface="Bahnschrift SemiBold" panose="020B0502040204020203" pitchFamily="34" charset="0"/>
                          <a:cs typeface="Hind Siliguri Medium" panose="02000000000000000000" pitchFamily="2" charset="0"/>
                        </a:rPr>
                        <a:t>ি</a:t>
                      </a:r>
                      <a:r>
                        <a:rPr lang="as-IN" sz="1600" dirty="0">
                          <a:latin typeface="Bahnschrift SemiBold" panose="020B0502040204020203" pitchFamily="34" charset="0"/>
                          <a:cs typeface="Hind Siliguri Medium" panose="02000000000000000000" pitchFamily="2" charset="0"/>
                        </a:rPr>
                        <a:t>র</a:t>
                      </a:r>
                      <a:r>
                        <a:rPr lang="en-US" sz="1600" dirty="0" err="1">
                          <a:latin typeface="Bahnschrift SemiBold" panose="020B0502040204020203" pitchFamily="34" charset="0"/>
                          <a:cs typeface="Hind Siliguri Medium" panose="02000000000000000000" pitchFamily="2" charset="0"/>
                        </a:rPr>
                        <a:t>্দে</a:t>
                      </a:r>
                      <a:r>
                        <a:rPr lang="as-IN" sz="1600" dirty="0">
                          <a:latin typeface="Bahnschrift SemiBold" panose="020B0502040204020203" pitchFamily="34" charset="0"/>
                          <a:cs typeface="Hind Siliguri Medium" panose="02000000000000000000" pitchFamily="2" charset="0"/>
                        </a:rPr>
                        <a:t>শ</a:t>
                      </a:r>
                      <a:r>
                        <a:rPr lang="en-US" sz="1600" dirty="0">
                          <a:latin typeface="Bahnschrift SemiBold" panose="020B0502040204020203" pitchFamily="34" charset="0"/>
                          <a:cs typeface="Hind Siliguri Medium" panose="02000000000000000000" pitchFamily="2" charset="0"/>
                        </a:rPr>
                        <a:t> </a:t>
                      </a:r>
                      <a:r>
                        <a:rPr lang="as-IN" sz="1600" dirty="0">
                          <a:latin typeface="Bahnschrift SemiBold" panose="020B0502040204020203" pitchFamily="34" charset="0"/>
                          <a:cs typeface="Hind Siliguri Medium" panose="02000000000000000000" pitchFamily="2" charset="0"/>
                        </a:rPr>
                        <a:t>ক</a:t>
                      </a:r>
                      <a:r>
                        <a:rPr lang="en-US" sz="1600" dirty="0">
                          <a:latin typeface="Bahnschrift SemiBold" panose="020B0502040204020203" pitchFamily="34" charset="0"/>
                          <a:cs typeface="Hind Siliguri Medium" panose="02000000000000000000" pitchFamily="2" charset="0"/>
                        </a:rPr>
                        <a:t>র</a:t>
                      </a:r>
                      <a:r>
                        <a:rPr lang="as-IN" sz="1600" dirty="0">
                          <a:latin typeface="Bahnschrift SemiBold" panose="020B0502040204020203" pitchFamily="34" charset="0"/>
                          <a:cs typeface="Hind Siliguri Medium" panose="02000000000000000000" pitchFamily="2" charset="0"/>
                        </a:rPr>
                        <a:t>ে</a:t>
                      </a:r>
                      <a:r>
                        <a:rPr lang="en-US" sz="1600" dirty="0">
                          <a:latin typeface="Bahnschrift SemiBold" panose="020B0502040204020203" pitchFamily="34" charset="0"/>
                          <a:cs typeface="Hind Siliguri Medium" panose="02000000000000000000" pitchFamily="2" charset="0"/>
                        </a:rPr>
                        <a:t> </a:t>
                      </a:r>
                      <a:r>
                        <a:rPr lang="as-IN" sz="1600" dirty="0">
                          <a:latin typeface="Bahnschrift SemiBold" panose="020B0502040204020203" pitchFamily="34" charset="0"/>
                          <a:cs typeface="Hind Siliguri Medium" panose="02000000000000000000" pitchFamily="2" charset="0"/>
                        </a:rPr>
                        <a:t>থ</a:t>
                      </a:r>
                      <a:r>
                        <a:rPr lang="en-US" sz="1600" dirty="0">
                          <a:latin typeface="Bahnschrift SemiBold" panose="020B0502040204020203" pitchFamily="34" charset="0"/>
                          <a:cs typeface="Hind Siliguri Medium" panose="02000000000000000000" pitchFamily="2" charset="0"/>
                        </a:rPr>
                        <a:t>া</a:t>
                      </a:r>
                      <a:r>
                        <a:rPr lang="as-IN" sz="1600" dirty="0">
                          <a:latin typeface="Bahnschrift SemiBold" panose="020B0502040204020203" pitchFamily="34" charset="0"/>
                          <a:cs typeface="Hind Siliguri Medium" panose="02000000000000000000" pitchFamily="2" charset="0"/>
                        </a:rPr>
                        <a:t>ক</a:t>
                      </a:r>
                      <a:r>
                        <a:rPr lang="en-US" sz="1600" dirty="0">
                          <a:latin typeface="Bahnschrift SemiBold" panose="020B0502040204020203" pitchFamily="34" charset="0"/>
                          <a:cs typeface="Hind Siliguri Medium" panose="02000000000000000000" pitchFamily="2" charset="0"/>
                        </a:rPr>
                        <a:t>ে।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latin typeface="Bahnschrift SemiBold" panose="020B0502040204020203" pitchFamily="34" charset="0"/>
                        </a:rPr>
                        <a:t>true, 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0291788"/>
                  </a:ext>
                </a:extLst>
              </a:tr>
              <a:tr h="420553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50000"/>
                        </a:lnSpc>
                        <a:buFont typeface="Wingdings" panose="05000000000000000000" pitchFamily="2" charset="2"/>
                        <a:buChar char="q"/>
                      </a:pPr>
                      <a:r>
                        <a:rPr lang="en-US" sz="1600" dirty="0">
                          <a:effectLst/>
                          <a:latin typeface="Bahnschrift SemiBold" panose="020B0502040204020203" pitchFamily="34" charset="0"/>
                        </a:rPr>
                        <a:t>Undefined</a:t>
                      </a:r>
                      <a:endParaRPr lang="en-US" sz="1600" dirty="0">
                        <a:latin typeface="Bahnschrift SemiBold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latin typeface="Bahnschrift SemiBold" panose="020B0502040204020203" pitchFamily="34" charset="0"/>
                          <a:cs typeface="Hind Siliguri Medium" panose="02000000000000000000" pitchFamily="2" charset="0"/>
                        </a:rPr>
                        <a:t>ক</a:t>
                      </a:r>
                      <a:r>
                        <a:rPr lang="as-IN" sz="1600" dirty="0">
                          <a:latin typeface="Bahnschrift SemiBold" panose="020B0502040204020203" pitchFamily="34" charset="0"/>
                          <a:cs typeface="Hind Siliguri Medium" panose="02000000000000000000" pitchFamily="2" charset="0"/>
                        </a:rPr>
                        <a:t>ো</a:t>
                      </a:r>
                      <a:r>
                        <a:rPr lang="en-US" sz="1600" dirty="0">
                          <a:latin typeface="Bahnschrift SemiBold" panose="020B0502040204020203" pitchFamily="34" charset="0"/>
                          <a:cs typeface="Hind Siliguri Medium" panose="02000000000000000000" pitchFamily="2" charset="0"/>
                        </a:rPr>
                        <a:t>ন</a:t>
                      </a:r>
                      <a:r>
                        <a:rPr lang="as-IN" sz="1600" dirty="0">
                          <a:latin typeface="Bahnschrift SemiBold" panose="020B0502040204020203" pitchFamily="34" charset="0"/>
                          <a:cs typeface="Hind Siliguri Medium" panose="02000000000000000000" pitchFamily="2" charset="0"/>
                        </a:rPr>
                        <a:t>ো</a:t>
                      </a:r>
                      <a:r>
                        <a:rPr lang="en-US" sz="1600" dirty="0">
                          <a:latin typeface="Bahnschrift SemiBold" panose="020B0502040204020203" pitchFamily="34" charset="0"/>
                          <a:cs typeface="Hind Siliguri Medium" panose="02000000000000000000" pitchFamily="2" charset="0"/>
                        </a:rPr>
                        <a:t> ডেটা assign না করা হলে Undefined </a:t>
                      </a:r>
                      <a:r>
                        <a:rPr lang="as-IN" sz="1600" dirty="0">
                          <a:latin typeface="Bahnschrift SemiBold" panose="020B0502040204020203" pitchFamily="34" charset="0"/>
                          <a:cs typeface="Hind Siliguri Medium" panose="02000000000000000000" pitchFamily="2" charset="0"/>
                        </a:rPr>
                        <a:t>ব</a:t>
                      </a:r>
                      <a:r>
                        <a:rPr lang="en-US" sz="1600" dirty="0">
                          <a:latin typeface="Bahnschrift SemiBold" panose="020B0502040204020203" pitchFamily="34" charset="0"/>
                          <a:cs typeface="Hind Siliguri Medium" panose="02000000000000000000" pitchFamily="2" charset="0"/>
                        </a:rPr>
                        <a:t>ল</a:t>
                      </a:r>
                      <a:r>
                        <a:rPr lang="as-IN" sz="1600" dirty="0">
                          <a:latin typeface="Bahnschrift SemiBold" panose="020B0502040204020203" pitchFamily="34" charset="0"/>
                          <a:cs typeface="Hind Siliguri Medium" panose="02000000000000000000" pitchFamily="2" charset="0"/>
                        </a:rPr>
                        <a:t>ে</a:t>
                      </a:r>
                      <a:r>
                        <a:rPr lang="en-US" sz="1600" dirty="0">
                          <a:latin typeface="Bahnschrift SemiBold" panose="020B0502040204020203" pitchFamily="34" charset="0"/>
                          <a:cs typeface="Hind Siliguri Medium" panose="02000000000000000000" pitchFamily="2" charset="0"/>
                        </a:rPr>
                        <a:t>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Bahnschrift SemiBold" panose="020B0502040204020203" pitchFamily="34" charset="0"/>
                          <a:ea typeface="+mn-ea"/>
                          <a:cs typeface="+mn-cs"/>
                        </a:rPr>
                        <a:t>let car; || car = undefined; </a:t>
                      </a:r>
                      <a:endParaRPr lang="en-US" sz="1600" dirty="0">
                        <a:latin typeface="Bahnschrift SemiBold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2348064"/>
                  </a:ext>
                </a:extLst>
              </a:tr>
              <a:tr h="435149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50000"/>
                        </a:lnSpc>
                        <a:buFont typeface="Wingdings" panose="05000000000000000000" pitchFamily="2" charset="2"/>
                        <a:buChar char="q"/>
                      </a:pPr>
                      <a:r>
                        <a:rPr lang="en-US" sz="1600" dirty="0">
                          <a:effectLst/>
                          <a:latin typeface="Bahnschrift SemiBold" panose="020B0502040204020203" pitchFamily="34" charset="0"/>
                        </a:rPr>
                        <a:t>Null</a:t>
                      </a:r>
                      <a:endParaRPr lang="en-US" sz="1600" dirty="0">
                        <a:latin typeface="Bahnschrift SemiBold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latin typeface="Bahnschrift SemiBold" panose="020B0502040204020203" pitchFamily="34" charset="0"/>
                          <a:cs typeface="Hind Siliguri Medium" panose="02000000000000000000" pitchFamily="2" charset="0"/>
                        </a:rPr>
                        <a:t>ক</a:t>
                      </a:r>
                      <a:r>
                        <a:rPr lang="as-IN" sz="1600" dirty="0">
                          <a:latin typeface="Bahnschrift SemiBold" panose="020B0502040204020203" pitchFamily="34" charset="0"/>
                          <a:cs typeface="Hind Siliguri Medium" panose="02000000000000000000" pitchFamily="2" charset="0"/>
                        </a:rPr>
                        <a:t>ো</a:t>
                      </a:r>
                      <a:r>
                        <a:rPr lang="en-US" sz="1600" dirty="0">
                          <a:latin typeface="Bahnschrift SemiBold" panose="020B0502040204020203" pitchFamily="34" charset="0"/>
                          <a:cs typeface="Hind Siliguri Medium" panose="02000000000000000000" pitchFamily="2" charset="0"/>
                        </a:rPr>
                        <a:t>নো কিছ</a:t>
                      </a:r>
                      <a:r>
                        <a:rPr lang="as-IN" sz="1600" dirty="0">
                          <a:latin typeface="Bahnschrift SemiBold" panose="020B0502040204020203" pitchFamily="34" charset="0"/>
                          <a:cs typeface="Hind Siliguri Medium" panose="02000000000000000000" pitchFamily="2" charset="0"/>
                        </a:rPr>
                        <a:t>ু</a:t>
                      </a:r>
                      <a:r>
                        <a:rPr lang="en-US" sz="1600" dirty="0">
                          <a:latin typeface="Bahnschrift SemiBold" panose="020B0502040204020203" pitchFamily="34" charset="0"/>
                          <a:cs typeface="Hind Siliguri Medium" panose="02000000000000000000" pitchFamily="2" charset="0"/>
                        </a:rPr>
                        <a:t>ই </a:t>
                      </a:r>
                      <a:r>
                        <a:rPr lang="as-IN" sz="1600" dirty="0">
                          <a:latin typeface="Bahnschrift SemiBold" panose="020B0502040204020203" pitchFamily="34" charset="0"/>
                          <a:cs typeface="Hind Siliguri Medium" panose="02000000000000000000" pitchFamily="2" charset="0"/>
                        </a:rPr>
                        <a:t>ন</a:t>
                      </a:r>
                      <a:r>
                        <a:rPr lang="en-US" sz="1600" dirty="0">
                          <a:latin typeface="Bahnschrift SemiBold" panose="020B0502040204020203" pitchFamily="34" charset="0"/>
                          <a:cs typeface="Hind Siliguri Medium" panose="02000000000000000000" pitchFamily="2" charset="0"/>
                        </a:rPr>
                        <a:t>া</a:t>
                      </a:r>
                      <a:r>
                        <a:rPr lang="as-IN" sz="1600" dirty="0">
                          <a:latin typeface="Bahnschrift SemiBold" panose="020B0502040204020203" pitchFamily="34" charset="0"/>
                          <a:cs typeface="Hind Siliguri Medium" panose="02000000000000000000" pitchFamily="2" charset="0"/>
                        </a:rPr>
                        <a:t>ই</a:t>
                      </a:r>
                      <a:r>
                        <a:rPr lang="en-US" sz="1600" dirty="0">
                          <a:latin typeface="Bahnschrift SemiBold" panose="020B0502040204020203" pitchFamily="34" charset="0"/>
                          <a:cs typeface="Hind Siliguri Medium" panose="02000000000000000000" pitchFamily="2" charset="0"/>
                        </a:rPr>
                        <a:t> </a:t>
                      </a:r>
                      <a:r>
                        <a:rPr lang="as-IN" sz="1600" dirty="0">
                          <a:latin typeface="Bahnschrift SemiBold" panose="020B0502040204020203" pitchFamily="34" charset="0"/>
                          <a:cs typeface="Hind Siliguri Medium" panose="02000000000000000000" pitchFamily="2" charset="0"/>
                        </a:rPr>
                        <a:t>এ</a:t>
                      </a:r>
                      <a:r>
                        <a:rPr lang="en-US" sz="1600" dirty="0">
                          <a:latin typeface="Bahnschrift SemiBold" panose="020B0502040204020203" pitchFamily="34" charset="0"/>
                          <a:cs typeface="Hind Siliguri Medium" panose="02000000000000000000" pitchFamily="2" charset="0"/>
                        </a:rPr>
                        <a:t>র</a:t>
                      </a:r>
                      <a:r>
                        <a:rPr lang="as-IN" sz="1600" dirty="0">
                          <a:latin typeface="Bahnschrift SemiBold" panose="020B0502040204020203" pitchFamily="34" charset="0"/>
                          <a:cs typeface="Hind Siliguri Medium" panose="02000000000000000000" pitchFamily="2" charset="0"/>
                        </a:rPr>
                        <a:t>ু</a:t>
                      </a:r>
                      <a:r>
                        <a:rPr lang="en-US" sz="1600" dirty="0">
                          <a:latin typeface="Bahnschrift SemiBold" panose="020B0502040204020203" pitchFamily="34" charset="0"/>
                          <a:cs typeface="Hind Siliguri Medium" panose="02000000000000000000" pitchFamily="2" charset="0"/>
                        </a:rPr>
                        <a:t>প </a:t>
                      </a:r>
                      <a:r>
                        <a:rPr lang="as-IN" sz="1600" dirty="0">
                          <a:latin typeface="Bahnschrift SemiBold" panose="020B0502040204020203" pitchFamily="34" charset="0"/>
                          <a:cs typeface="Hind Siliguri Medium" panose="02000000000000000000" pitchFamily="2" charset="0"/>
                        </a:rPr>
                        <a:t>ন</a:t>
                      </a:r>
                      <a:r>
                        <a:rPr lang="en-US" sz="1600" dirty="0">
                          <a:latin typeface="Bahnschrift SemiBold" panose="020B0502040204020203" pitchFamily="34" charset="0"/>
                          <a:cs typeface="Hind Siliguri Medium" panose="02000000000000000000" pitchFamily="2" charset="0"/>
                        </a:rPr>
                        <a:t>ি</a:t>
                      </a:r>
                      <a:r>
                        <a:rPr lang="as-IN" sz="1600" dirty="0">
                          <a:latin typeface="Bahnschrift SemiBold" panose="020B0502040204020203" pitchFamily="34" charset="0"/>
                          <a:cs typeface="Hind Siliguri Medium" panose="02000000000000000000" pitchFamily="2" charset="0"/>
                        </a:rPr>
                        <a:t>র</a:t>
                      </a:r>
                      <a:r>
                        <a:rPr lang="en-US" sz="1600" dirty="0" err="1">
                          <a:latin typeface="Bahnschrift SemiBold" panose="020B0502040204020203" pitchFamily="34" charset="0"/>
                          <a:cs typeface="Hind Siliguri Medium" panose="02000000000000000000" pitchFamily="2" charset="0"/>
                        </a:rPr>
                        <a:t>্দে</a:t>
                      </a:r>
                      <a:r>
                        <a:rPr lang="as-IN" sz="1600" dirty="0">
                          <a:latin typeface="Bahnschrift SemiBold" panose="020B0502040204020203" pitchFamily="34" charset="0"/>
                          <a:cs typeface="Hind Siliguri Medium" panose="02000000000000000000" pitchFamily="2" charset="0"/>
                        </a:rPr>
                        <a:t>শ</a:t>
                      </a:r>
                      <a:r>
                        <a:rPr lang="en-US" sz="1600" dirty="0">
                          <a:latin typeface="Bahnschrift SemiBold" panose="020B0502040204020203" pitchFamily="34" charset="0"/>
                          <a:cs typeface="Hind Siliguri Medium" panose="02000000000000000000" pitchFamily="2" charset="0"/>
                        </a:rPr>
                        <a:t> </a:t>
                      </a:r>
                      <a:r>
                        <a:rPr lang="as-IN" sz="1600" dirty="0">
                          <a:latin typeface="Bahnschrift SemiBold" panose="020B0502040204020203" pitchFamily="34" charset="0"/>
                          <a:cs typeface="Hind Siliguri Medium" panose="02000000000000000000" pitchFamily="2" charset="0"/>
                        </a:rPr>
                        <a:t>ক</a:t>
                      </a:r>
                      <a:r>
                        <a:rPr lang="en-US" sz="1600" dirty="0">
                          <a:latin typeface="Bahnschrift SemiBold" panose="020B0502040204020203" pitchFamily="34" charset="0"/>
                          <a:cs typeface="Hind Siliguri Medium" panose="02000000000000000000" pitchFamily="2" charset="0"/>
                        </a:rPr>
                        <a:t>র</a:t>
                      </a:r>
                      <a:r>
                        <a:rPr lang="as-IN" sz="1600" dirty="0">
                          <a:latin typeface="Bahnschrift SemiBold" panose="020B0502040204020203" pitchFamily="34" charset="0"/>
                          <a:cs typeface="Hind Siliguri Medium" panose="02000000000000000000" pitchFamily="2" charset="0"/>
                        </a:rPr>
                        <a:t>ে</a:t>
                      </a:r>
                      <a:r>
                        <a:rPr lang="en-US" sz="1600" dirty="0">
                          <a:latin typeface="Bahnschrift SemiBold" panose="020B0502040204020203" pitchFamily="34" charset="0"/>
                          <a:cs typeface="Hind Siliguri Medium" panose="02000000000000000000" pitchFamily="2" charset="0"/>
                        </a:rPr>
                        <a:t>।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Bahnschrift SemiBold" panose="020B0502040204020203" pitchFamily="34" charset="0"/>
                          <a:ea typeface="+mn-ea"/>
                          <a:cs typeface="+mn-cs"/>
                        </a:rPr>
                        <a:t>let age = null;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8016573"/>
                  </a:ext>
                </a:extLst>
              </a:tr>
              <a:tr h="509064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50000"/>
                        </a:lnSpc>
                        <a:buFont typeface="Wingdings" panose="05000000000000000000" pitchFamily="2" charset="2"/>
                        <a:buChar char="q"/>
                      </a:pPr>
                      <a:r>
                        <a:rPr lang="en-US" sz="1600" kern="1200" dirty="0">
                          <a:effectLst/>
                          <a:latin typeface="Bahnschrift SemiBold" panose="020B0502040204020203" pitchFamily="34" charset="0"/>
                        </a:rPr>
                        <a:t>Object</a:t>
                      </a:r>
                      <a:endParaRPr lang="en-US" sz="1600" dirty="0">
                        <a:latin typeface="Bahnschrift SemiBold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latin typeface="Bahnschrift SemiBold" panose="020B0502040204020203" pitchFamily="34" charset="0"/>
                          <a:cs typeface="Hind Siliguri Medium" panose="02000000000000000000" pitchFamily="2" charset="0"/>
                        </a:rPr>
                        <a:t>Multiple data </a:t>
                      </a:r>
                      <a:r>
                        <a:rPr lang="as-IN" sz="1600" dirty="0">
                          <a:latin typeface="Bahnschrift SemiBold" panose="020B0502040204020203" pitchFamily="34" charset="0"/>
                          <a:cs typeface="Hind Siliguri Medium" panose="02000000000000000000" pitchFamily="2" charset="0"/>
                        </a:rPr>
                        <a:t>ক</a:t>
                      </a:r>
                      <a:r>
                        <a:rPr lang="en-US" sz="1600" dirty="0">
                          <a:latin typeface="Bahnschrift SemiBold" panose="020B0502040204020203" pitchFamily="34" charset="0"/>
                          <a:cs typeface="Hind Siliguri Medium" panose="02000000000000000000" pitchFamily="2" charset="0"/>
                        </a:rPr>
                        <a:t>ে </a:t>
                      </a:r>
                      <a:r>
                        <a:rPr lang="as-IN" sz="1600" dirty="0">
                          <a:latin typeface="Bahnschrift SemiBold" panose="020B0502040204020203" pitchFamily="34" charset="0"/>
                          <a:cs typeface="Hind Siliguri Medium" panose="02000000000000000000" pitchFamily="2" charset="0"/>
                        </a:rPr>
                        <a:t>এ</a:t>
                      </a:r>
                      <a:r>
                        <a:rPr lang="en-US" sz="1600" dirty="0">
                          <a:latin typeface="Bahnschrift SemiBold" panose="020B0502040204020203" pitchFamily="34" charset="0"/>
                          <a:cs typeface="Hind Siliguri Medium" panose="02000000000000000000" pitchFamily="2" charset="0"/>
                        </a:rPr>
                        <a:t>কসা</a:t>
                      </a:r>
                      <a:r>
                        <a:rPr lang="as-IN" sz="1600" dirty="0">
                          <a:latin typeface="Bahnschrift SemiBold" panose="020B0502040204020203" pitchFamily="34" charset="0"/>
                          <a:cs typeface="Hind Siliguri Medium" panose="02000000000000000000" pitchFamily="2" charset="0"/>
                        </a:rPr>
                        <a:t>থ</a:t>
                      </a:r>
                      <a:r>
                        <a:rPr lang="en-US" sz="1600" dirty="0">
                          <a:latin typeface="Bahnschrift SemiBold" panose="020B0502040204020203" pitchFamily="34" charset="0"/>
                          <a:cs typeface="Hind Siliguri Medium" panose="02000000000000000000" pitchFamily="2" charset="0"/>
                        </a:rPr>
                        <a:t>ে Hold </a:t>
                      </a:r>
                      <a:r>
                        <a:rPr lang="as-IN" sz="1600" dirty="0">
                          <a:latin typeface="Bahnschrift SemiBold" panose="020B0502040204020203" pitchFamily="34" charset="0"/>
                          <a:cs typeface="Hind Siliguri Medium" panose="02000000000000000000" pitchFamily="2" charset="0"/>
                        </a:rPr>
                        <a:t>ক</a:t>
                      </a:r>
                      <a:r>
                        <a:rPr lang="en-US" sz="1600" dirty="0">
                          <a:latin typeface="Bahnschrift SemiBold" panose="020B0502040204020203" pitchFamily="34" charset="0"/>
                          <a:cs typeface="Hind Siliguri Medium" panose="02000000000000000000" pitchFamily="2" charset="0"/>
                        </a:rPr>
                        <a:t>র</a:t>
                      </a:r>
                      <a:r>
                        <a:rPr lang="as-IN" sz="1600" dirty="0">
                          <a:latin typeface="Bahnschrift SemiBold" panose="020B0502040204020203" pitchFamily="34" charset="0"/>
                          <a:cs typeface="Hind Siliguri Medium" panose="02000000000000000000" pitchFamily="2" charset="0"/>
                        </a:rPr>
                        <a:t>ে</a:t>
                      </a:r>
                      <a:r>
                        <a:rPr lang="en-US" sz="1600" dirty="0">
                          <a:latin typeface="Bahnschrift SemiBold" panose="020B0502040204020203" pitchFamily="34" charset="0"/>
                          <a:cs typeface="Hind Siliguri Medium" panose="02000000000000000000" pitchFamily="2" charset="0"/>
                        </a:rPr>
                        <a:t>। </a:t>
                      </a:r>
                      <a:r>
                        <a:rPr lang="as-IN" sz="1600" dirty="0">
                          <a:latin typeface="Bahnschrift SemiBold" panose="020B0502040204020203" pitchFamily="34" charset="0"/>
                          <a:cs typeface="Hind Siliguri Medium" panose="02000000000000000000" pitchFamily="2" charset="0"/>
                        </a:rPr>
                        <a:t>এ</a:t>
                      </a:r>
                      <a:r>
                        <a:rPr lang="en-US" sz="1600" dirty="0">
                          <a:latin typeface="Bahnschrift SemiBold" panose="020B0502040204020203" pitchFamily="34" charset="0"/>
                          <a:cs typeface="Hind Siliguri Medium" panose="02000000000000000000" pitchFamily="2" charset="0"/>
                        </a:rPr>
                        <a:t>ই </a:t>
                      </a:r>
                      <a:r>
                        <a:rPr lang="as-IN" sz="1600" dirty="0">
                          <a:latin typeface="Bahnschrift SemiBold" panose="020B0502040204020203" pitchFamily="34" charset="0"/>
                          <a:cs typeface="Hind Siliguri Medium" panose="02000000000000000000" pitchFamily="2" charset="0"/>
                        </a:rPr>
                        <a:t>ট</a:t>
                      </a:r>
                      <a:r>
                        <a:rPr lang="en-US" sz="1600" dirty="0">
                          <a:latin typeface="Bahnschrift SemiBold" panose="020B0502040204020203" pitchFamily="34" charset="0"/>
                          <a:cs typeface="Hind Siliguri Medium" panose="02000000000000000000" pitchFamily="2" charset="0"/>
                        </a:rPr>
                        <a:t>া</a:t>
                      </a:r>
                      <a:r>
                        <a:rPr lang="as-IN" sz="1600" dirty="0">
                          <a:latin typeface="Bahnschrift SemiBold" panose="020B0502040204020203" pitchFamily="34" charset="0"/>
                          <a:cs typeface="Hind Siliguri Medium" panose="02000000000000000000" pitchFamily="2" charset="0"/>
                        </a:rPr>
                        <a:t>ই</a:t>
                      </a:r>
                      <a:r>
                        <a:rPr lang="en-US" sz="1600" dirty="0">
                          <a:latin typeface="Bahnschrift SemiBold" panose="020B0502040204020203" pitchFamily="34" charset="0"/>
                          <a:cs typeface="Hind Siliguri Medium" panose="02000000000000000000" pitchFamily="2" charset="0"/>
                        </a:rPr>
                        <a:t>প</a:t>
                      </a:r>
                      <a:r>
                        <a:rPr lang="as-IN" sz="1600" dirty="0">
                          <a:latin typeface="Bahnschrift SemiBold" panose="020B0502040204020203" pitchFamily="34" charset="0"/>
                          <a:cs typeface="Hind Siliguri Medium" panose="02000000000000000000" pitchFamily="2" charset="0"/>
                        </a:rPr>
                        <a:t>ে</a:t>
                      </a:r>
                      <a:r>
                        <a:rPr lang="en-US" sz="1600" dirty="0">
                          <a:latin typeface="Bahnschrift SemiBold" panose="020B0502040204020203" pitchFamily="34" charset="0"/>
                          <a:cs typeface="Hind Siliguri Medium" panose="02000000000000000000" pitchFamily="2" charset="0"/>
                        </a:rPr>
                        <a:t> { } </a:t>
                      </a:r>
                      <a:r>
                        <a:rPr lang="en-US" sz="1600" dirty="0" err="1">
                          <a:latin typeface="Bahnschrift SemiBold" panose="020B0502040204020203" pitchFamily="34" charset="0"/>
                          <a:cs typeface="Hind Siliguri Medium" panose="02000000000000000000" pitchFamily="2" charset="0"/>
                        </a:rPr>
                        <a:t>ব্যব</a:t>
                      </a:r>
                      <a:r>
                        <a:rPr lang="as-IN" sz="1600" dirty="0">
                          <a:latin typeface="Bahnschrift SemiBold" panose="020B0502040204020203" pitchFamily="34" charset="0"/>
                          <a:cs typeface="Hind Siliguri Medium" panose="02000000000000000000" pitchFamily="2" charset="0"/>
                        </a:rPr>
                        <a:t>হ</a:t>
                      </a:r>
                      <a:r>
                        <a:rPr lang="en-US" sz="1600" dirty="0">
                          <a:latin typeface="Bahnschrift SemiBold" panose="020B0502040204020203" pitchFamily="34" charset="0"/>
                          <a:cs typeface="Hind Siliguri Medium" panose="02000000000000000000" pitchFamily="2" charset="0"/>
                        </a:rPr>
                        <a:t>া</a:t>
                      </a:r>
                      <a:r>
                        <a:rPr lang="as-IN" sz="1600" dirty="0">
                          <a:latin typeface="Bahnschrift SemiBold" panose="020B0502040204020203" pitchFamily="34" charset="0"/>
                          <a:cs typeface="Hind Siliguri Medium" panose="02000000000000000000" pitchFamily="2" charset="0"/>
                        </a:rPr>
                        <a:t>র</a:t>
                      </a:r>
                      <a:r>
                        <a:rPr lang="en-US" sz="1600" dirty="0">
                          <a:latin typeface="Bahnschrift SemiBold" panose="020B0502040204020203" pitchFamily="34" charset="0"/>
                          <a:cs typeface="Hind Siliguri Medium" panose="02000000000000000000" pitchFamily="2" charset="0"/>
                        </a:rPr>
                        <a:t> </a:t>
                      </a:r>
                      <a:r>
                        <a:rPr lang="as-IN" sz="1600" dirty="0">
                          <a:latin typeface="Bahnschrift SemiBold" panose="020B0502040204020203" pitchFamily="34" charset="0"/>
                          <a:cs typeface="Hind Siliguri Medium" panose="02000000000000000000" pitchFamily="2" charset="0"/>
                        </a:rPr>
                        <a:t>ক</a:t>
                      </a:r>
                      <a:r>
                        <a:rPr lang="en-US" sz="1600" dirty="0">
                          <a:latin typeface="Bahnschrift SemiBold" panose="020B0502040204020203" pitchFamily="34" charset="0"/>
                          <a:cs typeface="Hind Siliguri Medium" panose="02000000000000000000" pitchFamily="2" charset="0"/>
                        </a:rPr>
                        <a:t>র</a:t>
                      </a:r>
                      <a:r>
                        <a:rPr lang="as-IN" sz="1600" dirty="0">
                          <a:latin typeface="Bahnschrift SemiBold" panose="020B0502040204020203" pitchFamily="34" charset="0"/>
                          <a:cs typeface="Hind Siliguri Medium" panose="02000000000000000000" pitchFamily="2" charset="0"/>
                        </a:rPr>
                        <a:t>া</a:t>
                      </a:r>
                      <a:r>
                        <a:rPr lang="en-US" sz="1600" dirty="0">
                          <a:latin typeface="Bahnschrift SemiBold" panose="020B0502040204020203" pitchFamily="34" charset="0"/>
                          <a:cs typeface="Hind Siliguri Medium" panose="02000000000000000000" pitchFamily="2" charset="0"/>
                        </a:rPr>
                        <a:t> </a:t>
                      </a:r>
                      <a:r>
                        <a:rPr lang="as-IN" sz="1600" dirty="0">
                          <a:latin typeface="Bahnschrift SemiBold" panose="020B0502040204020203" pitchFamily="34" charset="0"/>
                          <a:cs typeface="Hind Siliguri Medium" panose="02000000000000000000" pitchFamily="2" charset="0"/>
                        </a:rPr>
                        <a:t>হ</a:t>
                      </a:r>
                      <a:r>
                        <a:rPr lang="en-US" sz="1600" dirty="0">
                          <a:latin typeface="Bahnschrift SemiBold" panose="020B0502040204020203" pitchFamily="34" charset="0"/>
                          <a:cs typeface="Hind Siliguri Medium" panose="02000000000000000000" pitchFamily="2" charset="0"/>
                        </a:rPr>
                        <a:t>য় । 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latin typeface="Bahnschrift SemiBold" panose="020B0502040204020203" pitchFamily="34" charset="0"/>
                        </a:rPr>
                        <a:t>let student={ } 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4363526"/>
                  </a:ext>
                </a:extLst>
              </a:tr>
              <a:tr h="509064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r>
                        <a:rPr lang="en-US" sz="1600" kern="1200" dirty="0">
                          <a:effectLst/>
                          <a:latin typeface="Bahnschrift SemiBold" panose="020B0502040204020203" pitchFamily="34" charset="0"/>
                        </a:rPr>
                        <a:t>Array</a:t>
                      </a:r>
                      <a:endParaRPr lang="en-US" sz="1600" dirty="0">
                        <a:latin typeface="Bahnschrift SemiBold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Bahnschrift SemiBold" panose="020B0502040204020203" pitchFamily="34" charset="0"/>
                          <a:cs typeface="Hind Siliguri Medium" panose="02000000000000000000" pitchFamily="2" charset="0"/>
                        </a:rPr>
                        <a:t>Multiple data </a:t>
                      </a:r>
                      <a:r>
                        <a:rPr lang="as-IN" sz="1600" dirty="0">
                          <a:latin typeface="Bahnschrift SemiBold" panose="020B0502040204020203" pitchFamily="34" charset="0"/>
                          <a:cs typeface="Hind Siliguri Medium" panose="02000000000000000000" pitchFamily="2" charset="0"/>
                        </a:rPr>
                        <a:t>ক</a:t>
                      </a:r>
                      <a:r>
                        <a:rPr lang="en-US" sz="1600" dirty="0">
                          <a:latin typeface="Bahnschrift SemiBold" panose="020B0502040204020203" pitchFamily="34" charset="0"/>
                          <a:cs typeface="Hind Siliguri Medium" panose="02000000000000000000" pitchFamily="2" charset="0"/>
                        </a:rPr>
                        <a:t>ে </a:t>
                      </a:r>
                      <a:r>
                        <a:rPr lang="as-IN" sz="1600" dirty="0">
                          <a:latin typeface="Bahnschrift SemiBold" panose="020B0502040204020203" pitchFamily="34" charset="0"/>
                          <a:cs typeface="Hind Siliguri Medium" panose="02000000000000000000" pitchFamily="2" charset="0"/>
                        </a:rPr>
                        <a:t>এ</a:t>
                      </a:r>
                      <a:r>
                        <a:rPr lang="en-US" sz="1600" dirty="0">
                          <a:latin typeface="Bahnschrift SemiBold" panose="020B0502040204020203" pitchFamily="34" charset="0"/>
                          <a:cs typeface="Hind Siliguri Medium" panose="02000000000000000000" pitchFamily="2" charset="0"/>
                        </a:rPr>
                        <a:t>কসা</a:t>
                      </a:r>
                      <a:r>
                        <a:rPr lang="as-IN" sz="1600" dirty="0">
                          <a:latin typeface="Bahnschrift SemiBold" panose="020B0502040204020203" pitchFamily="34" charset="0"/>
                          <a:cs typeface="Hind Siliguri Medium" panose="02000000000000000000" pitchFamily="2" charset="0"/>
                        </a:rPr>
                        <a:t>থ</a:t>
                      </a:r>
                      <a:r>
                        <a:rPr lang="en-US" sz="1600" dirty="0">
                          <a:latin typeface="Bahnschrift SemiBold" panose="020B0502040204020203" pitchFamily="34" charset="0"/>
                          <a:cs typeface="Hind Siliguri Medium" panose="02000000000000000000" pitchFamily="2" charset="0"/>
                        </a:rPr>
                        <a:t>ে Hold </a:t>
                      </a:r>
                      <a:r>
                        <a:rPr lang="as-IN" sz="1600" dirty="0">
                          <a:latin typeface="Bahnschrift SemiBold" panose="020B0502040204020203" pitchFamily="34" charset="0"/>
                          <a:cs typeface="Hind Siliguri Medium" panose="02000000000000000000" pitchFamily="2" charset="0"/>
                        </a:rPr>
                        <a:t>ক</a:t>
                      </a:r>
                      <a:r>
                        <a:rPr lang="en-US" sz="1600" dirty="0">
                          <a:latin typeface="Bahnschrift SemiBold" panose="020B0502040204020203" pitchFamily="34" charset="0"/>
                          <a:cs typeface="Hind Siliguri Medium" panose="02000000000000000000" pitchFamily="2" charset="0"/>
                        </a:rPr>
                        <a:t>র</a:t>
                      </a:r>
                      <a:r>
                        <a:rPr lang="as-IN" sz="1600" dirty="0">
                          <a:latin typeface="Bahnschrift SemiBold" panose="020B0502040204020203" pitchFamily="34" charset="0"/>
                          <a:cs typeface="Hind Siliguri Medium" panose="02000000000000000000" pitchFamily="2" charset="0"/>
                        </a:rPr>
                        <a:t>ে</a:t>
                      </a:r>
                      <a:r>
                        <a:rPr lang="en-US" sz="1600" dirty="0">
                          <a:latin typeface="Bahnschrift SemiBold" panose="020B0502040204020203" pitchFamily="34" charset="0"/>
                          <a:cs typeface="Hind Siliguri Medium" panose="02000000000000000000" pitchFamily="2" charset="0"/>
                        </a:rPr>
                        <a:t>।  </a:t>
                      </a:r>
                      <a:r>
                        <a:rPr lang="as-IN" sz="1600" dirty="0">
                          <a:latin typeface="Bahnschrift SemiBold" panose="020B0502040204020203" pitchFamily="34" charset="0"/>
                          <a:cs typeface="Hind Siliguri Medium" panose="02000000000000000000" pitchFamily="2" charset="0"/>
                        </a:rPr>
                        <a:t>এ</a:t>
                      </a:r>
                      <a:r>
                        <a:rPr lang="en-US" sz="1600" dirty="0">
                          <a:latin typeface="Bahnschrift SemiBold" panose="020B0502040204020203" pitchFamily="34" charset="0"/>
                          <a:cs typeface="Hind Siliguri Medium" panose="02000000000000000000" pitchFamily="2" charset="0"/>
                        </a:rPr>
                        <a:t>ই </a:t>
                      </a:r>
                      <a:r>
                        <a:rPr lang="as-IN" sz="1600" dirty="0">
                          <a:latin typeface="Bahnschrift SemiBold" panose="020B0502040204020203" pitchFamily="34" charset="0"/>
                          <a:cs typeface="Hind Siliguri Medium" panose="02000000000000000000" pitchFamily="2" charset="0"/>
                        </a:rPr>
                        <a:t>ট</a:t>
                      </a:r>
                      <a:r>
                        <a:rPr lang="en-US" sz="1600" dirty="0">
                          <a:latin typeface="Bahnschrift SemiBold" panose="020B0502040204020203" pitchFamily="34" charset="0"/>
                          <a:cs typeface="Hind Siliguri Medium" panose="02000000000000000000" pitchFamily="2" charset="0"/>
                        </a:rPr>
                        <a:t>া</a:t>
                      </a:r>
                      <a:r>
                        <a:rPr lang="as-IN" sz="1600" dirty="0">
                          <a:latin typeface="Bahnschrift SemiBold" panose="020B0502040204020203" pitchFamily="34" charset="0"/>
                          <a:cs typeface="Hind Siliguri Medium" panose="02000000000000000000" pitchFamily="2" charset="0"/>
                        </a:rPr>
                        <a:t>ই</a:t>
                      </a:r>
                      <a:r>
                        <a:rPr lang="en-US" sz="1600" dirty="0">
                          <a:latin typeface="Bahnschrift SemiBold" panose="020B0502040204020203" pitchFamily="34" charset="0"/>
                          <a:cs typeface="Hind Siliguri Medium" panose="02000000000000000000" pitchFamily="2" charset="0"/>
                        </a:rPr>
                        <a:t>প</a:t>
                      </a:r>
                      <a:r>
                        <a:rPr lang="as-IN" sz="1600" dirty="0">
                          <a:latin typeface="Bahnschrift SemiBold" panose="020B0502040204020203" pitchFamily="34" charset="0"/>
                          <a:cs typeface="Hind Siliguri Medium" panose="02000000000000000000" pitchFamily="2" charset="0"/>
                        </a:rPr>
                        <a:t>ে</a:t>
                      </a:r>
                      <a:r>
                        <a:rPr lang="en-US" sz="1600" dirty="0">
                          <a:latin typeface="Bahnschrift SemiBold" panose="020B0502040204020203" pitchFamily="34" charset="0"/>
                          <a:cs typeface="Hind Siliguri Medium" panose="02000000000000000000" pitchFamily="2" charset="0"/>
                        </a:rPr>
                        <a:t> [ ]  </a:t>
                      </a:r>
                      <a:r>
                        <a:rPr lang="en-US" sz="1600" dirty="0" err="1">
                          <a:latin typeface="Bahnschrift SemiBold" panose="020B0502040204020203" pitchFamily="34" charset="0"/>
                          <a:cs typeface="Hind Siliguri Medium" panose="02000000000000000000" pitchFamily="2" charset="0"/>
                        </a:rPr>
                        <a:t>ব্যব</a:t>
                      </a:r>
                      <a:r>
                        <a:rPr lang="as-IN" sz="1600" dirty="0">
                          <a:latin typeface="Bahnschrift SemiBold" panose="020B0502040204020203" pitchFamily="34" charset="0"/>
                          <a:cs typeface="Hind Siliguri Medium" panose="02000000000000000000" pitchFamily="2" charset="0"/>
                        </a:rPr>
                        <a:t>হ</a:t>
                      </a:r>
                      <a:r>
                        <a:rPr lang="en-US" sz="1600" dirty="0">
                          <a:latin typeface="Bahnschrift SemiBold" panose="020B0502040204020203" pitchFamily="34" charset="0"/>
                          <a:cs typeface="Hind Siliguri Medium" panose="02000000000000000000" pitchFamily="2" charset="0"/>
                        </a:rPr>
                        <a:t>া</a:t>
                      </a:r>
                      <a:r>
                        <a:rPr lang="as-IN" sz="1600" dirty="0">
                          <a:latin typeface="Bahnschrift SemiBold" panose="020B0502040204020203" pitchFamily="34" charset="0"/>
                          <a:cs typeface="Hind Siliguri Medium" panose="02000000000000000000" pitchFamily="2" charset="0"/>
                        </a:rPr>
                        <a:t>র</a:t>
                      </a:r>
                      <a:r>
                        <a:rPr lang="en-US" sz="1600" dirty="0">
                          <a:latin typeface="Bahnschrift SemiBold" panose="020B0502040204020203" pitchFamily="34" charset="0"/>
                          <a:cs typeface="Hind Siliguri Medium" panose="02000000000000000000" pitchFamily="2" charset="0"/>
                        </a:rPr>
                        <a:t> </a:t>
                      </a:r>
                      <a:r>
                        <a:rPr lang="as-IN" sz="1600" dirty="0">
                          <a:latin typeface="Bahnschrift SemiBold" panose="020B0502040204020203" pitchFamily="34" charset="0"/>
                          <a:cs typeface="Hind Siliguri Medium" panose="02000000000000000000" pitchFamily="2" charset="0"/>
                        </a:rPr>
                        <a:t>ক</a:t>
                      </a:r>
                      <a:r>
                        <a:rPr lang="en-US" sz="1600" dirty="0">
                          <a:latin typeface="Bahnschrift SemiBold" panose="020B0502040204020203" pitchFamily="34" charset="0"/>
                          <a:cs typeface="Hind Siliguri Medium" panose="02000000000000000000" pitchFamily="2" charset="0"/>
                        </a:rPr>
                        <a:t>র</a:t>
                      </a:r>
                      <a:r>
                        <a:rPr lang="as-IN" sz="1600" dirty="0">
                          <a:latin typeface="Bahnschrift SemiBold" panose="020B0502040204020203" pitchFamily="34" charset="0"/>
                          <a:cs typeface="Hind Siliguri Medium" panose="02000000000000000000" pitchFamily="2" charset="0"/>
                        </a:rPr>
                        <a:t>া</a:t>
                      </a:r>
                      <a:r>
                        <a:rPr lang="en-US" sz="1600" dirty="0">
                          <a:latin typeface="Bahnschrift SemiBold" panose="020B0502040204020203" pitchFamily="34" charset="0"/>
                          <a:cs typeface="Hind Siliguri Medium" panose="02000000000000000000" pitchFamily="2" charset="0"/>
                        </a:rPr>
                        <a:t> </a:t>
                      </a:r>
                      <a:r>
                        <a:rPr lang="as-IN" sz="1600" dirty="0">
                          <a:latin typeface="Bahnschrift SemiBold" panose="020B0502040204020203" pitchFamily="34" charset="0"/>
                          <a:cs typeface="Hind Siliguri Medium" panose="02000000000000000000" pitchFamily="2" charset="0"/>
                        </a:rPr>
                        <a:t>হ</a:t>
                      </a:r>
                      <a:r>
                        <a:rPr lang="en-US" sz="1600" dirty="0">
                          <a:latin typeface="Bahnschrift SemiBold" panose="020B0502040204020203" pitchFamily="34" charset="0"/>
                          <a:cs typeface="Hind Siliguri Medium" panose="02000000000000000000" pitchFamily="2" charset="0"/>
                        </a:rPr>
                        <a:t>য় ।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Bahnschrift SemiBold" panose="020B0502040204020203" pitchFamily="34" charset="0"/>
                        </a:rPr>
                        <a:t>let student=[ 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7973001"/>
                  </a:ext>
                </a:extLst>
              </a:tr>
              <a:tr h="420553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50000"/>
                        </a:lnSpc>
                        <a:buFont typeface="Wingdings" panose="05000000000000000000" pitchFamily="2" charset="2"/>
                        <a:buChar char="q"/>
                      </a:pPr>
                      <a:r>
                        <a:rPr lang="en-US" sz="1600" dirty="0">
                          <a:effectLst/>
                          <a:latin typeface="Bahnschrift SemiBold" panose="020B0502040204020203" pitchFamily="34" charset="0"/>
                        </a:rPr>
                        <a:t>Symbol</a:t>
                      </a:r>
                      <a:endParaRPr lang="en-US" sz="1600" dirty="0">
                        <a:latin typeface="Bahnschrift SemiBold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latin typeface="Bahnschrift SemiBold" panose="020B0502040204020203" pitchFamily="34" charset="0"/>
                          <a:cs typeface="Hind Siliguri Medium" panose="02000000000000000000" pitchFamily="2" charset="0"/>
                        </a:rPr>
                        <a:t>Unique Identifier </a:t>
                      </a:r>
                      <a:r>
                        <a:rPr lang="as-IN" sz="1600" dirty="0">
                          <a:latin typeface="Bahnschrift SemiBold" panose="020B0502040204020203" pitchFamily="34" charset="0"/>
                          <a:cs typeface="Hind Siliguri Medium" panose="02000000000000000000" pitchFamily="2" charset="0"/>
                        </a:rPr>
                        <a:t>ত</a:t>
                      </a:r>
                      <a:r>
                        <a:rPr lang="en-US" sz="1600" dirty="0" err="1">
                          <a:latin typeface="Bahnschrift SemiBold" panose="020B0502040204020203" pitchFamily="34" charset="0"/>
                          <a:cs typeface="Hind Siliguri Medium" panose="02000000000000000000" pitchFamily="2" charset="0"/>
                        </a:rPr>
                        <a:t>ৈর</a:t>
                      </a:r>
                      <a:r>
                        <a:rPr lang="as-IN" sz="1600" dirty="0">
                          <a:latin typeface="Bahnschrift SemiBold" panose="020B0502040204020203" pitchFamily="34" charset="0"/>
                          <a:cs typeface="Hind Siliguri Medium" panose="02000000000000000000" pitchFamily="2" charset="0"/>
                        </a:rPr>
                        <a:t>ী</a:t>
                      </a:r>
                      <a:r>
                        <a:rPr lang="en-US" sz="1600" dirty="0">
                          <a:latin typeface="Bahnschrift SemiBold" panose="020B0502040204020203" pitchFamily="34" charset="0"/>
                          <a:cs typeface="Hind Siliguri Medium" panose="02000000000000000000" pitchFamily="2" charset="0"/>
                        </a:rPr>
                        <a:t>র </a:t>
                      </a:r>
                      <a:r>
                        <a:rPr lang="en-US" sz="1600" dirty="0" err="1">
                          <a:latin typeface="Bahnschrift SemiBold" panose="020B0502040204020203" pitchFamily="34" charset="0"/>
                          <a:cs typeface="Hind Siliguri Medium" panose="02000000000000000000" pitchFamily="2" charset="0"/>
                        </a:rPr>
                        <a:t>জন্য</a:t>
                      </a:r>
                      <a:r>
                        <a:rPr lang="en-US" sz="1600" dirty="0">
                          <a:latin typeface="Bahnschrift SemiBold" panose="020B0502040204020203" pitchFamily="34" charset="0"/>
                          <a:cs typeface="Hind Siliguri Medium" panose="02000000000000000000" pitchFamily="2" charset="0"/>
                        </a:rPr>
                        <a:t> </a:t>
                      </a:r>
                      <a:r>
                        <a:rPr lang="en-US" sz="1600" dirty="0" err="1">
                          <a:latin typeface="Bahnschrift SemiBold" panose="020B0502040204020203" pitchFamily="34" charset="0"/>
                          <a:cs typeface="Hind Siliguri Medium" panose="02000000000000000000" pitchFamily="2" charset="0"/>
                        </a:rPr>
                        <a:t>ব্যব</a:t>
                      </a:r>
                      <a:r>
                        <a:rPr lang="as-IN" sz="1600" dirty="0">
                          <a:latin typeface="Bahnschrift SemiBold" panose="020B0502040204020203" pitchFamily="34" charset="0"/>
                          <a:cs typeface="Hind Siliguri Medium" panose="02000000000000000000" pitchFamily="2" charset="0"/>
                        </a:rPr>
                        <a:t>হ</a:t>
                      </a:r>
                      <a:r>
                        <a:rPr lang="en-US" sz="1600" dirty="0">
                          <a:latin typeface="Bahnschrift SemiBold" panose="020B0502040204020203" pitchFamily="34" charset="0"/>
                          <a:cs typeface="Hind Siliguri Medium" panose="02000000000000000000" pitchFamily="2" charset="0"/>
                        </a:rPr>
                        <a:t>া</a:t>
                      </a:r>
                      <a:r>
                        <a:rPr lang="as-IN" sz="1600" dirty="0">
                          <a:latin typeface="Bahnschrift SemiBold" panose="020B0502040204020203" pitchFamily="34" charset="0"/>
                          <a:cs typeface="Hind Siliguri Medium" panose="02000000000000000000" pitchFamily="2" charset="0"/>
                        </a:rPr>
                        <a:t>র</a:t>
                      </a:r>
                      <a:r>
                        <a:rPr lang="en-US" sz="1600" dirty="0">
                          <a:latin typeface="Bahnschrift SemiBold" panose="020B0502040204020203" pitchFamily="34" charset="0"/>
                          <a:cs typeface="Hind Siliguri Medium" panose="02000000000000000000" pitchFamily="2" charset="0"/>
                        </a:rPr>
                        <a:t> </a:t>
                      </a:r>
                      <a:r>
                        <a:rPr lang="as-IN" sz="1600" dirty="0">
                          <a:latin typeface="Bahnschrift SemiBold" panose="020B0502040204020203" pitchFamily="34" charset="0"/>
                          <a:cs typeface="Hind Siliguri Medium" panose="02000000000000000000" pitchFamily="2" charset="0"/>
                        </a:rPr>
                        <a:t>হ</a:t>
                      </a:r>
                      <a:r>
                        <a:rPr lang="en-US" sz="1600" dirty="0">
                          <a:latin typeface="Bahnschrift SemiBold" panose="020B0502040204020203" pitchFamily="34" charset="0"/>
                          <a:cs typeface="Hind Siliguri Medium" panose="02000000000000000000" pitchFamily="2" charset="0"/>
                        </a:rPr>
                        <a:t>য় ।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Bahnschrift SemiBold" panose="020B0502040204020203" pitchFamily="34" charset="0"/>
                          <a:ea typeface="+mn-ea"/>
                          <a:cs typeface="+mn-cs"/>
                        </a:rPr>
                        <a:t>let x = Symbol("id")</a:t>
                      </a:r>
                      <a:endParaRPr lang="en-US" sz="1600" dirty="0">
                        <a:latin typeface="Bahnschrift SemiBold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10728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481297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DC910"/>
        </a:solidFill>
        <a:ln>
          <a:solidFill>
            <a:srgbClr val="FDC91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457</TotalTime>
  <Words>916</Words>
  <Application>Microsoft Office PowerPoint</Application>
  <PresentationFormat>Widescreen</PresentationFormat>
  <Paragraphs>161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Agency FB</vt:lpstr>
      <vt:lpstr>Arial</vt:lpstr>
      <vt:lpstr>Bahnschrift SemiBold</vt:lpstr>
      <vt:lpstr>Bahnschrift SemiBold SemiConden</vt:lpstr>
      <vt:lpstr>Calibri</vt:lpstr>
      <vt:lpstr>Calibri Light</vt:lpstr>
      <vt:lpstr>Hind Siliguri Medium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 Maruf</dc:creator>
  <cp:lastModifiedBy>Md Maruf</cp:lastModifiedBy>
  <cp:revision>52</cp:revision>
  <dcterms:created xsi:type="dcterms:W3CDTF">2023-03-24T13:00:35Z</dcterms:created>
  <dcterms:modified xsi:type="dcterms:W3CDTF">2023-03-24T20:38:21Z</dcterms:modified>
</cp:coreProperties>
</file>