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  <p:sldMasterId id="2147483756" r:id="rId3"/>
  </p:sldMasterIdLst>
  <p:notesMasterIdLst>
    <p:notesMasterId r:id="rId72"/>
  </p:notesMasterIdLst>
  <p:sldIdLst>
    <p:sldId id="363" r:id="rId4"/>
    <p:sldId id="317" r:id="rId5"/>
    <p:sldId id="318" r:id="rId6"/>
    <p:sldId id="260" r:id="rId7"/>
    <p:sldId id="365" r:id="rId8"/>
    <p:sldId id="322" r:id="rId9"/>
    <p:sldId id="268" r:id="rId10"/>
    <p:sldId id="271" r:id="rId11"/>
    <p:sldId id="273" r:id="rId12"/>
    <p:sldId id="276" r:id="rId13"/>
    <p:sldId id="325" r:id="rId14"/>
    <p:sldId id="278" r:id="rId15"/>
    <p:sldId id="279" r:id="rId16"/>
    <p:sldId id="330" r:id="rId17"/>
    <p:sldId id="281" r:id="rId18"/>
    <p:sldId id="331" r:id="rId19"/>
    <p:sldId id="283" r:id="rId20"/>
    <p:sldId id="285" r:id="rId21"/>
    <p:sldId id="286" r:id="rId22"/>
    <p:sldId id="371" r:id="rId23"/>
    <p:sldId id="332" r:id="rId24"/>
    <p:sldId id="287" r:id="rId25"/>
    <p:sldId id="335" r:id="rId26"/>
    <p:sldId id="380" r:id="rId27"/>
    <p:sldId id="291" r:id="rId28"/>
    <p:sldId id="292" r:id="rId29"/>
    <p:sldId id="294" r:id="rId30"/>
    <p:sldId id="295" r:id="rId31"/>
    <p:sldId id="296" r:id="rId32"/>
    <p:sldId id="381" r:id="rId33"/>
    <p:sldId id="379" r:id="rId34"/>
    <p:sldId id="297" r:id="rId35"/>
    <p:sldId id="314" r:id="rId36"/>
    <p:sldId id="299" r:id="rId37"/>
    <p:sldId id="373" r:id="rId38"/>
    <p:sldId id="368" r:id="rId39"/>
    <p:sldId id="374" r:id="rId40"/>
    <p:sldId id="375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0" r:id="rId51"/>
    <p:sldId id="311" r:id="rId52"/>
    <p:sldId id="312" r:id="rId53"/>
    <p:sldId id="376" r:id="rId54"/>
    <p:sldId id="344" r:id="rId55"/>
    <p:sldId id="345" r:id="rId56"/>
    <p:sldId id="377" r:id="rId57"/>
    <p:sldId id="353" r:id="rId58"/>
    <p:sldId id="354" r:id="rId59"/>
    <p:sldId id="355" r:id="rId60"/>
    <p:sldId id="346" r:id="rId61"/>
    <p:sldId id="347" r:id="rId62"/>
    <p:sldId id="349" r:id="rId63"/>
    <p:sldId id="358" r:id="rId64"/>
    <p:sldId id="351" r:id="rId65"/>
    <p:sldId id="350" r:id="rId66"/>
    <p:sldId id="360" r:id="rId67"/>
    <p:sldId id="369" r:id="rId68"/>
    <p:sldId id="361" r:id="rId69"/>
    <p:sldId id="362" r:id="rId70"/>
    <p:sldId id="37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81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C976C-F751-FC48-82B2-F978B8BA58B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89C6D-0493-B041-A2EE-3F8E8A3338E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Human readable</a:t>
          </a:r>
          <a:endParaRPr lang="en-US" dirty="0">
            <a:solidFill>
              <a:schemeClr val="tx1"/>
            </a:solidFill>
          </a:endParaRPr>
        </a:p>
      </dgm:t>
    </dgm:pt>
    <dgm:pt modelId="{C14749A3-2BF9-A244-BA9A-E18CDCE78CA8}" type="parTrans" cxnId="{A8E9FD0C-E14B-E64E-B0AF-E93A10D8CF35}">
      <dgm:prSet/>
      <dgm:spPr/>
      <dgm:t>
        <a:bodyPr/>
        <a:lstStyle/>
        <a:p>
          <a:endParaRPr lang="en-US"/>
        </a:p>
      </dgm:t>
    </dgm:pt>
    <dgm:pt modelId="{13AEBB9C-E04E-2844-9487-E19B1AA537B3}" type="sibTrans" cxnId="{A8E9FD0C-E14B-E64E-B0AF-E93A10D8CF35}">
      <dgm:prSet/>
      <dgm:spPr/>
      <dgm:t>
        <a:bodyPr/>
        <a:lstStyle/>
        <a:p>
          <a:endParaRPr lang="en-US"/>
        </a:p>
      </dgm:t>
    </dgm:pt>
    <dgm:pt modelId="{6D0E48FC-8858-6B4C-8521-BB8B60EC9D98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NZ" b="1" dirty="0" smtClean="0">
              <a:solidFill>
                <a:schemeClr val="tx1"/>
              </a:solidFill>
            </a:rPr>
            <a:t>Machine readable</a:t>
          </a:r>
          <a:endParaRPr lang="en-US" dirty="0">
            <a:solidFill>
              <a:schemeClr val="tx1"/>
            </a:solidFill>
          </a:endParaRPr>
        </a:p>
      </dgm:t>
    </dgm:pt>
    <dgm:pt modelId="{3E8C3210-F260-2841-A91B-722B01A7D83B}" type="parTrans" cxnId="{26E06D3E-16A6-D540-9E3F-A26CACDFE1AC}">
      <dgm:prSet/>
      <dgm:spPr/>
      <dgm:t>
        <a:bodyPr/>
        <a:lstStyle/>
        <a:p>
          <a:endParaRPr lang="en-US"/>
        </a:p>
      </dgm:t>
    </dgm:pt>
    <dgm:pt modelId="{B6015B51-2745-3B40-B29C-9320C7803080}" type="sibTrans" cxnId="{26E06D3E-16A6-D540-9E3F-A26CACDFE1AC}">
      <dgm:prSet/>
      <dgm:spPr/>
      <dgm:t>
        <a:bodyPr/>
        <a:lstStyle/>
        <a:p>
          <a:endParaRPr lang="en-US"/>
        </a:p>
      </dgm:t>
    </dgm:pt>
    <dgm:pt modelId="{D146F49B-BDBE-2241-88FC-3341D4564524}">
      <dgm:prSet phldrT="[Text]"/>
      <dgm:spPr>
        <a:solidFill>
          <a:schemeClr val="accent2"/>
        </a:solidFill>
        <a:effectLst>
          <a:softEdge rad="50800"/>
        </a:effectLst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Communication</a:t>
          </a:r>
          <a:endParaRPr lang="en-US" dirty="0">
            <a:solidFill>
              <a:schemeClr val="tx1"/>
            </a:solidFill>
          </a:endParaRPr>
        </a:p>
      </dgm:t>
    </dgm:pt>
    <dgm:pt modelId="{1B9A31DB-E9B0-3840-B15B-3C2EBC140743}" type="parTrans" cxnId="{CC6D7F40-B0CA-7B48-A244-48C3133FC06B}">
      <dgm:prSet/>
      <dgm:spPr/>
      <dgm:t>
        <a:bodyPr/>
        <a:lstStyle/>
        <a:p>
          <a:endParaRPr lang="en-US"/>
        </a:p>
      </dgm:t>
    </dgm:pt>
    <dgm:pt modelId="{614ABAF2-CD0F-8047-8149-1548C3397402}" type="sibTrans" cxnId="{CC6D7F40-B0CA-7B48-A244-48C3133FC06B}">
      <dgm:prSet/>
      <dgm:spPr/>
      <dgm:t>
        <a:bodyPr/>
        <a:lstStyle/>
        <a:p>
          <a:endParaRPr lang="en-US"/>
        </a:p>
      </dgm:t>
    </dgm:pt>
    <dgm:pt modelId="{8949F803-F94A-1842-B39D-99A859DAE223}">
      <dgm:prSet/>
      <dgm:spPr/>
      <dgm:t>
        <a:bodyPr/>
        <a:lstStyle/>
        <a:p>
          <a:r>
            <a:rPr lang="en-US" dirty="0" smtClean="0"/>
            <a:t>suitable for communicating with the computer user</a:t>
          </a:r>
        </a:p>
      </dgm:t>
    </dgm:pt>
    <dgm:pt modelId="{E1AAAC86-EF19-2240-BA86-A2C9B10432BF}" type="parTrans" cxnId="{EDD8E308-0207-E04F-AD30-603D151F3D1F}">
      <dgm:prSet/>
      <dgm:spPr/>
      <dgm:t>
        <a:bodyPr/>
        <a:lstStyle/>
        <a:p>
          <a:endParaRPr lang="en-US"/>
        </a:p>
      </dgm:t>
    </dgm:pt>
    <dgm:pt modelId="{D3726F36-8623-FC41-8F51-BE0C9D806DCE}" type="sibTrans" cxnId="{EDD8E308-0207-E04F-AD30-603D151F3D1F}">
      <dgm:prSet/>
      <dgm:spPr/>
      <dgm:t>
        <a:bodyPr/>
        <a:lstStyle/>
        <a:p>
          <a:endParaRPr lang="en-US"/>
        </a:p>
      </dgm:t>
    </dgm:pt>
    <dgm:pt modelId="{3D0C69D6-548C-2641-9310-18F0482A1123}">
      <dgm:prSet/>
      <dgm:spPr/>
      <dgm:t>
        <a:bodyPr/>
        <a:lstStyle/>
        <a:p>
          <a:r>
            <a:rPr lang="en-US" dirty="0" smtClean="0"/>
            <a:t>printers, terminals, video display, keyboard, mouse</a:t>
          </a:r>
          <a:endParaRPr lang="en-US" dirty="0"/>
        </a:p>
      </dgm:t>
    </dgm:pt>
    <dgm:pt modelId="{9C130145-EA52-A349-9E9F-061FAA10E4D3}" type="parTrans" cxnId="{ABAE6EE0-0474-EB47-9368-B830EE8FEA8D}">
      <dgm:prSet/>
      <dgm:spPr/>
      <dgm:t>
        <a:bodyPr/>
        <a:lstStyle/>
        <a:p>
          <a:endParaRPr lang="en-US"/>
        </a:p>
      </dgm:t>
    </dgm:pt>
    <dgm:pt modelId="{5526B0D0-4955-4C4D-B5F3-5D00B3ECC35E}" type="sibTrans" cxnId="{ABAE6EE0-0474-EB47-9368-B830EE8FEA8D}">
      <dgm:prSet/>
      <dgm:spPr/>
      <dgm:t>
        <a:bodyPr/>
        <a:lstStyle/>
        <a:p>
          <a:endParaRPr lang="en-US"/>
        </a:p>
      </dgm:t>
    </dgm:pt>
    <dgm:pt modelId="{EDC75140-C643-1E42-9DC8-F65DED235457}">
      <dgm:prSet/>
      <dgm:spPr/>
      <dgm:t>
        <a:bodyPr/>
        <a:lstStyle/>
        <a:p>
          <a:r>
            <a:rPr lang="en-NZ" dirty="0" smtClean="0"/>
            <a:t>suitable for communicating with electronic equipment</a:t>
          </a:r>
        </a:p>
      </dgm:t>
    </dgm:pt>
    <dgm:pt modelId="{90C4588F-9726-C245-B92E-81869AE38735}" type="parTrans" cxnId="{7A0330AA-0872-9641-A6B6-9AC7BCB333C5}">
      <dgm:prSet/>
      <dgm:spPr/>
      <dgm:t>
        <a:bodyPr/>
        <a:lstStyle/>
        <a:p>
          <a:endParaRPr lang="en-US"/>
        </a:p>
      </dgm:t>
    </dgm:pt>
    <dgm:pt modelId="{B66CAB93-EAEA-E446-817B-4671B39A027B}" type="sibTrans" cxnId="{7A0330AA-0872-9641-A6B6-9AC7BCB333C5}">
      <dgm:prSet/>
      <dgm:spPr/>
      <dgm:t>
        <a:bodyPr/>
        <a:lstStyle/>
        <a:p>
          <a:endParaRPr lang="en-US"/>
        </a:p>
      </dgm:t>
    </dgm:pt>
    <dgm:pt modelId="{E0FA14F6-72EE-3D44-B061-13029ECF0B9E}">
      <dgm:prSet/>
      <dgm:spPr/>
      <dgm:t>
        <a:bodyPr/>
        <a:lstStyle/>
        <a:p>
          <a:r>
            <a:rPr lang="en-NZ" smtClean="0"/>
            <a:t>disk drives, USB keys, sensors, controllers</a:t>
          </a:r>
          <a:endParaRPr lang="en-NZ" dirty="0" smtClean="0"/>
        </a:p>
      </dgm:t>
    </dgm:pt>
    <dgm:pt modelId="{4EBA88F7-41E3-6C46-AF84-4B230EB2A56D}" type="parTrans" cxnId="{238C094E-8927-864D-BEDE-F00CF20802E1}">
      <dgm:prSet/>
      <dgm:spPr/>
      <dgm:t>
        <a:bodyPr/>
        <a:lstStyle/>
        <a:p>
          <a:endParaRPr lang="en-US"/>
        </a:p>
      </dgm:t>
    </dgm:pt>
    <dgm:pt modelId="{3A6D5C9B-341E-0042-857F-D496CF01E542}" type="sibTrans" cxnId="{238C094E-8927-864D-BEDE-F00CF20802E1}">
      <dgm:prSet/>
      <dgm:spPr/>
      <dgm:t>
        <a:bodyPr/>
        <a:lstStyle/>
        <a:p>
          <a:endParaRPr lang="en-US"/>
        </a:p>
      </dgm:t>
    </dgm:pt>
    <dgm:pt modelId="{CB4D711B-C0BA-E443-8661-FDB92E943306}">
      <dgm:prSet/>
      <dgm:spPr/>
      <dgm:t>
        <a:bodyPr/>
        <a:lstStyle/>
        <a:p>
          <a:r>
            <a:rPr lang="en-US" smtClean="0"/>
            <a:t>suitable for communicating with remote devices</a:t>
          </a:r>
          <a:endParaRPr lang="en-US" dirty="0" smtClean="0"/>
        </a:p>
      </dgm:t>
    </dgm:pt>
    <dgm:pt modelId="{E9CD0342-F77A-3A43-8C1D-37E547835037}" type="parTrans" cxnId="{9AB93F35-C2DE-AC4C-BA0E-DD511D942CFF}">
      <dgm:prSet/>
      <dgm:spPr/>
      <dgm:t>
        <a:bodyPr/>
        <a:lstStyle/>
        <a:p>
          <a:endParaRPr lang="en-US"/>
        </a:p>
      </dgm:t>
    </dgm:pt>
    <dgm:pt modelId="{DBD6B8FC-B83E-0340-94E7-4544D29405CD}" type="sibTrans" cxnId="{9AB93F35-C2DE-AC4C-BA0E-DD511D942CFF}">
      <dgm:prSet/>
      <dgm:spPr/>
      <dgm:t>
        <a:bodyPr/>
        <a:lstStyle/>
        <a:p>
          <a:endParaRPr lang="en-US"/>
        </a:p>
      </dgm:t>
    </dgm:pt>
    <dgm:pt modelId="{316C6C9C-21F2-0B42-AC69-460245A64D99}">
      <dgm:prSet/>
      <dgm:spPr/>
      <dgm:t>
        <a:bodyPr/>
        <a:lstStyle/>
        <a:p>
          <a:r>
            <a:rPr lang="en-US" smtClean="0"/>
            <a:t>modems, digital line drivers</a:t>
          </a:r>
          <a:endParaRPr lang="en-US" dirty="0"/>
        </a:p>
      </dgm:t>
    </dgm:pt>
    <dgm:pt modelId="{18B263FB-2FD4-ED43-BB1F-43E47F075405}" type="parTrans" cxnId="{2362B3C1-CBDF-8348-84B1-0D10E3CC4ADB}">
      <dgm:prSet/>
      <dgm:spPr/>
      <dgm:t>
        <a:bodyPr/>
        <a:lstStyle/>
        <a:p>
          <a:endParaRPr lang="en-US"/>
        </a:p>
      </dgm:t>
    </dgm:pt>
    <dgm:pt modelId="{9CEAB826-A463-164C-9C9B-9496AF8A3F09}" type="sibTrans" cxnId="{2362B3C1-CBDF-8348-84B1-0D10E3CC4ADB}">
      <dgm:prSet/>
      <dgm:spPr/>
      <dgm:t>
        <a:bodyPr/>
        <a:lstStyle/>
        <a:p>
          <a:endParaRPr lang="en-US"/>
        </a:p>
      </dgm:t>
    </dgm:pt>
    <dgm:pt modelId="{49D68194-88F4-E442-95D4-F35DAF013834}" type="pres">
      <dgm:prSet presAssocID="{AFAC976C-F751-FC48-82B2-F978B8BA58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D9D3AF-2805-4F4A-9FBF-B5C2B2D3068A}" type="pres">
      <dgm:prSet presAssocID="{0DE89C6D-0493-B041-A2EE-3F8E8A3338E8}" presName="parentLin" presStyleCnt="0"/>
      <dgm:spPr/>
    </dgm:pt>
    <dgm:pt modelId="{4606453E-3D64-AA4D-9155-B05018665D6B}" type="pres">
      <dgm:prSet presAssocID="{0DE89C6D-0493-B041-A2EE-3F8E8A3338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B9E506-97C9-A249-8FED-E01C7E14EF65}" type="pres">
      <dgm:prSet presAssocID="{0DE89C6D-0493-B041-A2EE-3F8E8A3338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AF488-BB4D-AB40-9343-5F7B8C9FFB20}" type="pres">
      <dgm:prSet presAssocID="{0DE89C6D-0493-B041-A2EE-3F8E8A3338E8}" presName="negativeSpace" presStyleCnt="0"/>
      <dgm:spPr/>
    </dgm:pt>
    <dgm:pt modelId="{B2C9979D-1879-0C4F-8A37-54B31EF240CF}" type="pres">
      <dgm:prSet presAssocID="{0DE89C6D-0493-B041-A2EE-3F8E8A3338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41722-BA73-6D47-993C-DCD8DAE6D9FB}" type="pres">
      <dgm:prSet presAssocID="{13AEBB9C-E04E-2844-9487-E19B1AA537B3}" presName="spaceBetweenRectangles" presStyleCnt="0"/>
      <dgm:spPr/>
    </dgm:pt>
    <dgm:pt modelId="{4D0EE74C-83B9-2344-98DF-06E6DE7E83E2}" type="pres">
      <dgm:prSet presAssocID="{6D0E48FC-8858-6B4C-8521-BB8B60EC9D98}" presName="parentLin" presStyleCnt="0"/>
      <dgm:spPr/>
    </dgm:pt>
    <dgm:pt modelId="{56334DC3-8F3B-3647-A453-B070F48679EF}" type="pres">
      <dgm:prSet presAssocID="{6D0E48FC-8858-6B4C-8521-BB8B60EC9D9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123124-83CF-B944-9DE9-775C9C34CCC6}" type="pres">
      <dgm:prSet presAssocID="{6D0E48FC-8858-6B4C-8521-BB8B60EC9D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8FC05-1054-594C-8ADD-0E08F4267900}" type="pres">
      <dgm:prSet presAssocID="{6D0E48FC-8858-6B4C-8521-BB8B60EC9D98}" presName="negativeSpace" presStyleCnt="0"/>
      <dgm:spPr/>
    </dgm:pt>
    <dgm:pt modelId="{6D7049AE-0945-ED43-A96C-FF52F6539C8F}" type="pres">
      <dgm:prSet presAssocID="{6D0E48FC-8858-6B4C-8521-BB8B60EC9D9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99E1C-FEB1-694A-8484-F16268060BB7}" type="pres">
      <dgm:prSet presAssocID="{B6015B51-2745-3B40-B29C-9320C7803080}" presName="spaceBetweenRectangles" presStyleCnt="0"/>
      <dgm:spPr/>
    </dgm:pt>
    <dgm:pt modelId="{4F317941-0ED6-6B45-81A8-91A176F3D44F}" type="pres">
      <dgm:prSet presAssocID="{D146F49B-BDBE-2241-88FC-3341D4564524}" presName="parentLin" presStyleCnt="0"/>
      <dgm:spPr/>
    </dgm:pt>
    <dgm:pt modelId="{119B175D-FE43-7640-B04B-C75386B5EA9C}" type="pres">
      <dgm:prSet presAssocID="{D146F49B-BDBE-2241-88FC-3341D456452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ADD827A-CDD6-4644-BCD4-259123B08226}" type="pres">
      <dgm:prSet presAssocID="{D146F49B-BDBE-2241-88FC-3341D45645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360B-91AF-0543-BB8A-DBC3806210BF}" type="pres">
      <dgm:prSet presAssocID="{D146F49B-BDBE-2241-88FC-3341D4564524}" presName="negativeSpace" presStyleCnt="0"/>
      <dgm:spPr/>
    </dgm:pt>
    <dgm:pt modelId="{296168ED-EAA0-5940-A255-E05A1D713695}" type="pres">
      <dgm:prSet presAssocID="{D146F49B-BDBE-2241-88FC-3341D45645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064F25-1E35-0D4E-899C-1E229D8F9298}" type="presOf" srcId="{CB4D711B-C0BA-E443-8661-FDB92E943306}" destId="{296168ED-EAA0-5940-A255-E05A1D713695}" srcOrd="0" destOrd="0" presId="urn:microsoft.com/office/officeart/2005/8/layout/list1"/>
    <dgm:cxn modelId="{26E06D3E-16A6-D540-9E3F-A26CACDFE1AC}" srcId="{AFAC976C-F751-FC48-82B2-F978B8BA58B4}" destId="{6D0E48FC-8858-6B4C-8521-BB8B60EC9D98}" srcOrd="1" destOrd="0" parTransId="{3E8C3210-F260-2841-A91B-722B01A7D83B}" sibTransId="{B6015B51-2745-3B40-B29C-9320C7803080}"/>
    <dgm:cxn modelId="{C70110FA-1FA2-F349-9F3B-0861AABC297A}" type="presOf" srcId="{8949F803-F94A-1842-B39D-99A859DAE223}" destId="{B2C9979D-1879-0C4F-8A37-54B31EF240CF}" srcOrd="0" destOrd="0" presId="urn:microsoft.com/office/officeart/2005/8/layout/list1"/>
    <dgm:cxn modelId="{E5832710-A6DD-984B-A19B-9DE8F670BDD7}" type="presOf" srcId="{0DE89C6D-0493-B041-A2EE-3F8E8A3338E8}" destId="{4606453E-3D64-AA4D-9155-B05018665D6B}" srcOrd="0" destOrd="0" presId="urn:microsoft.com/office/officeart/2005/8/layout/list1"/>
    <dgm:cxn modelId="{7A0330AA-0872-9641-A6B6-9AC7BCB333C5}" srcId="{6D0E48FC-8858-6B4C-8521-BB8B60EC9D98}" destId="{EDC75140-C643-1E42-9DC8-F65DED235457}" srcOrd="0" destOrd="0" parTransId="{90C4588F-9726-C245-B92E-81869AE38735}" sibTransId="{B66CAB93-EAEA-E446-817B-4671B39A027B}"/>
    <dgm:cxn modelId="{3E0EA186-1BF1-4043-A70A-7C340424A65B}" type="presOf" srcId="{AFAC976C-F751-FC48-82B2-F978B8BA58B4}" destId="{49D68194-88F4-E442-95D4-F35DAF013834}" srcOrd="0" destOrd="0" presId="urn:microsoft.com/office/officeart/2005/8/layout/list1"/>
    <dgm:cxn modelId="{ABAE6EE0-0474-EB47-9368-B830EE8FEA8D}" srcId="{0DE89C6D-0493-B041-A2EE-3F8E8A3338E8}" destId="{3D0C69D6-548C-2641-9310-18F0482A1123}" srcOrd="1" destOrd="0" parTransId="{9C130145-EA52-A349-9E9F-061FAA10E4D3}" sibTransId="{5526B0D0-4955-4C4D-B5F3-5D00B3ECC35E}"/>
    <dgm:cxn modelId="{F17791D7-A77E-8549-8B0D-1CF1B17FEE03}" type="presOf" srcId="{316C6C9C-21F2-0B42-AC69-460245A64D99}" destId="{296168ED-EAA0-5940-A255-E05A1D713695}" srcOrd="0" destOrd="1" presId="urn:microsoft.com/office/officeart/2005/8/layout/list1"/>
    <dgm:cxn modelId="{D58488B3-8524-E845-9E5B-207594B474B3}" type="presOf" srcId="{6D0E48FC-8858-6B4C-8521-BB8B60EC9D98}" destId="{B3123124-83CF-B944-9DE9-775C9C34CCC6}" srcOrd="1" destOrd="0" presId="urn:microsoft.com/office/officeart/2005/8/layout/list1"/>
    <dgm:cxn modelId="{FCD6BE39-8EF2-324B-812A-A6784501DC64}" type="presOf" srcId="{E0FA14F6-72EE-3D44-B061-13029ECF0B9E}" destId="{6D7049AE-0945-ED43-A96C-FF52F6539C8F}" srcOrd="0" destOrd="1" presId="urn:microsoft.com/office/officeart/2005/8/layout/list1"/>
    <dgm:cxn modelId="{83222A4C-5B3E-E346-9DF5-1AD2D1F95B1B}" type="presOf" srcId="{6D0E48FC-8858-6B4C-8521-BB8B60EC9D98}" destId="{56334DC3-8F3B-3647-A453-B070F48679EF}" srcOrd="0" destOrd="0" presId="urn:microsoft.com/office/officeart/2005/8/layout/list1"/>
    <dgm:cxn modelId="{92D628A0-C953-E345-B9BA-C6D35FD104CD}" type="presOf" srcId="{3D0C69D6-548C-2641-9310-18F0482A1123}" destId="{B2C9979D-1879-0C4F-8A37-54B31EF240CF}" srcOrd="0" destOrd="1" presId="urn:microsoft.com/office/officeart/2005/8/layout/list1"/>
    <dgm:cxn modelId="{EDD8E308-0207-E04F-AD30-603D151F3D1F}" srcId="{0DE89C6D-0493-B041-A2EE-3F8E8A3338E8}" destId="{8949F803-F94A-1842-B39D-99A859DAE223}" srcOrd="0" destOrd="0" parTransId="{E1AAAC86-EF19-2240-BA86-A2C9B10432BF}" sibTransId="{D3726F36-8623-FC41-8F51-BE0C9D806DCE}"/>
    <dgm:cxn modelId="{5562C495-7260-C845-9318-7990C74F678B}" type="presOf" srcId="{D146F49B-BDBE-2241-88FC-3341D4564524}" destId="{119B175D-FE43-7640-B04B-C75386B5EA9C}" srcOrd="0" destOrd="0" presId="urn:microsoft.com/office/officeart/2005/8/layout/list1"/>
    <dgm:cxn modelId="{6CE28A32-9078-6943-B12A-99F603400D55}" type="presOf" srcId="{EDC75140-C643-1E42-9DC8-F65DED235457}" destId="{6D7049AE-0945-ED43-A96C-FF52F6539C8F}" srcOrd="0" destOrd="0" presId="urn:microsoft.com/office/officeart/2005/8/layout/list1"/>
    <dgm:cxn modelId="{CC6D7F40-B0CA-7B48-A244-48C3133FC06B}" srcId="{AFAC976C-F751-FC48-82B2-F978B8BA58B4}" destId="{D146F49B-BDBE-2241-88FC-3341D4564524}" srcOrd="2" destOrd="0" parTransId="{1B9A31DB-E9B0-3840-B15B-3C2EBC140743}" sibTransId="{614ABAF2-CD0F-8047-8149-1548C3397402}"/>
    <dgm:cxn modelId="{2362B3C1-CBDF-8348-84B1-0D10E3CC4ADB}" srcId="{D146F49B-BDBE-2241-88FC-3341D4564524}" destId="{316C6C9C-21F2-0B42-AC69-460245A64D99}" srcOrd="1" destOrd="0" parTransId="{18B263FB-2FD4-ED43-BB1F-43E47F075405}" sibTransId="{9CEAB826-A463-164C-9C9B-9496AF8A3F09}"/>
    <dgm:cxn modelId="{CFB79ABF-44CD-604C-B3DA-B82024C173D0}" type="presOf" srcId="{D146F49B-BDBE-2241-88FC-3341D4564524}" destId="{FADD827A-CDD6-4644-BCD4-259123B08226}" srcOrd="1" destOrd="0" presId="urn:microsoft.com/office/officeart/2005/8/layout/list1"/>
    <dgm:cxn modelId="{C8B2D841-B332-FA41-B843-DC7A6F6C6CB4}" type="presOf" srcId="{0DE89C6D-0493-B041-A2EE-3F8E8A3338E8}" destId="{FBB9E506-97C9-A249-8FED-E01C7E14EF65}" srcOrd="1" destOrd="0" presId="urn:microsoft.com/office/officeart/2005/8/layout/list1"/>
    <dgm:cxn modelId="{9AB93F35-C2DE-AC4C-BA0E-DD511D942CFF}" srcId="{D146F49B-BDBE-2241-88FC-3341D4564524}" destId="{CB4D711B-C0BA-E443-8661-FDB92E943306}" srcOrd="0" destOrd="0" parTransId="{E9CD0342-F77A-3A43-8C1D-37E547835037}" sibTransId="{DBD6B8FC-B83E-0340-94E7-4544D29405CD}"/>
    <dgm:cxn modelId="{238C094E-8927-864D-BEDE-F00CF20802E1}" srcId="{6D0E48FC-8858-6B4C-8521-BB8B60EC9D98}" destId="{E0FA14F6-72EE-3D44-B061-13029ECF0B9E}" srcOrd="1" destOrd="0" parTransId="{4EBA88F7-41E3-6C46-AF84-4B230EB2A56D}" sibTransId="{3A6D5C9B-341E-0042-857F-D496CF01E542}"/>
    <dgm:cxn modelId="{A8E9FD0C-E14B-E64E-B0AF-E93A10D8CF35}" srcId="{AFAC976C-F751-FC48-82B2-F978B8BA58B4}" destId="{0DE89C6D-0493-B041-A2EE-3F8E8A3338E8}" srcOrd="0" destOrd="0" parTransId="{C14749A3-2BF9-A244-BA9A-E18CDCE78CA8}" sibTransId="{13AEBB9C-E04E-2844-9487-E19B1AA537B3}"/>
    <dgm:cxn modelId="{DF850F1C-79C0-A747-9504-D51D300AEFEA}" type="presParOf" srcId="{49D68194-88F4-E442-95D4-F35DAF013834}" destId="{FED9D3AF-2805-4F4A-9FBF-B5C2B2D3068A}" srcOrd="0" destOrd="0" presId="urn:microsoft.com/office/officeart/2005/8/layout/list1"/>
    <dgm:cxn modelId="{E64CD705-1B6B-7C4C-A89C-0FE46EFB03A8}" type="presParOf" srcId="{FED9D3AF-2805-4F4A-9FBF-B5C2B2D3068A}" destId="{4606453E-3D64-AA4D-9155-B05018665D6B}" srcOrd="0" destOrd="0" presId="urn:microsoft.com/office/officeart/2005/8/layout/list1"/>
    <dgm:cxn modelId="{EF494ABE-0F89-494C-803A-2794DE52905E}" type="presParOf" srcId="{FED9D3AF-2805-4F4A-9FBF-B5C2B2D3068A}" destId="{FBB9E506-97C9-A249-8FED-E01C7E14EF65}" srcOrd="1" destOrd="0" presId="urn:microsoft.com/office/officeart/2005/8/layout/list1"/>
    <dgm:cxn modelId="{7C818739-B449-7A48-898C-A85D92109987}" type="presParOf" srcId="{49D68194-88F4-E442-95D4-F35DAF013834}" destId="{489AF488-BB4D-AB40-9343-5F7B8C9FFB20}" srcOrd="1" destOrd="0" presId="urn:microsoft.com/office/officeart/2005/8/layout/list1"/>
    <dgm:cxn modelId="{BAF46D95-708C-1D48-854E-E1620F052E44}" type="presParOf" srcId="{49D68194-88F4-E442-95D4-F35DAF013834}" destId="{B2C9979D-1879-0C4F-8A37-54B31EF240CF}" srcOrd="2" destOrd="0" presId="urn:microsoft.com/office/officeart/2005/8/layout/list1"/>
    <dgm:cxn modelId="{DC25440B-EDBA-DF4F-87CA-582A6EB7A687}" type="presParOf" srcId="{49D68194-88F4-E442-95D4-F35DAF013834}" destId="{02C41722-BA73-6D47-993C-DCD8DAE6D9FB}" srcOrd="3" destOrd="0" presId="urn:microsoft.com/office/officeart/2005/8/layout/list1"/>
    <dgm:cxn modelId="{B54913AC-FDB5-EB4E-8DD7-0FD2C36697AE}" type="presParOf" srcId="{49D68194-88F4-E442-95D4-F35DAF013834}" destId="{4D0EE74C-83B9-2344-98DF-06E6DE7E83E2}" srcOrd="4" destOrd="0" presId="urn:microsoft.com/office/officeart/2005/8/layout/list1"/>
    <dgm:cxn modelId="{B4FCF5C4-2A4A-1541-839C-843F50F138DB}" type="presParOf" srcId="{4D0EE74C-83B9-2344-98DF-06E6DE7E83E2}" destId="{56334DC3-8F3B-3647-A453-B070F48679EF}" srcOrd="0" destOrd="0" presId="urn:microsoft.com/office/officeart/2005/8/layout/list1"/>
    <dgm:cxn modelId="{B90ED364-ED12-804E-B8BD-9AE8A41F4014}" type="presParOf" srcId="{4D0EE74C-83B9-2344-98DF-06E6DE7E83E2}" destId="{B3123124-83CF-B944-9DE9-775C9C34CCC6}" srcOrd="1" destOrd="0" presId="urn:microsoft.com/office/officeart/2005/8/layout/list1"/>
    <dgm:cxn modelId="{46703555-23C3-3C4C-84E2-4ACF5483F388}" type="presParOf" srcId="{49D68194-88F4-E442-95D4-F35DAF013834}" destId="{DE88FC05-1054-594C-8ADD-0E08F4267900}" srcOrd="5" destOrd="0" presId="urn:microsoft.com/office/officeart/2005/8/layout/list1"/>
    <dgm:cxn modelId="{7F37B5FF-4321-184D-84D7-113F85B8C760}" type="presParOf" srcId="{49D68194-88F4-E442-95D4-F35DAF013834}" destId="{6D7049AE-0945-ED43-A96C-FF52F6539C8F}" srcOrd="6" destOrd="0" presId="urn:microsoft.com/office/officeart/2005/8/layout/list1"/>
    <dgm:cxn modelId="{302DBE9B-DA88-D346-B8FA-AB34F992D158}" type="presParOf" srcId="{49D68194-88F4-E442-95D4-F35DAF013834}" destId="{DE099E1C-FEB1-694A-8484-F16268060BB7}" srcOrd="7" destOrd="0" presId="urn:microsoft.com/office/officeart/2005/8/layout/list1"/>
    <dgm:cxn modelId="{C00DA0A3-EA85-E64F-B1CB-3CAA82B202DA}" type="presParOf" srcId="{49D68194-88F4-E442-95D4-F35DAF013834}" destId="{4F317941-0ED6-6B45-81A8-91A176F3D44F}" srcOrd="8" destOrd="0" presId="urn:microsoft.com/office/officeart/2005/8/layout/list1"/>
    <dgm:cxn modelId="{5FB3CBE4-D0C8-174D-B186-4117476CE61A}" type="presParOf" srcId="{4F317941-0ED6-6B45-81A8-91A176F3D44F}" destId="{119B175D-FE43-7640-B04B-C75386B5EA9C}" srcOrd="0" destOrd="0" presId="urn:microsoft.com/office/officeart/2005/8/layout/list1"/>
    <dgm:cxn modelId="{B9E70A10-BEB2-F947-A159-575E90396E8E}" type="presParOf" srcId="{4F317941-0ED6-6B45-81A8-91A176F3D44F}" destId="{FADD827A-CDD6-4644-BCD4-259123B08226}" srcOrd="1" destOrd="0" presId="urn:microsoft.com/office/officeart/2005/8/layout/list1"/>
    <dgm:cxn modelId="{BC326CBD-10EC-D44C-A409-4B4666973234}" type="presParOf" srcId="{49D68194-88F4-E442-95D4-F35DAF013834}" destId="{22BE360B-91AF-0543-BB8A-DBC3806210BF}" srcOrd="9" destOrd="0" presId="urn:microsoft.com/office/officeart/2005/8/layout/list1"/>
    <dgm:cxn modelId="{45AA6917-45A5-BF4E-AAD0-579FAD178D86}" type="presParOf" srcId="{49D68194-88F4-E442-95D4-F35DAF013834}" destId="{296168ED-EAA0-5940-A255-E05A1D71369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E19E6D-BDD5-4644-A29D-36ACDC026B43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93FBF6-E650-1542-8D80-8D4A569F64A1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33B3E37-C635-A246-B950-CEEA79F650F2}" type="parTrans" cxnId="{6B1E9D2B-EC45-D144-99AF-FFFA235C6BB1}">
      <dgm:prSet/>
      <dgm:spPr/>
      <dgm:t>
        <a:bodyPr/>
        <a:lstStyle/>
        <a:p>
          <a:endParaRPr lang="en-US"/>
        </a:p>
      </dgm:t>
    </dgm:pt>
    <dgm:pt modelId="{652CBC29-C8C2-BC45-AA93-AA137BED6849}" type="sibTrans" cxnId="{6B1E9D2B-EC45-D144-99AF-FFFA235C6BB1}">
      <dgm:prSet/>
      <dgm:spPr/>
      <dgm:t>
        <a:bodyPr/>
        <a:lstStyle/>
        <a:p>
          <a:endParaRPr lang="en-US"/>
        </a:p>
      </dgm:t>
    </dgm:pt>
    <dgm:pt modelId="{A1F8E464-0D5D-8242-991C-251E15D8AE6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Signaling the file object</a:t>
          </a:r>
          <a:endParaRPr lang="en-US" dirty="0"/>
        </a:p>
      </dgm:t>
    </dgm:pt>
    <dgm:pt modelId="{EA37CCC2-C508-224C-B921-923FE7E8F893}" type="parTrans" cxnId="{30ACBCE9-DE13-8E4A-B876-B54D6B575672}">
      <dgm:prSet/>
      <dgm:spPr/>
      <dgm:t>
        <a:bodyPr/>
        <a:lstStyle/>
        <a:p>
          <a:endParaRPr lang="en-US"/>
        </a:p>
      </dgm:t>
    </dgm:pt>
    <dgm:pt modelId="{C02022AE-DBCD-AF4A-B7CE-7A4017B07DC8}" type="sibTrans" cxnId="{30ACBCE9-DE13-8E4A-B876-B54D6B575672}">
      <dgm:prSet/>
      <dgm:spPr/>
      <dgm:t>
        <a:bodyPr/>
        <a:lstStyle/>
        <a:p>
          <a:endParaRPr lang="en-US"/>
        </a:p>
      </dgm:t>
    </dgm:pt>
    <dgm:pt modelId="{41761631-A6E0-2F40-9A0B-A6EC0EADEF6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9E338122-6922-D549-BCD5-4B0744E36B21}" type="parTrans" cxnId="{EAA5EABE-399C-1345-BB68-4A571002C2AD}">
      <dgm:prSet/>
      <dgm:spPr/>
      <dgm:t>
        <a:bodyPr/>
        <a:lstStyle/>
        <a:p>
          <a:endParaRPr lang="en-US"/>
        </a:p>
      </dgm:t>
    </dgm:pt>
    <dgm:pt modelId="{CEA23061-2109-9247-B994-69571FE1D459}" type="sibTrans" cxnId="{EAA5EABE-399C-1345-BB68-4A571002C2AD}">
      <dgm:prSet/>
      <dgm:spPr/>
      <dgm:t>
        <a:bodyPr/>
        <a:lstStyle/>
        <a:p>
          <a:endParaRPr lang="en-US"/>
        </a:p>
      </dgm:t>
    </dgm:pt>
    <dgm:pt modelId="{31264E0D-EC54-D147-8F1F-DE78870A4F7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Signaling an event object</a:t>
          </a:r>
          <a:endParaRPr lang="en-US" dirty="0"/>
        </a:p>
      </dgm:t>
    </dgm:pt>
    <dgm:pt modelId="{D3A0A196-B731-F344-AF80-67523C1032E5}" type="parTrans" cxnId="{492A91A5-25A7-9C43-839E-2A09FF7FA2EF}">
      <dgm:prSet/>
      <dgm:spPr/>
      <dgm:t>
        <a:bodyPr/>
        <a:lstStyle/>
        <a:p>
          <a:endParaRPr lang="en-US"/>
        </a:p>
      </dgm:t>
    </dgm:pt>
    <dgm:pt modelId="{C63DAC92-D6A3-464B-A1DE-73D455572762}" type="sibTrans" cxnId="{492A91A5-25A7-9C43-839E-2A09FF7FA2EF}">
      <dgm:prSet/>
      <dgm:spPr/>
      <dgm:t>
        <a:bodyPr/>
        <a:lstStyle/>
        <a:p>
          <a:endParaRPr lang="en-US"/>
        </a:p>
      </dgm:t>
    </dgm:pt>
    <dgm:pt modelId="{42E8BCBC-9292-0F48-A1BE-E5E4B2419807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4371C8A0-266F-E546-AA72-D6A54549FEEF}" type="parTrans" cxnId="{CC3A5599-CC36-9A45-8CB0-DF4365636217}">
      <dgm:prSet/>
      <dgm:spPr/>
      <dgm:t>
        <a:bodyPr/>
        <a:lstStyle/>
        <a:p>
          <a:endParaRPr lang="en-US"/>
        </a:p>
      </dgm:t>
    </dgm:pt>
    <dgm:pt modelId="{7878C179-C320-1E42-8AFC-A9969C1BC63C}" type="sibTrans" cxnId="{CC3A5599-CC36-9A45-8CB0-DF4365636217}">
      <dgm:prSet/>
      <dgm:spPr/>
      <dgm:t>
        <a:bodyPr/>
        <a:lstStyle/>
        <a:p>
          <a:endParaRPr lang="en-US"/>
        </a:p>
      </dgm:t>
    </dgm:pt>
    <dgm:pt modelId="{2B5AF89F-FF74-5849-B786-7587776792D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Asynchronous procedure call</a:t>
          </a:r>
          <a:endParaRPr lang="en-US" dirty="0"/>
        </a:p>
      </dgm:t>
    </dgm:pt>
    <dgm:pt modelId="{FBD837B9-610C-1D49-9126-9C5F259AFBD2}" type="parTrans" cxnId="{F669D142-DB64-5142-B7D7-63B5F751A5FE}">
      <dgm:prSet/>
      <dgm:spPr/>
      <dgm:t>
        <a:bodyPr/>
        <a:lstStyle/>
        <a:p>
          <a:endParaRPr lang="en-US"/>
        </a:p>
      </dgm:t>
    </dgm:pt>
    <dgm:pt modelId="{9BA4A00E-2442-3848-A9E5-7E9A888E177D}" type="sibTrans" cxnId="{F669D142-DB64-5142-B7D7-63B5F751A5FE}">
      <dgm:prSet/>
      <dgm:spPr/>
      <dgm:t>
        <a:bodyPr/>
        <a:lstStyle/>
        <a:p>
          <a:endParaRPr lang="en-US"/>
        </a:p>
      </dgm:t>
    </dgm:pt>
    <dgm:pt modelId="{127FDC4C-BD34-3644-B45F-7A6BE9837B3E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35C4AF0C-EF89-EC47-9B4F-441BB8E5419B}" type="parTrans" cxnId="{0D376D17-A98F-FC49-8103-9B477438B712}">
      <dgm:prSet/>
      <dgm:spPr/>
      <dgm:t>
        <a:bodyPr/>
        <a:lstStyle/>
        <a:p>
          <a:endParaRPr lang="en-US"/>
        </a:p>
      </dgm:t>
    </dgm:pt>
    <dgm:pt modelId="{7DB4583B-F341-704A-A23B-8EB62FA3742B}" type="sibTrans" cxnId="{0D376D17-A98F-FC49-8103-9B477438B712}">
      <dgm:prSet/>
      <dgm:spPr/>
      <dgm:t>
        <a:bodyPr/>
        <a:lstStyle/>
        <a:p>
          <a:endParaRPr lang="en-US"/>
        </a:p>
      </dgm:t>
    </dgm:pt>
    <dgm:pt modelId="{62326B1E-FF96-7947-B902-8E92511C3EAF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596B9F6A-943F-8B4F-BEB3-212A1633C669}" type="parTrans" cxnId="{031A3DE5-3010-EA49-96BA-C8F86ABC9EA7}">
      <dgm:prSet/>
      <dgm:spPr/>
      <dgm:t>
        <a:bodyPr/>
        <a:lstStyle/>
        <a:p>
          <a:endParaRPr lang="en-US"/>
        </a:p>
      </dgm:t>
    </dgm:pt>
    <dgm:pt modelId="{84360D79-9525-AF49-9FF5-4C49153390D6}" type="sibTrans" cxnId="{031A3DE5-3010-EA49-96BA-C8F86ABC9EA7}">
      <dgm:prSet/>
      <dgm:spPr/>
      <dgm:t>
        <a:bodyPr/>
        <a:lstStyle/>
        <a:p>
          <a:endParaRPr lang="en-US"/>
        </a:p>
      </dgm:t>
    </dgm:pt>
    <dgm:pt modelId="{92E2246D-12EC-4247-8557-5F8BF4D039E0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I/O completion ports</a:t>
          </a:r>
          <a:endParaRPr lang="en-US" dirty="0"/>
        </a:p>
      </dgm:t>
    </dgm:pt>
    <dgm:pt modelId="{4CD24E5C-6F19-C443-A583-039EA39A9730}" type="parTrans" cxnId="{45D309FD-1424-2C47-8982-411A4F58C599}">
      <dgm:prSet/>
      <dgm:spPr/>
      <dgm:t>
        <a:bodyPr/>
        <a:lstStyle/>
        <a:p>
          <a:endParaRPr lang="en-US"/>
        </a:p>
      </dgm:t>
    </dgm:pt>
    <dgm:pt modelId="{DCFC6554-4B06-FB44-891B-18F66D26298C}" type="sibTrans" cxnId="{45D309FD-1424-2C47-8982-411A4F58C599}">
      <dgm:prSet/>
      <dgm:spPr/>
      <dgm:t>
        <a:bodyPr/>
        <a:lstStyle/>
        <a:p>
          <a:endParaRPr lang="en-US"/>
        </a:p>
      </dgm:t>
    </dgm:pt>
    <dgm:pt modelId="{36BD4927-F519-B941-838E-B85AF26E3B0E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Polling</a:t>
          </a:r>
          <a:endParaRPr lang="en-US" dirty="0"/>
        </a:p>
      </dgm:t>
    </dgm:pt>
    <dgm:pt modelId="{D508A066-8E56-A345-BFC1-BC1AB9710E97}" type="parTrans" cxnId="{A39BB6E8-6788-144F-B4CD-74E1329F6558}">
      <dgm:prSet/>
      <dgm:spPr/>
      <dgm:t>
        <a:bodyPr/>
        <a:lstStyle/>
        <a:p>
          <a:endParaRPr lang="en-US"/>
        </a:p>
      </dgm:t>
    </dgm:pt>
    <dgm:pt modelId="{A3D0A93E-5D38-424C-BF98-8DB9D0A04A45}" type="sibTrans" cxnId="{A39BB6E8-6788-144F-B4CD-74E1329F6558}">
      <dgm:prSet/>
      <dgm:spPr/>
      <dgm:t>
        <a:bodyPr/>
        <a:lstStyle/>
        <a:p>
          <a:endParaRPr lang="en-US"/>
        </a:p>
      </dgm:t>
    </dgm:pt>
    <dgm:pt modelId="{97C3C67D-7346-1E41-A8B2-E2BF150E8E36}" type="pres">
      <dgm:prSet presAssocID="{FBE19E6D-BDD5-4644-A29D-36ACDC026B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6DD087-4CBE-004A-B684-A875C2BD4B26}" type="pres">
      <dgm:prSet presAssocID="{3293FBF6-E650-1542-8D80-8D4A569F64A1}" presName="composite" presStyleCnt="0"/>
      <dgm:spPr/>
    </dgm:pt>
    <dgm:pt modelId="{B45599FE-7B97-DE40-A31C-1ACE928E427C}" type="pres">
      <dgm:prSet presAssocID="{3293FBF6-E650-1542-8D80-8D4A569F64A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BB29C-D078-4941-9B2D-FA338F33E262}" type="pres">
      <dgm:prSet presAssocID="{3293FBF6-E650-1542-8D80-8D4A569F64A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B7DB60-7DAD-AB4E-AB17-5960CCB9FD7E}" type="pres">
      <dgm:prSet presAssocID="{652CBC29-C8C2-BC45-AA93-AA137BED6849}" presName="sp" presStyleCnt="0"/>
      <dgm:spPr/>
    </dgm:pt>
    <dgm:pt modelId="{F5ED4947-B60A-9446-8EDD-07C90258E9DA}" type="pres">
      <dgm:prSet presAssocID="{41761631-A6E0-2F40-9A0B-A6EC0EADEF6A}" presName="composite" presStyleCnt="0"/>
      <dgm:spPr/>
    </dgm:pt>
    <dgm:pt modelId="{118BF6F6-5B66-6448-B559-608AB20D5E79}" type="pres">
      <dgm:prSet presAssocID="{41761631-A6E0-2F40-9A0B-A6EC0EADEF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4C60E-7B7E-0243-84E7-2710D5698592}" type="pres">
      <dgm:prSet presAssocID="{41761631-A6E0-2F40-9A0B-A6EC0EADEF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FD41E-89E3-3545-BE5A-EFC58B8924C3}" type="pres">
      <dgm:prSet presAssocID="{CEA23061-2109-9247-B994-69571FE1D459}" presName="sp" presStyleCnt="0"/>
      <dgm:spPr/>
    </dgm:pt>
    <dgm:pt modelId="{6117C0FE-3E14-FA4F-AB9F-D1CDFDA4857A}" type="pres">
      <dgm:prSet presAssocID="{42E8BCBC-9292-0F48-A1BE-E5E4B2419807}" presName="composite" presStyleCnt="0"/>
      <dgm:spPr/>
    </dgm:pt>
    <dgm:pt modelId="{92652303-4D9B-F446-B07B-965FA57EA053}" type="pres">
      <dgm:prSet presAssocID="{42E8BCBC-9292-0F48-A1BE-E5E4B241980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5556D-7305-164B-AE74-DC88F9F86E9B}" type="pres">
      <dgm:prSet presAssocID="{42E8BCBC-9292-0F48-A1BE-E5E4B241980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10F27-B1B4-9344-9D92-A525F29E6890}" type="pres">
      <dgm:prSet presAssocID="{7878C179-C320-1E42-8AFC-A9969C1BC63C}" presName="sp" presStyleCnt="0"/>
      <dgm:spPr/>
    </dgm:pt>
    <dgm:pt modelId="{79CABE44-6AD9-9742-9E24-65F7277C2BEA}" type="pres">
      <dgm:prSet presAssocID="{127FDC4C-BD34-3644-B45F-7A6BE9837B3E}" presName="composite" presStyleCnt="0"/>
      <dgm:spPr/>
    </dgm:pt>
    <dgm:pt modelId="{758EED6A-6FD1-8048-8B69-CE82F355B96A}" type="pres">
      <dgm:prSet presAssocID="{127FDC4C-BD34-3644-B45F-7A6BE9837B3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9B828-311F-2242-9516-16A0CD29F6E7}" type="pres">
      <dgm:prSet presAssocID="{127FDC4C-BD34-3644-B45F-7A6BE9837B3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40C18-EE66-B441-AAE3-10A49B0BBF57}" type="pres">
      <dgm:prSet presAssocID="{7DB4583B-F341-704A-A23B-8EB62FA3742B}" presName="sp" presStyleCnt="0"/>
      <dgm:spPr/>
    </dgm:pt>
    <dgm:pt modelId="{33ABAAAF-35F0-5E40-923E-8427D8058C85}" type="pres">
      <dgm:prSet presAssocID="{62326B1E-FF96-7947-B902-8E92511C3EAF}" presName="composite" presStyleCnt="0"/>
      <dgm:spPr/>
    </dgm:pt>
    <dgm:pt modelId="{F59DF8E2-CCBD-3A42-9E35-97E588C19E1F}" type="pres">
      <dgm:prSet presAssocID="{62326B1E-FF96-7947-B902-8E92511C3EA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C28E8-D07B-654D-B390-2BC79521D3D3}" type="pres">
      <dgm:prSet presAssocID="{62326B1E-FF96-7947-B902-8E92511C3EA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BB6E8-6788-144F-B4CD-74E1329F6558}" srcId="{62326B1E-FF96-7947-B902-8E92511C3EAF}" destId="{36BD4927-F519-B941-838E-B85AF26E3B0E}" srcOrd="0" destOrd="0" parTransId="{D508A066-8E56-A345-BFC1-BC1AB9710E97}" sibTransId="{A3D0A93E-5D38-424C-BF98-8DB9D0A04A45}"/>
    <dgm:cxn modelId="{CC3A5599-CC36-9A45-8CB0-DF4365636217}" srcId="{FBE19E6D-BDD5-4644-A29D-36ACDC026B43}" destId="{42E8BCBC-9292-0F48-A1BE-E5E4B2419807}" srcOrd="2" destOrd="0" parTransId="{4371C8A0-266F-E546-AA72-D6A54549FEEF}" sibTransId="{7878C179-C320-1E42-8AFC-A9969C1BC63C}"/>
    <dgm:cxn modelId="{AA9591F1-61D7-A141-92FC-F13B801AF993}" type="presOf" srcId="{42E8BCBC-9292-0F48-A1BE-E5E4B2419807}" destId="{92652303-4D9B-F446-B07B-965FA57EA053}" srcOrd="0" destOrd="0" presId="urn:microsoft.com/office/officeart/2005/8/layout/chevron2"/>
    <dgm:cxn modelId="{30790B8D-100C-A346-A3A5-B4EB4D381E0B}" type="presOf" srcId="{92E2246D-12EC-4247-8557-5F8BF4D039E0}" destId="{13A9B828-311F-2242-9516-16A0CD29F6E7}" srcOrd="0" destOrd="0" presId="urn:microsoft.com/office/officeart/2005/8/layout/chevron2"/>
    <dgm:cxn modelId="{0D376D17-A98F-FC49-8103-9B477438B712}" srcId="{FBE19E6D-BDD5-4644-A29D-36ACDC026B43}" destId="{127FDC4C-BD34-3644-B45F-7A6BE9837B3E}" srcOrd="3" destOrd="0" parTransId="{35C4AF0C-EF89-EC47-9B4F-441BB8E5419B}" sibTransId="{7DB4583B-F341-704A-A23B-8EB62FA3742B}"/>
    <dgm:cxn modelId="{45D309FD-1424-2C47-8982-411A4F58C599}" srcId="{127FDC4C-BD34-3644-B45F-7A6BE9837B3E}" destId="{92E2246D-12EC-4247-8557-5F8BF4D039E0}" srcOrd="0" destOrd="0" parTransId="{4CD24E5C-6F19-C443-A583-039EA39A9730}" sibTransId="{DCFC6554-4B06-FB44-891B-18F66D26298C}"/>
    <dgm:cxn modelId="{674AB122-A6F0-2540-AD58-40C7DB37DCBC}" type="presOf" srcId="{2B5AF89F-FF74-5849-B786-7587776792D0}" destId="{5295556D-7305-164B-AE74-DC88F9F86E9B}" srcOrd="0" destOrd="0" presId="urn:microsoft.com/office/officeart/2005/8/layout/chevron2"/>
    <dgm:cxn modelId="{EAA5EABE-399C-1345-BB68-4A571002C2AD}" srcId="{FBE19E6D-BDD5-4644-A29D-36ACDC026B43}" destId="{41761631-A6E0-2F40-9A0B-A6EC0EADEF6A}" srcOrd="1" destOrd="0" parTransId="{9E338122-6922-D549-BCD5-4B0744E36B21}" sibTransId="{CEA23061-2109-9247-B994-69571FE1D459}"/>
    <dgm:cxn modelId="{708FA110-B137-8640-B5A7-09C87F0E5BAE}" type="presOf" srcId="{A1F8E464-0D5D-8242-991C-251E15D8AE6B}" destId="{14DBB29C-D078-4941-9B2D-FA338F33E262}" srcOrd="0" destOrd="0" presId="urn:microsoft.com/office/officeart/2005/8/layout/chevron2"/>
    <dgm:cxn modelId="{B35777DB-7CD1-7A4B-802B-A1DA014482D8}" type="presOf" srcId="{36BD4927-F519-B941-838E-B85AF26E3B0E}" destId="{73AC28E8-D07B-654D-B390-2BC79521D3D3}" srcOrd="0" destOrd="0" presId="urn:microsoft.com/office/officeart/2005/8/layout/chevron2"/>
    <dgm:cxn modelId="{031A3DE5-3010-EA49-96BA-C8F86ABC9EA7}" srcId="{FBE19E6D-BDD5-4644-A29D-36ACDC026B43}" destId="{62326B1E-FF96-7947-B902-8E92511C3EAF}" srcOrd="4" destOrd="0" parTransId="{596B9F6A-943F-8B4F-BEB3-212A1633C669}" sibTransId="{84360D79-9525-AF49-9FF5-4C49153390D6}"/>
    <dgm:cxn modelId="{492A91A5-25A7-9C43-839E-2A09FF7FA2EF}" srcId="{41761631-A6E0-2F40-9A0B-A6EC0EADEF6A}" destId="{31264E0D-EC54-D147-8F1F-DE78870A4F7E}" srcOrd="0" destOrd="0" parTransId="{D3A0A196-B731-F344-AF80-67523C1032E5}" sibTransId="{C63DAC92-D6A3-464B-A1DE-73D455572762}"/>
    <dgm:cxn modelId="{A33CB0BD-AFDA-0F49-93BB-2F950B5F42B7}" type="presOf" srcId="{127FDC4C-BD34-3644-B45F-7A6BE9837B3E}" destId="{758EED6A-6FD1-8048-8B69-CE82F355B96A}" srcOrd="0" destOrd="0" presId="urn:microsoft.com/office/officeart/2005/8/layout/chevron2"/>
    <dgm:cxn modelId="{C6BC1C07-5DBF-284F-9560-D7980B3E3C54}" type="presOf" srcId="{41761631-A6E0-2F40-9A0B-A6EC0EADEF6A}" destId="{118BF6F6-5B66-6448-B559-608AB20D5E79}" srcOrd="0" destOrd="0" presId="urn:microsoft.com/office/officeart/2005/8/layout/chevron2"/>
    <dgm:cxn modelId="{4BFD95D3-91D9-3846-B0A1-9D2B063F3A84}" type="presOf" srcId="{31264E0D-EC54-D147-8F1F-DE78870A4F7E}" destId="{D6B4C60E-7B7E-0243-84E7-2710D5698592}" srcOrd="0" destOrd="0" presId="urn:microsoft.com/office/officeart/2005/8/layout/chevron2"/>
    <dgm:cxn modelId="{6B1E9D2B-EC45-D144-99AF-FFFA235C6BB1}" srcId="{FBE19E6D-BDD5-4644-A29D-36ACDC026B43}" destId="{3293FBF6-E650-1542-8D80-8D4A569F64A1}" srcOrd="0" destOrd="0" parTransId="{F33B3E37-C635-A246-B950-CEEA79F650F2}" sibTransId="{652CBC29-C8C2-BC45-AA93-AA137BED6849}"/>
    <dgm:cxn modelId="{7C2762C9-52E4-6D4B-830D-0E3ECC987EA1}" type="presOf" srcId="{3293FBF6-E650-1542-8D80-8D4A569F64A1}" destId="{B45599FE-7B97-DE40-A31C-1ACE928E427C}" srcOrd="0" destOrd="0" presId="urn:microsoft.com/office/officeart/2005/8/layout/chevron2"/>
    <dgm:cxn modelId="{4D2C11A0-640C-BD4C-8625-5885DEB77116}" type="presOf" srcId="{62326B1E-FF96-7947-B902-8E92511C3EAF}" destId="{F59DF8E2-CCBD-3A42-9E35-97E588C19E1F}" srcOrd="0" destOrd="0" presId="urn:microsoft.com/office/officeart/2005/8/layout/chevron2"/>
    <dgm:cxn modelId="{88CF1C59-CDE6-2341-AE49-435A41AAD8F5}" type="presOf" srcId="{FBE19E6D-BDD5-4644-A29D-36ACDC026B43}" destId="{97C3C67D-7346-1E41-A8B2-E2BF150E8E36}" srcOrd="0" destOrd="0" presId="urn:microsoft.com/office/officeart/2005/8/layout/chevron2"/>
    <dgm:cxn modelId="{30ACBCE9-DE13-8E4A-B876-B54D6B575672}" srcId="{3293FBF6-E650-1542-8D80-8D4A569F64A1}" destId="{A1F8E464-0D5D-8242-991C-251E15D8AE6B}" srcOrd="0" destOrd="0" parTransId="{EA37CCC2-C508-224C-B921-923FE7E8F893}" sibTransId="{C02022AE-DBCD-AF4A-B7CE-7A4017B07DC8}"/>
    <dgm:cxn modelId="{F669D142-DB64-5142-B7D7-63B5F751A5FE}" srcId="{42E8BCBC-9292-0F48-A1BE-E5E4B2419807}" destId="{2B5AF89F-FF74-5849-B786-7587776792D0}" srcOrd="0" destOrd="0" parTransId="{FBD837B9-610C-1D49-9126-9C5F259AFBD2}" sibTransId="{9BA4A00E-2442-3848-A9E5-7E9A888E177D}"/>
    <dgm:cxn modelId="{CE1D5300-3281-B94F-A458-CC1CDD90BD84}" type="presParOf" srcId="{97C3C67D-7346-1E41-A8B2-E2BF150E8E36}" destId="{AD6DD087-4CBE-004A-B684-A875C2BD4B26}" srcOrd="0" destOrd="0" presId="urn:microsoft.com/office/officeart/2005/8/layout/chevron2"/>
    <dgm:cxn modelId="{AF831B90-AB4A-3747-BD1E-210E81B9FBAF}" type="presParOf" srcId="{AD6DD087-4CBE-004A-B684-A875C2BD4B26}" destId="{B45599FE-7B97-DE40-A31C-1ACE928E427C}" srcOrd="0" destOrd="0" presId="urn:microsoft.com/office/officeart/2005/8/layout/chevron2"/>
    <dgm:cxn modelId="{59BFC78A-944C-EC4B-A3A5-869FFDF52439}" type="presParOf" srcId="{AD6DD087-4CBE-004A-B684-A875C2BD4B26}" destId="{14DBB29C-D078-4941-9B2D-FA338F33E262}" srcOrd="1" destOrd="0" presId="urn:microsoft.com/office/officeart/2005/8/layout/chevron2"/>
    <dgm:cxn modelId="{2D69FA22-6E3E-2D48-BFA0-C3A19BFB1957}" type="presParOf" srcId="{97C3C67D-7346-1E41-A8B2-E2BF150E8E36}" destId="{6EB7DB60-7DAD-AB4E-AB17-5960CCB9FD7E}" srcOrd="1" destOrd="0" presId="urn:microsoft.com/office/officeart/2005/8/layout/chevron2"/>
    <dgm:cxn modelId="{7F467336-18D6-C046-85F5-F47CCDBF8C03}" type="presParOf" srcId="{97C3C67D-7346-1E41-A8B2-E2BF150E8E36}" destId="{F5ED4947-B60A-9446-8EDD-07C90258E9DA}" srcOrd="2" destOrd="0" presId="urn:microsoft.com/office/officeart/2005/8/layout/chevron2"/>
    <dgm:cxn modelId="{0AA64E6F-8C08-524F-9A86-84A071F3E412}" type="presParOf" srcId="{F5ED4947-B60A-9446-8EDD-07C90258E9DA}" destId="{118BF6F6-5B66-6448-B559-608AB20D5E79}" srcOrd="0" destOrd="0" presId="urn:microsoft.com/office/officeart/2005/8/layout/chevron2"/>
    <dgm:cxn modelId="{B8191216-231B-C64A-826F-EBF436695956}" type="presParOf" srcId="{F5ED4947-B60A-9446-8EDD-07C90258E9DA}" destId="{D6B4C60E-7B7E-0243-84E7-2710D5698592}" srcOrd="1" destOrd="0" presId="urn:microsoft.com/office/officeart/2005/8/layout/chevron2"/>
    <dgm:cxn modelId="{B367C5A9-0904-144F-BCF4-F7437B8F6950}" type="presParOf" srcId="{97C3C67D-7346-1E41-A8B2-E2BF150E8E36}" destId="{95FFD41E-89E3-3545-BE5A-EFC58B8924C3}" srcOrd="3" destOrd="0" presId="urn:microsoft.com/office/officeart/2005/8/layout/chevron2"/>
    <dgm:cxn modelId="{D4467F15-2F25-844F-9ABC-F2C4C8766648}" type="presParOf" srcId="{97C3C67D-7346-1E41-A8B2-E2BF150E8E36}" destId="{6117C0FE-3E14-FA4F-AB9F-D1CDFDA4857A}" srcOrd="4" destOrd="0" presId="urn:microsoft.com/office/officeart/2005/8/layout/chevron2"/>
    <dgm:cxn modelId="{619E53B2-F3AB-2644-9F0B-97B0C85A6DAF}" type="presParOf" srcId="{6117C0FE-3E14-FA4F-AB9F-D1CDFDA4857A}" destId="{92652303-4D9B-F446-B07B-965FA57EA053}" srcOrd="0" destOrd="0" presId="urn:microsoft.com/office/officeart/2005/8/layout/chevron2"/>
    <dgm:cxn modelId="{9EED9D2B-29D3-8144-A315-76994D90F8C5}" type="presParOf" srcId="{6117C0FE-3E14-FA4F-AB9F-D1CDFDA4857A}" destId="{5295556D-7305-164B-AE74-DC88F9F86E9B}" srcOrd="1" destOrd="0" presId="urn:microsoft.com/office/officeart/2005/8/layout/chevron2"/>
    <dgm:cxn modelId="{3C1C5D49-FEA6-7749-A431-5CA8B60DCC34}" type="presParOf" srcId="{97C3C67D-7346-1E41-A8B2-E2BF150E8E36}" destId="{A7710F27-B1B4-9344-9D92-A525F29E6890}" srcOrd="5" destOrd="0" presId="urn:microsoft.com/office/officeart/2005/8/layout/chevron2"/>
    <dgm:cxn modelId="{9E2AA495-4EDF-F440-8823-128158D85A52}" type="presParOf" srcId="{97C3C67D-7346-1E41-A8B2-E2BF150E8E36}" destId="{79CABE44-6AD9-9742-9E24-65F7277C2BEA}" srcOrd="6" destOrd="0" presId="urn:microsoft.com/office/officeart/2005/8/layout/chevron2"/>
    <dgm:cxn modelId="{3C0259D6-0A24-574E-A9EB-AC04BC8219C4}" type="presParOf" srcId="{79CABE44-6AD9-9742-9E24-65F7277C2BEA}" destId="{758EED6A-6FD1-8048-8B69-CE82F355B96A}" srcOrd="0" destOrd="0" presId="urn:microsoft.com/office/officeart/2005/8/layout/chevron2"/>
    <dgm:cxn modelId="{64D73648-7BC0-3D46-840F-A850CC740637}" type="presParOf" srcId="{79CABE44-6AD9-9742-9E24-65F7277C2BEA}" destId="{13A9B828-311F-2242-9516-16A0CD29F6E7}" srcOrd="1" destOrd="0" presId="urn:microsoft.com/office/officeart/2005/8/layout/chevron2"/>
    <dgm:cxn modelId="{704AC91E-9FB9-A442-913E-58A6E7F83078}" type="presParOf" srcId="{97C3C67D-7346-1E41-A8B2-E2BF150E8E36}" destId="{79240C18-EE66-B441-AAE3-10A49B0BBF57}" srcOrd="7" destOrd="0" presId="urn:microsoft.com/office/officeart/2005/8/layout/chevron2"/>
    <dgm:cxn modelId="{5EC35261-91CD-2E42-9E63-196182B0C38A}" type="presParOf" srcId="{97C3C67D-7346-1E41-A8B2-E2BF150E8E36}" destId="{33ABAAAF-35F0-5E40-923E-8427D8058C85}" srcOrd="8" destOrd="0" presId="urn:microsoft.com/office/officeart/2005/8/layout/chevron2"/>
    <dgm:cxn modelId="{12840D1D-DAB7-1A44-A129-12365EA31548}" type="presParOf" srcId="{33ABAAAF-35F0-5E40-923E-8427D8058C85}" destId="{F59DF8E2-CCBD-3A42-9E35-97E588C19E1F}" srcOrd="0" destOrd="0" presId="urn:microsoft.com/office/officeart/2005/8/layout/chevron2"/>
    <dgm:cxn modelId="{949E862E-664B-FE45-823C-7B6BE588E7D9}" type="presParOf" srcId="{33ABAAAF-35F0-5E40-923E-8427D8058C85}" destId="{73AC28E8-D07B-654D-B390-2BC79521D3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B5707B-D3C0-0941-9C4C-F7121E136A2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F7641E-1B13-B14E-A527-51A0DBA38BF8}">
      <dgm:prSet phldrT="[Text]"/>
      <dgm:spPr>
        <a:solidFill>
          <a:schemeClr val="bg1"/>
        </a:solidFill>
      </dgm:spPr>
      <dgm:t>
        <a:bodyPr/>
        <a:lstStyle/>
        <a:p>
          <a:r>
            <a:rPr lang="en-NZ" dirty="0" smtClean="0"/>
            <a:t>Hardware RAID</a:t>
          </a:r>
          <a:endParaRPr lang="en-US" dirty="0"/>
        </a:p>
      </dgm:t>
    </dgm:pt>
    <dgm:pt modelId="{9C5FE5B3-DF71-0D4C-98E7-E5543A3AF7B7}" type="parTrans" cxnId="{69747359-4F5E-614B-99EE-4D8606627452}">
      <dgm:prSet/>
      <dgm:spPr/>
      <dgm:t>
        <a:bodyPr/>
        <a:lstStyle/>
        <a:p>
          <a:endParaRPr lang="en-US"/>
        </a:p>
      </dgm:t>
    </dgm:pt>
    <dgm:pt modelId="{C41C7E76-10DE-4F40-B56A-06619A2BB021}" type="sibTrans" cxnId="{69747359-4F5E-614B-99EE-4D8606627452}">
      <dgm:prSet/>
      <dgm:spPr/>
      <dgm:t>
        <a:bodyPr/>
        <a:lstStyle/>
        <a:p>
          <a:endParaRPr lang="en-US"/>
        </a:p>
      </dgm:t>
    </dgm:pt>
    <dgm:pt modelId="{674618E3-6033-7E46-B77B-85CD07B80341}">
      <dgm:prSet/>
      <dgm:spPr/>
      <dgm:t>
        <a:bodyPr/>
        <a:lstStyle/>
        <a:p>
          <a:r>
            <a:rPr lang="en-NZ" smtClean="0"/>
            <a:t>separate physical disks combined into one or more logical disks by the disk controller or disk storage cabinet hardware</a:t>
          </a:r>
          <a:endParaRPr lang="en-NZ" dirty="0" smtClean="0"/>
        </a:p>
      </dgm:t>
    </dgm:pt>
    <dgm:pt modelId="{0643A825-6F91-6C4B-A094-14B152DC38AB}" type="parTrans" cxnId="{B41810D0-AA13-6C40-92A3-185F0302EC4E}">
      <dgm:prSet/>
      <dgm:spPr/>
      <dgm:t>
        <a:bodyPr/>
        <a:lstStyle/>
        <a:p>
          <a:endParaRPr lang="en-US"/>
        </a:p>
      </dgm:t>
    </dgm:pt>
    <dgm:pt modelId="{00D38E59-702F-2D4A-B49E-582B1E1FF307}" type="sibTrans" cxnId="{B41810D0-AA13-6C40-92A3-185F0302EC4E}">
      <dgm:prSet/>
      <dgm:spPr/>
      <dgm:t>
        <a:bodyPr/>
        <a:lstStyle/>
        <a:p>
          <a:endParaRPr lang="en-US"/>
        </a:p>
      </dgm:t>
    </dgm:pt>
    <dgm:pt modelId="{D6661C63-B937-EA4D-A4C2-7160C5C2161F}">
      <dgm:prSet/>
      <dgm:spPr>
        <a:solidFill>
          <a:schemeClr val="bg1"/>
        </a:solidFill>
      </dgm:spPr>
      <dgm:t>
        <a:bodyPr/>
        <a:lstStyle/>
        <a:p>
          <a:r>
            <a:rPr lang="en-NZ" smtClean="0"/>
            <a:t>Software RAID</a:t>
          </a:r>
          <a:endParaRPr lang="en-NZ" dirty="0" smtClean="0"/>
        </a:p>
      </dgm:t>
    </dgm:pt>
    <dgm:pt modelId="{BED38D33-0525-A54C-AD28-1A5EBDB5EC00}" type="parTrans" cxnId="{55C814E4-B95A-D049-A9C2-E39265238EED}">
      <dgm:prSet/>
      <dgm:spPr/>
      <dgm:t>
        <a:bodyPr/>
        <a:lstStyle/>
        <a:p>
          <a:endParaRPr lang="en-US"/>
        </a:p>
      </dgm:t>
    </dgm:pt>
    <dgm:pt modelId="{F1F4D10E-784B-AB43-9DDA-507EF2C86DB0}" type="sibTrans" cxnId="{55C814E4-B95A-D049-A9C2-E39265238EED}">
      <dgm:prSet/>
      <dgm:spPr/>
      <dgm:t>
        <a:bodyPr/>
        <a:lstStyle/>
        <a:p>
          <a:endParaRPr lang="en-US"/>
        </a:p>
      </dgm:t>
    </dgm:pt>
    <dgm:pt modelId="{A541E5DC-2764-1946-8D10-38F46482C775}">
      <dgm:prSet/>
      <dgm:spPr>
        <a:solidFill>
          <a:srgbClr val="660066"/>
        </a:solidFill>
      </dgm:spPr>
      <dgm:t>
        <a:bodyPr/>
        <a:lstStyle/>
        <a:p>
          <a:r>
            <a:rPr lang="en-NZ" dirty="0" smtClean="0"/>
            <a:t>noncontiguous disk space combined into one or more logical partitions by the fault-tolerant software disk driver, FTDISK</a:t>
          </a:r>
        </a:p>
      </dgm:t>
    </dgm:pt>
    <dgm:pt modelId="{BB20F27A-BEC1-9146-900D-9FF88BF74988}" type="parTrans" cxnId="{759BF016-8899-7945-B9FE-F211CD9CFE75}">
      <dgm:prSet/>
      <dgm:spPr/>
      <dgm:t>
        <a:bodyPr/>
        <a:lstStyle/>
        <a:p>
          <a:endParaRPr lang="en-US"/>
        </a:p>
      </dgm:t>
    </dgm:pt>
    <dgm:pt modelId="{608AEC0D-CBBC-F344-B117-0A497DEE74A8}" type="sibTrans" cxnId="{759BF016-8899-7945-B9FE-F211CD9CFE75}">
      <dgm:prSet/>
      <dgm:spPr/>
      <dgm:t>
        <a:bodyPr/>
        <a:lstStyle/>
        <a:p>
          <a:endParaRPr lang="en-US"/>
        </a:p>
      </dgm:t>
    </dgm:pt>
    <dgm:pt modelId="{458440DD-5102-2744-B110-D752F7D2F6FA}" type="pres">
      <dgm:prSet presAssocID="{33B5707B-D3C0-0941-9C4C-F7121E136A2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C62708-712B-0941-9A57-82761FB06879}" type="pres">
      <dgm:prSet presAssocID="{6DF7641E-1B13-B14E-A527-51A0DBA38BF8}" presName="compNode" presStyleCnt="0"/>
      <dgm:spPr/>
    </dgm:pt>
    <dgm:pt modelId="{B4D67082-06DB-0946-AE5D-30857D6D3D2E}" type="pres">
      <dgm:prSet presAssocID="{6DF7641E-1B13-B14E-A527-51A0DBA38BF8}" presName="aNode" presStyleLbl="bgShp" presStyleIdx="0" presStyleCnt="2"/>
      <dgm:spPr/>
      <dgm:t>
        <a:bodyPr/>
        <a:lstStyle/>
        <a:p>
          <a:endParaRPr lang="en-US"/>
        </a:p>
      </dgm:t>
    </dgm:pt>
    <dgm:pt modelId="{A48054BB-2972-3A4B-AD3C-CBE1BD8DBBC8}" type="pres">
      <dgm:prSet presAssocID="{6DF7641E-1B13-B14E-A527-51A0DBA38BF8}" presName="textNode" presStyleLbl="bgShp" presStyleIdx="0" presStyleCnt="2"/>
      <dgm:spPr/>
      <dgm:t>
        <a:bodyPr/>
        <a:lstStyle/>
        <a:p>
          <a:endParaRPr lang="en-US"/>
        </a:p>
      </dgm:t>
    </dgm:pt>
    <dgm:pt modelId="{D9084BE5-F54F-2C41-A0FC-28040295CD5E}" type="pres">
      <dgm:prSet presAssocID="{6DF7641E-1B13-B14E-A527-51A0DBA38BF8}" presName="compChildNode" presStyleCnt="0"/>
      <dgm:spPr/>
    </dgm:pt>
    <dgm:pt modelId="{5F4CC834-7DA3-3E4F-9CC9-E6148FD8C66F}" type="pres">
      <dgm:prSet presAssocID="{6DF7641E-1B13-B14E-A527-51A0DBA38BF8}" presName="theInnerList" presStyleCnt="0"/>
      <dgm:spPr/>
    </dgm:pt>
    <dgm:pt modelId="{4FBD7C09-6140-CD45-BA07-24925AC7DC46}" type="pres">
      <dgm:prSet presAssocID="{674618E3-6033-7E46-B77B-85CD07B80341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86674-523E-354E-85BD-7F7B1DC22C91}" type="pres">
      <dgm:prSet presAssocID="{6DF7641E-1B13-B14E-A527-51A0DBA38BF8}" presName="aSpace" presStyleCnt="0"/>
      <dgm:spPr/>
    </dgm:pt>
    <dgm:pt modelId="{33102CC3-8755-0949-B672-95F2A222069A}" type="pres">
      <dgm:prSet presAssocID="{D6661C63-B937-EA4D-A4C2-7160C5C2161F}" presName="compNode" presStyleCnt="0"/>
      <dgm:spPr/>
    </dgm:pt>
    <dgm:pt modelId="{5E085BB6-D0CC-324A-A3D9-62DDEEA5C401}" type="pres">
      <dgm:prSet presAssocID="{D6661C63-B937-EA4D-A4C2-7160C5C2161F}" presName="aNode" presStyleLbl="bgShp" presStyleIdx="1" presStyleCnt="2"/>
      <dgm:spPr/>
      <dgm:t>
        <a:bodyPr/>
        <a:lstStyle/>
        <a:p>
          <a:endParaRPr lang="en-US"/>
        </a:p>
      </dgm:t>
    </dgm:pt>
    <dgm:pt modelId="{FDEEDC01-6CC7-D143-B1A7-C1972D8DB300}" type="pres">
      <dgm:prSet presAssocID="{D6661C63-B937-EA4D-A4C2-7160C5C2161F}" presName="textNode" presStyleLbl="bgShp" presStyleIdx="1" presStyleCnt="2"/>
      <dgm:spPr/>
      <dgm:t>
        <a:bodyPr/>
        <a:lstStyle/>
        <a:p>
          <a:endParaRPr lang="en-US"/>
        </a:p>
      </dgm:t>
    </dgm:pt>
    <dgm:pt modelId="{D317B15F-3872-1840-A089-68BEA31A167C}" type="pres">
      <dgm:prSet presAssocID="{D6661C63-B937-EA4D-A4C2-7160C5C2161F}" presName="compChildNode" presStyleCnt="0"/>
      <dgm:spPr/>
    </dgm:pt>
    <dgm:pt modelId="{12FB145F-74C3-C741-B55E-35B7BD8B8029}" type="pres">
      <dgm:prSet presAssocID="{D6661C63-B937-EA4D-A4C2-7160C5C2161F}" presName="theInnerList" presStyleCnt="0"/>
      <dgm:spPr/>
    </dgm:pt>
    <dgm:pt modelId="{381A9C8A-15A8-FB49-94EF-F7A53EEC0AB9}" type="pres">
      <dgm:prSet presAssocID="{A541E5DC-2764-1946-8D10-38F46482C775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1810D0-AA13-6C40-92A3-185F0302EC4E}" srcId="{6DF7641E-1B13-B14E-A527-51A0DBA38BF8}" destId="{674618E3-6033-7E46-B77B-85CD07B80341}" srcOrd="0" destOrd="0" parTransId="{0643A825-6F91-6C4B-A094-14B152DC38AB}" sibTransId="{00D38E59-702F-2D4A-B49E-582B1E1FF307}"/>
    <dgm:cxn modelId="{69747359-4F5E-614B-99EE-4D8606627452}" srcId="{33B5707B-D3C0-0941-9C4C-F7121E136A2C}" destId="{6DF7641E-1B13-B14E-A527-51A0DBA38BF8}" srcOrd="0" destOrd="0" parTransId="{9C5FE5B3-DF71-0D4C-98E7-E5543A3AF7B7}" sibTransId="{C41C7E76-10DE-4F40-B56A-06619A2BB021}"/>
    <dgm:cxn modelId="{759BF016-8899-7945-B9FE-F211CD9CFE75}" srcId="{D6661C63-B937-EA4D-A4C2-7160C5C2161F}" destId="{A541E5DC-2764-1946-8D10-38F46482C775}" srcOrd="0" destOrd="0" parTransId="{BB20F27A-BEC1-9146-900D-9FF88BF74988}" sibTransId="{608AEC0D-CBBC-F344-B117-0A497DEE74A8}"/>
    <dgm:cxn modelId="{492CE749-0BA9-174E-9775-CBE0047058A6}" type="presOf" srcId="{D6661C63-B937-EA4D-A4C2-7160C5C2161F}" destId="{FDEEDC01-6CC7-D143-B1A7-C1972D8DB300}" srcOrd="1" destOrd="0" presId="urn:microsoft.com/office/officeart/2005/8/layout/lProcess2"/>
    <dgm:cxn modelId="{1515FBFC-C854-9D48-AED4-26D6CD9D5A90}" type="presOf" srcId="{674618E3-6033-7E46-B77B-85CD07B80341}" destId="{4FBD7C09-6140-CD45-BA07-24925AC7DC46}" srcOrd="0" destOrd="0" presId="urn:microsoft.com/office/officeart/2005/8/layout/lProcess2"/>
    <dgm:cxn modelId="{55C814E4-B95A-D049-A9C2-E39265238EED}" srcId="{33B5707B-D3C0-0941-9C4C-F7121E136A2C}" destId="{D6661C63-B937-EA4D-A4C2-7160C5C2161F}" srcOrd="1" destOrd="0" parTransId="{BED38D33-0525-A54C-AD28-1A5EBDB5EC00}" sibTransId="{F1F4D10E-784B-AB43-9DDA-507EF2C86DB0}"/>
    <dgm:cxn modelId="{EE4EE48E-BBD7-7C4D-B949-B59AFF7E239C}" type="presOf" srcId="{6DF7641E-1B13-B14E-A527-51A0DBA38BF8}" destId="{B4D67082-06DB-0946-AE5D-30857D6D3D2E}" srcOrd="0" destOrd="0" presId="urn:microsoft.com/office/officeart/2005/8/layout/lProcess2"/>
    <dgm:cxn modelId="{6F758964-07C9-AF43-9B56-C79087687A7A}" type="presOf" srcId="{6DF7641E-1B13-B14E-A527-51A0DBA38BF8}" destId="{A48054BB-2972-3A4B-AD3C-CBE1BD8DBBC8}" srcOrd="1" destOrd="0" presId="urn:microsoft.com/office/officeart/2005/8/layout/lProcess2"/>
    <dgm:cxn modelId="{7A0232AB-95EE-6A49-9230-5B5FF867AFA9}" type="presOf" srcId="{33B5707B-D3C0-0941-9C4C-F7121E136A2C}" destId="{458440DD-5102-2744-B110-D752F7D2F6FA}" srcOrd="0" destOrd="0" presId="urn:microsoft.com/office/officeart/2005/8/layout/lProcess2"/>
    <dgm:cxn modelId="{60420E5B-97DF-644A-B572-685196021C44}" type="presOf" srcId="{A541E5DC-2764-1946-8D10-38F46482C775}" destId="{381A9C8A-15A8-FB49-94EF-F7A53EEC0AB9}" srcOrd="0" destOrd="0" presId="urn:microsoft.com/office/officeart/2005/8/layout/lProcess2"/>
    <dgm:cxn modelId="{B9A5BBDE-EC50-EB40-A164-3537E18A27BA}" type="presOf" srcId="{D6661C63-B937-EA4D-A4C2-7160C5C2161F}" destId="{5E085BB6-D0CC-324A-A3D9-62DDEEA5C401}" srcOrd="0" destOrd="0" presId="urn:microsoft.com/office/officeart/2005/8/layout/lProcess2"/>
    <dgm:cxn modelId="{2AB4C065-B345-7D42-9FAA-3CB3586E4817}" type="presParOf" srcId="{458440DD-5102-2744-B110-D752F7D2F6FA}" destId="{C3C62708-712B-0941-9A57-82761FB06879}" srcOrd="0" destOrd="0" presId="urn:microsoft.com/office/officeart/2005/8/layout/lProcess2"/>
    <dgm:cxn modelId="{A3BF126C-00AB-6E4D-A833-7FA59E68FEAC}" type="presParOf" srcId="{C3C62708-712B-0941-9A57-82761FB06879}" destId="{B4D67082-06DB-0946-AE5D-30857D6D3D2E}" srcOrd="0" destOrd="0" presId="urn:microsoft.com/office/officeart/2005/8/layout/lProcess2"/>
    <dgm:cxn modelId="{9DFA82B9-741C-894E-B597-7F845B546371}" type="presParOf" srcId="{C3C62708-712B-0941-9A57-82761FB06879}" destId="{A48054BB-2972-3A4B-AD3C-CBE1BD8DBBC8}" srcOrd="1" destOrd="0" presId="urn:microsoft.com/office/officeart/2005/8/layout/lProcess2"/>
    <dgm:cxn modelId="{5C3085AB-77B7-6A46-B0A9-151AE947F1B9}" type="presParOf" srcId="{C3C62708-712B-0941-9A57-82761FB06879}" destId="{D9084BE5-F54F-2C41-A0FC-28040295CD5E}" srcOrd="2" destOrd="0" presId="urn:microsoft.com/office/officeart/2005/8/layout/lProcess2"/>
    <dgm:cxn modelId="{8CC1DCAE-2E3A-104D-A27B-B1F542E358CA}" type="presParOf" srcId="{D9084BE5-F54F-2C41-A0FC-28040295CD5E}" destId="{5F4CC834-7DA3-3E4F-9CC9-E6148FD8C66F}" srcOrd="0" destOrd="0" presId="urn:microsoft.com/office/officeart/2005/8/layout/lProcess2"/>
    <dgm:cxn modelId="{A25A5BF7-3C8C-944B-BF2F-55CBA2644A1B}" type="presParOf" srcId="{5F4CC834-7DA3-3E4F-9CC9-E6148FD8C66F}" destId="{4FBD7C09-6140-CD45-BA07-24925AC7DC46}" srcOrd="0" destOrd="0" presId="urn:microsoft.com/office/officeart/2005/8/layout/lProcess2"/>
    <dgm:cxn modelId="{18D05F0E-570D-BA41-A99F-8204C4BEAD32}" type="presParOf" srcId="{458440DD-5102-2744-B110-D752F7D2F6FA}" destId="{FF486674-523E-354E-85BD-7F7B1DC22C91}" srcOrd="1" destOrd="0" presId="urn:microsoft.com/office/officeart/2005/8/layout/lProcess2"/>
    <dgm:cxn modelId="{DDE2DF8C-B682-E448-8DE3-B70A7C9517D1}" type="presParOf" srcId="{458440DD-5102-2744-B110-D752F7D2F6FA}" destId="{33102CC3-8755-0949-B672-95F2A222069A}" srcOrd="2" destOrd="0" presId="urn:microsoft.com/office/officeart/2005/8/layout/lProcess2"/>
    <dgm:cxn modelId="{A3D69CE4-F44E-3E4E-8E57-19702C4D37A4}" type="presParOf" srcId="{33102CC3-8755-0949-B672-95F2A222069A}" destId="{5E085BB6-D0CC-324A-A3D9-62DDEEA5C401}" srcOrd="0" destOrd="0" presId="urn:microsoft.com/office/officeart/2005/8/layout/lProcess2"/>
    <dgm:cxn modelId="{5CF3D172-8294-B14F-A68C-CFB453A401F5}" type="presParOf" srcId="{33102CC3-8755-0949-B672-95F2A222069A}" destId="{FDEEDC01-6CC7-D143-B1A7-C1972D8DB300}" srcOrd="1" destOrd="0" presId="urn:microsoft.com/office/officeart/2005/8/layout/lProcess2"/>
    <dgm:cxn modelId="{4907E8A9-5385-3F4B-9982-8C2FEEC4A0C3}" type="presParOf" srcId="{33102CC3-8755-0949-B672-95F2A222069A}" destId="{D317B15F-3872-1840-A089-68BEA31A167C}" srcOrd="2" destOrd="0" presId="urn:microsoft.com/office/officeart/2005/8/layout/lProcess2"/>
    <dgm:cxn modelId="{8766159D-867C-854C-8239-BC5D7D57B0A8}" type="presParOf" srcId="{D317B15F-3872-1840-A089-68BEA31A167C}" destId="{12FB145F-74C3-C741-B55E-35B7BD8B8029}" srcOrd="0" destOrd="0" presId="urn:microsoft.com/office/officeart/2005/8/layout/lProcess2"/>
    <dgm:cxn modelId="{9B350572-DB9B-EF43-883B-D81E05AFBA31}" type="presParOf" srcId="{12FB145F-74C3-C741-B55E-35B7BD8B8029}" destId="{381A9C8A-15A8-FB49-94EF-F7A53EEC0A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BA960-BEFB-C746-A5D5-5F249C882C2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96F84-566A-D845-B0DD-1BCBE90FF02A}">
      <dgm:prSet phldrT="[Text]"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Rate</a:t>
          </a:r>
          <a:endParaRPr lang="en-US" dirty="0"/>
        </a:p>
      </dgm:t>
    </dgm:pt>
    <dgm:pt modelId="{3E021B1E-D991-724A-8330-99B807D8033E}" type="parTrans" cxnId="{4FF86F33-FD69-2648-B14B-002EEB130CAE}">
      <dgm:prSet/>
      <dgm:spPr/>
      <dgm:t>
        <a:bodyPr/>
        <a:lstStyle/>
        <a:p>
          <a:endParaRPr lang="en-US"/>
        </a:p>
      </dgm:t>
    </dgm:pt>
    <dgm:pt modelId="{BA763D3F-6D97-7944-92E1-B05AD874774C}" type="sibTrans" cxnId="{4FF86F33-FD69-2648-B14B-002EEB130CAE}">
      <dgm:prSet/>
      <dgm:spPr/>
      <dgm:t>
        <a:bodyPr/>
        <a:lstStyle/>
        <a:p>
          <a:endParaRPr lang="en-US"/>
        </a:p>
      </dgm:t>
    </dgm:pt>
    <dgm:pt modelId="{7D75AE8C-554D-F445-ACDE-E84D4ED8E9BD}">
      <dgm:prSet/>
      <dgm:spPr/>
      <dgm:t>
        <a:bodyPr/>
        <a:lstStyle/>
        <a:p>
          <a:r>
            <a:rPr lang="en-NZ" dirty="0" smtClean="0"/>
            <a:t>there may be differences of magnitude between the data transfer rates</a:t>
          </a:r>
        </a:p>
      </dgm:t>
    </dgm:pt>
    <dgm:pt modelId="{1248E283-DF9E-BD44-86AA-7BA28211F8E3}" type="parTrans" cxnId="{E4788B57-1053-8442-8F8C-99693B46F486}">
      <dgm:prSet/>
      <dgm:spPr/>
      <dgm:t>
        <a:bodyPr/>
        <a:lstStyle/>
        <a:p>
          <a:endParaRPr lang="en-US"/>
        </a:p>
      </dgm:t>
    </dgm:pt>
    <dgm:pt modelId="{2D877A58-3376-4A46-9C1B-D64C3FFA36DD}" type="sibTrans" cxnId="{E4788B57-1053-8442-8F8C-99693B46F486}">
      <dgm:prSet/>
      <dgm:spPr/>
      <dgm:t>
        <a:bodyPr/>
        <a:lstStyle/>
        <a:p>
          <a:endParaRPr lang="en-US"/>
        </a:p>
      </dgm:t>
    </dgm:pt>
    <dgm:pt modelId="{66052A6D-8A96-7842-AD6D-3449E8E81A31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Application</a:t>
          </a:r>
        </a:p>
      </dgm:t>
    </dgm:pt>
    <dgm:pt modelId="{29D5FBE9-83BF-C14C-8238-9D74130A62F3}" type="parTrans" cxnId="{2B500D41-3A00-134E-9CA9-A75BED337B39}">
      <dgm:prSet/>
      <dgm:spPr/>
      <dgm:t>
        <a:bodyPr/>
        <a:lstStyle/>
        <a:p>
          <a:endParaRPr lang="en-US"/>
        </a:p>
      </dgm:t>
    </dgm:pt>
    <dgm:pt modelId="{AAA56561-F6FA-F343-AE53-43BE969F5BDA}" type="sibTrans" cxnId="{2B500D41-3A00-134E-9CA9-A75BED337B39}">
      <dgm:prSet/>
      <dgm:spPr/>
      <dgm:t>
        <a:bodyPr/>
        <a:lstStyle/>
        <a:p>
          <a:endParaRPr lang="en-US"/>
        </a:p>
      </dgm:t>
    </dgm:pt>
    <dgm:pt modelId="{638D3B16-1FBC-6A48-90BF-28B0491A0AD3}">
      <dgm:prSet/>
      <dgm:spPr/>
      <dgm:t>
        <a:bodyPr/>
        <a:lstStyle/>
        <a:p>
          <a:pPr marL="0" indent="398463"/>
          <a:r>
            <a:rPr lang="en-NZ" dirty="0" smtClean="0"/>
            <a:t>	the use to which a device is put has an influence on the software</a:t>
          </a:r>
        </a:p>
      </dgm:t>
    </dgm:pt>
    <dgm:pt modelId="{913F298B-06FE-DA4B-B785-721EA24F8978}" type="parTrans" cxnId="{5786DFD0-EEB4-1546-9BD5-DBAAC5569B2D}">
      <dgm:prSet/>
      <dgm:spPr/>
      <dgm:t>
        <a:bodyPr/>
        <a:lstStyle/>
        <a:p>
          <a:endParaRPr lang="en-US"/>
        </a:p>
      </dgm:t>
    </dgm:pt>
    <dgm:pt modelId="{A058525F-E1EF-7645-9498-03B002CA86EB}" type="sibTrans" cxnId="{5786DFD0-EEB4-1546-9BD5-DBAAC5569B2D}">
      <dgm:prSet/>
      <dgm:spPr/>
      <dgm:t>
        <a:bodyPr/>
        <a:lstStyle/>
        <a:p>
          <a:endParaRPr lang="en-US"/>
        </a:p>
      </dgm:t>
    </dgm:pt>
    <dgm:pt modelId="{82594DB4-688B-FB4A-8C60-0CAEBA8B2ADC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Complexity of Control</a:t>
          </a:r>
        </a:p>
      </dgm:t>
    </dgm:pt>
    <dgm:pt modelId="{E779F855-1F36-3440-B227-E5E2E3680554}" type="parTrans" cxnId="{D4886F37-270E-8B43-9C92-D433B16D05CA}">
      <dgm:prSet/>
      <dgm:spPr/>
      <dgm:t>
        <a:bodyPr/>
        <a:lstStyle/>
        <a:p>
          <a:endParaRPr lang="en-US"/>
        </a:p>
      </dgm:t>
    </dgm:pt>
    <dgm:pt modelId="{EBD97AB5-20E0-C543-853F-2C5984CE54AA}" type="sibTrans" cxnId="{D4886F37-270E-8B43-9C92-D433B16D05CA}">
      <dgm:prSet/>
      <dgm:spPr/>
      <dgm:t>
        <a:bodyPr/>
        <a:lstStyle/>
        <a:p>
          <a:endParaRPr lang="en-US"/>
        </a:p>
      </dgm:t>
    </dgm:pt>
    <dgm:pt modelId="{D4E7D757-3F16-2D48-B7D3-6685B95EAD51}">
      <dgm:prSet/>
      <dgm:spPr/>
      <dgm:t>
        <a:bodyPr/>
        <a:lstStyle/>
        <a:p>
          <a:pPr marL="858838" indent="52388"/>
          <a:r>
            <a:rPr lang="en-NZ" dirty="0" smtClean="0"/>
            <a:t> the effect on the operating system is filtered by the complexity of the I/O module that controls the device</a:t>
          </a:r>
        </a:p>
      </dgm:t>
    </dgm:pt>
    <dgm:pt modelId="{A951A92D-1DFE-9640-A5E7-9394723DE6A1}" type="parTrans" cxnId="{F8A09EAB-1BE7-2148-BCD8-5DA3A7AE05BE}">
      <dgm:prSet/>
      <dgm:spPr/>
      <dgm:t>
        <a:bodyPr/>
        <a:lstStyle/>
        <a:p>
          <a:endParaRPr lang="en-US"/>
        </a:p>
      </dgm:t>
    </dgm:pt>
    <dgm:pt modelId="{25F77210-B08A-514B-9F0B-34F74BCA0D60}" type="sibTrans" cxnId="{F8A09EAB-1BE7-2148-BCD8-5DA3A7AE05BE}">
      <dgm:prSet/>
      <dgm:spPr/>
      <dgm:t>
        <a:bodyPr/>
        <a:lstStyle/>
        <a:p>
          <a:endParaRPr lang="en-US"/>
        </a:p>
      </dgm:t>
    </dgm:pt>
    <dgm:pt modelId="{49B81AD8-1E1F-7D49-B975-E49BE4C0D952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Unit of Transfer</a:t>
          </a:r>
        </a:p>
      </dgm:t>
    </dgm:pt>
    <dgm:pt modelId="{A253DD59-B0FB-A843-8640-92378E35B6B5}" type="parTrans" cxnId="{690C92C5-6668-5E45-AF32-FECE2827CB2A}">
      <dgm:prSet/>
      <dgm:spPr/>
      <dgm:t>
        <a:bodyPr/>
        <a:lstStyle/>
        <a:p>
          <a:endParaRPr lang="en-US"/>
        </a:p>
      </dgm:t>
    </dgm:pt>
    <dgm:pt modelId="{17122C77-C1A4-3F4C-8D60-FF2C723E84F0}" type="sibTrans" cxnId="{690C92C5-6668-5E45-AF32-FECE2827CB2A}">
      <dgm:prSet/>
      <dgm:spPr/>
      <dgm:t>
        <a:bodyPr/>
        <a:lstStyle/>
        <a:p>
          <a:endParaRPr lang="en-US"/>
        </a:p>
      </dgm:t>
    </dgm:pt>
    <dgm:pt modelId="{6D79366A-E3B2-6248-ABC8-44E8B26DD02D}">
      <dgm:prSet/>
      <dgm:spPr/>
      <dgm:t>
        <a:bodyPr/>
        <a:lstStyle/>
        <a:p>
          <a:pPr marL="0" indent="1308100"/>
          <a:r>
            <a:rPr lang="en-NZ" dirty="0" smtClean="0"/>
            <a:t>  data may be transferred as a stream of bytes or characters or in larger blocks</a:t>
          </a:r>
        </a:p>
      </dgm:t>
    </dgm:pt>
    <dgm:pt modelId="{E10DA35A-D379-344F-BD13-3D0AE69BA9E3}" type="parTrans" cxnId="{57F81773-9562-6442-A4C2-57EAD71F7A74}">
      <dgm:prSet/>
      <dgm:spPr/>
      <dgm:t>
        <a:bodyPr/>
        <a:lstStyle/>
        <a:p>
          <a:endParaRPr lang="en-US"/>
        </a:p>
      </dgm:t>
    </dgm:pt>
    <dgm:pt modelId="{B6BF6CDF-8407-CE45-A4DA-BAF99E997F22}" type="sibTrans" cxnId="{57F81773-9562-6442-A4C2-57EAD71F7A74}">
      <dgm:prSet/>
      <dgm:spPr/>
      <dgm:t>
        <a:bodyPr/>
        <a:lstStyle/>
        <a:p>
          <a:endParaRPr lang="en-US"/>
        </a:p>
      </dgm:t>
    </dgm:pt>
    <dgm:pt modelId="{02F18109-C4A5-4748-953A-CDD1B970AEEE}">
      <dgm:prSet/>
      <dgm:spPr>
        <a:solidFill>
          <a:srgbClr val="660066"/>
        </a:solidFill>
      </dgm:spPr>
      <dgm:t>
        <a:bodyPr/>
        <a:lstStyle/>
        <a:p>
          <a:pPr algn="ctr"/>
          <a:r>
            <a:rPr lang="en-NZ" i="1" dirty="0" smtClean="0"/>
            <a:t>Data Representation</a:t>
          </a:r>
        </a:p>
      </dgm:t>
    </dgm:pt>
    <dgm:pt modelId="{C5B7C849-7308-A543-9C95-E3B8C1FD82A1}" type="parTrans" cxnId="{B332E9AC-B37A-F74F-A339-AE0E725BC7E7}">
      <dgm:prSet/>
      <dgm:spPr/>
      <dgm:t>
        <a:bodyPr/>
        <a:lstStyle/>
        <a:p>
          <a:endParaRPr lang="en-US"/>
        </a:p>
      </dgm:t>
    </dgm:pt>
    <dgm:pt modelId="{12F577A5-6F45-1042-916C-4EDAFCDB6B3D}" type="sibTrans" cxnId="{B332E9AC-B37A-F74F-A339-AE0E725BC7E7}">
      <dgm:prSet/>
      <dgm:spPr/>
      <dgm:t>
        <a:bodyPr/>
        <a:lstStyle/>
        <a:p>
          <a:endParaRPr lang="en-US"/>
        </a:p>
      </dgm:t>
    </dgm:pt>
    <dgm:pt modelId="{438271F7-0236-D043-BEF0-6191E5C5996C}">
      <dgm:prSet/>
      <dgm:spPr/>
      <dgm:t>
        <a:bodyPr/>
        <a:lstStyle/>
        <a:p>
          <a:pPr marL="0" indent="1770063"/>
          <a:r>
            <a:rPr lang="en-NZ" dirty="0" smtClean="0"/>
            <a:t>  different data encoding schemes are used by different devices</a:t>
          </a:r>
        </a:p>
      </dgm:t>
    </dgm:pt>
    <dgm:pt modelId="{CB3EE04E-1709-824F-A842-F5608FB1E913}" type="parTrans" cxnId="{2A0059D7-9FD6-6E4C-A72A-D5E03635E9E7}">
      <dgm:prSet/>
      <dgm:spPr/>
      <dgm:t>
        <a:bodyPr/>
        <a:lstStyle/>
        <a:p>
          <a:endParaRPr lang="en-US"/>
        </a:p>
      </dgm:t>
    </dgm:pt>
    <dgm:pt modelId="{C52A4494-E629-3B43-AA25-C0410C8736D5}" type="sibTrans" cxnId="{2A0059D7-9FD6-6E4C-A72A-D5E03635E9E7}">
      <dgm:prSet/>
      <dgm:spPr/>
      <dgm:t>
        <a:bodyPr/>
        <a:lstStyle/>
        <a:p>
          <a:endParaRPr lang="en-US"/>
        </a:p>
      </dgm:t>
    </dgm:pt>
    <dgm:pt modelId="{DCF3D23A-4E61-864A-9A13-21C6263AC075}">
      <dgm:prSet/>
      <dgm:spPr>
        <a:solidFill>
          <a:srgbClr val="660066"/>
        </a:solidFill>
      </dgm:spPr>
      <dgm:t>
        <a:bodyPr/>
        <a:lstStyle/>
        <a:p>
          <a:r>
            <a:rPr lang="en-NZ" i="1" dirty="0" smtClean="0"/>
            <a:t>Error Conditions</a:t>
          </a:r>
        </a:p>
      </dgm:t>
    </dgm:pt>
    <dgm:pt modelId="{D248430D-B964-F24C-BFF8-173537E44D94}" type="parTrans" cxnId="{6D859051-0E01-514B-AA88-2D5E7D9C4142}">
      <dgm:prSet/>
      <dgm:spPr/>
      <dgm:t>
        <a:bodyPr/>
        <a:lstStyle/>
        <a:p>
          <a:endParaRPr lang="en-US"/>
        </a:p>
      </dgm:t>
    </dgm:pt>
    <dgm:pt modelId="{EF21B9FC-B403-BC4A-B757-17A083800AF6}" type="sibTrans" cxnId="{6D859051-0E01-514B-AA88-2D5E7D9C4142}">
      <dgm:prSet/>
      <dgm:spPr/>
      <dgm:t>
        <a:bodyPr/>
        <a:lstStyle/>
        <a:p>
          <a:endParaRPr lang="en-US"/>
        </a:p>
      </dgm:t>
    </dgm:pt>
    <dgm:pt modelId="{3428AA22-593F-B44D-A3A1-83F5557952BD}">
      <dgm:prSet/>
      <dgm:spPr/>
      <dgm:t>
        <a:bodyPr/>
        <a:lstStyle/>
        <a:p>
          <a:pPr marL="0" indent="2347913"/>
          <a:r>
            <a:rPr lang="en-NZ" dirty="0" smtClean="0"/>
            <a:t> the nature of errors, the way in which they are reported, their consequences, and the 					available range of responses differs from one device to another</a:t>
          </a:r>
          <a:endParaRPr lang="en-NZ" dirty="0"/>
        </a:p>
      </dgm:t>
    </dgm:pt>
    <dgm:pt modelId="{0EBB960A-1086-3242-8252-44CD423FDCB4}" type="parTrans" cxnId="{4B48EE5B-8BB1-F246-A1DE-80C49ED9880F}">
      <dgm:prSet/>
      <dgm:spPr/>
      <dgm:t>
        <a:bodyPr/>
        <a:lstStyle/>
        <a:p>
          <a:endParaRPr lang="en-US"/>
        </a:p>
      </dgm:t>
    </dgm:pt>
    <dgm:pt modelId="{F45611A2-A743-5448-BC07-D9CA28F1614B}" type="sibTrans" cxnId="{4B48EE5B-8BB1-F246-A1DE-80C49ED9880F}">
      <dgm:prSet/>
      <dgm:spPr/>
      <dgm:t>
        <a:bodyPr/>
        <a:lstStyle/>
        <a:p>
          <a:endParaRPr lang="en-US"/>
        </a:p>
      </dgm:t>
    </dgm:pt>
    <dgm:pt modelId="{186FDE54-AE10-1C43-B1E3-ACCA86752D3C}" type="pres">
      <dgm:prSet presAssocID="{FF8BA960-BEFB-C746-A5D5-5F249C882C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697AA-6F2E-7449-90DE-FB96F58E7434}" type="pres">
      <dgm:prSet presAssocID="{86396F84-566A-D845-B0DD-1BCBE90FF02A}" presName="parentText" presStyleLbl="node1" presStyleIdx="0" presStyleCnt="6" custScaleX="17757" custLinFactNeighborX="-39252" custLinFactNeighborY="3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DCD4E-F410-434E-81C9-BE9769CEE00B}" type="pres">
      <dgm:prSet presAssocID="{86396F84-566A-D845-B0DD-1BCBE90FF02A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04FB9-B6AD-414E-BE4E-036609EBCAEA}" type="pres">
      <dgm:prSet presAssocID="{66052A6D-8A96-7842-AD6D-3449E8E81A31}" presName="parentText" presStyleLbl="node1" presStyleIdx="1" presStyleCnt="6" custScaleX="15888" custLinFactNeighborX="-34579" custLinFactNeighborY="-10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51410-9931-0D4F-A823-A02A504030FD}" type="pres">
      <dgm:prSet presAssocID="{66052A6D-8A96-7842-AD6D-3449E8E81A31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E668-DD04-3B4D-931D-746998A4E52F}" type="pres">
      <dgm:prSet presAssocID="{82594DB4-688B-FB4A-8C60-0CAEBA8B2ADC}" presName="parentText" presStyleLbl="node1" presStyleIdx="2" presStyleCnt="6" custScaleX="25234" custLinFactNeighborX="-24299" custLinFactNeighborY="30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3CA08-4097-3E40-B231-92CC74ADA7F2}" type="pres">
      <dgm:prSet presAssocID="{82594DB4-688B-FB4A-8C60-0CAEBA8B2ADC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654AB-8C77-7844-9D3C-37FD22A60A54}" type="pres">
      <dgm:prSet presAssocID="{49B81AD8-1E1F-7D49-B975-E49BE4C0D952}" presName="parentText" presStyleLbl="node1" presStyleIdx="3" presStyleCnt="6" custScaleX="19626" custLinFactNeighborX="-21495" custLinFactNeighborY="170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FD62-7445-5F49-9D41-A2A34E8F58FA}" type="pres">
      <dgm:prSet presAssocID="{49B81AD8-1E1F-7D49-B975-E49BE4C0D952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DD6D5-7C88-6847-90B3-A3694F6BC502}" type="pres">
      <dgm:prSet presAssocID="{02F18109-C4A5-4748-953A-CDD1B970AEEE}" presName="parentText" presStyleLbl="node1" presStyleIdx="4" presStyleCnt="6" custScaleX="23365" custLinFactNeighborX="-14953" custLinFactNeighborY="23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4FA65-83D6-0042-B65F-7B75D5749631}" type="pres">
      <dgm:prSet presAssocID="{02F18109-C4A5-4748-953A-CDD1B970AEEE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F4BB8-A9E3-2441-9D55-C166CA20B489}" type="pres">
      <dgm:prSet presAssocID="{DCF3D23A-4E61-864A-9A13-21C6263AC075}" presName="parentText" presStyleLbl="node1" presStyleIdx="5" presStyleCnt="6" custScaleX="19626" custLinFactNeighborX="-10280" custLinFactNeighborY="-86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AD9DF-920B-0E41-89B9-97DC3E392F3B}" type="pres">
      <dgm:prSet presAssocID="{DCF3D23A-4E61-864A-9A13-21C6263AC075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4D1AA7-9729-2149-9112-C1BCAFE47713}" type="presOf" srcId="{FF8BA960-BEFB-C746-A5D5-5F249C882C2D}" destId="{186FDE54-AE10-1C43-B1E3-ACCA86752D3C}" srcOrd="0" destOrd="0" presId="urn:microsoft.com/office/officeart/2005/8/layout/vList2"/>
    <dgm:cxn modelId="{2A0059D7-9FD6-6E4C-A72A-D5E03635E9E7}" srcId="{02F18109-C4A5-4748-953A-CDD1B970AEEE}" destId="{438271F7-0236-D043-BEF0-6191E5C5996C}" srcOrd="0" destOrd="0" parTransId="{CB3EE04E-1709-824F-A842-F5608FB1E913}" sibTransId="{C52A4494-E629-3B43-AA25-C0410C8736D5}"/>
    <dgm:cxn modelId="{DB32C3B8-A165-D545-8A05-4F6BC53529D0}" type="presOf" srcId="{6D79366A-E3B2-6248-ABC8-44E8B26DD02D}" destId="{2B26FD62-7445-5F49-9D41-A2A34E8F58FA}" srcOrd="0" destOrd="0" presId="urn:microsoft.com/office/officeart/2005/8/layout/vList2"/>
    <dgm:cxn modelId="{6D859051-0E01-514B-AA88-2D5E7D9C4142}" srcId="{FF8BA960-BEFB-C746-A5D5-5F249C882C2D}" destId="{DCF3D23A-4E61-864A-9A13-21C6263AC075}" srcOrd="5" destOrd="0" parTransId="{D248430D-B964-F24C-BFF8-173537E44D94}" sibTransId="{EF21B9FC-B403-BC4A-B757-17A083800AF6}"/>
    <dgm:cxn modelId="{E4788B57-1053-8442-8F8C-99693B46F486}" srcId="{86396F84-566A-D845-B0DD-1BCBE90FF02A}" destId="{7D75AE8C-554D-F445-ACDE-E84D4ED8E9BD}" srcOrd="0" destOrd="0" parTransId="{1248E283-DF9E-BD44-86AA-7BA28211F8E3}" sibTransId="{2D877A58-3376-4A46-9C1B-D64C3FFA36DD}"/>
    <dgm:cxn modelId="{7E271AE5-8965-E24B-961C-2FBBE0BB3A21}" type="presOf" srcId="{49B81AD8-1E1F-7D49-B975-E49BE4C0D952}" destId="{BC5654AB-8C77-7844-9D3C-37FD22A60A54}" srcOrd="0" destOrd="0" presId="urn:microsoft.com/office/officeart/2005/8/layout/vList2"/>
    <dgm:cxn modelId="{D4886F37-270E-8B43-9C92-D433B16D05CA}" srcId="{FF8BA960-BEFB-C746-A5D5-5F249C882C2D}" destId="{82594DB4-688B-FB4A-8C60-0CAEBA8B2ADC}" srcOrd="2" destOrd="0" parTransId="{E779F855-1F36-3440-B227-E5E2E3680554}" sibTransId="{EBD97AB5-20E0-C543-853F-2C5984CE54AA}"/>
    <dgm:cxn modelId="{4D2A9F31-3FB4-5747-9813-C009E4F1C2C5}" type="presOf" srcId="{66052A6D-8A96-7842-AD6D-3449E8E81A31}" destId="{C2A04FB9-B6AD-414E-BE4E-036609EBCAEA}" srcOrd="0" destOrd="0" presId="urn:microsoft.com/office/officeart/2005/8/layout/vList2"/>
    <dgm:cxn modelId="{026B85AA-1425-7C4C-B1FA-18CA55464025}" type="presOf" srcId="{86396F84-566A-D845-B0DD-1BCBE90FF02A}" destId="{C91697AA-6F2E-7449-90DE-FB96F58E7434}" srcOrd="0" destOrd="0" presId="urn:microsoft.com/office/officeart/2005/8/layout/vList2"/>
    <dgm:cxn modelId="{2B500D41-3A00-134E-9CA9-A75BED337B39}" srcId="{FF8BA960-BEFB-C746-A5D5-5F249C882C2D}" destId="{66052A6D-8A96-7842-AD6D-3449E8E81A31}" srcOrd="1" destOrd="0" parTransId="{29D5FBE9-83BF-C14C-8238-9D74130A62F3}" sibTransId="{AAA56561-F6FA-F343-AE53-43BE969F5BDA}"/>
    <dgm:cxn modelId="{690C92C5-6668-5E45-AF32-FECE2827CB2A}" srcId="{FF8BA960-BEFB-C746-A5D5-5F249C882C2D}" destId="{49B81AD8-1E1F-7D49-B975-E49BE4C0D952}" srcOrd="3" destOrd="0" parTransId="{A253DD59-B0FB-A843-8640-92378E35B6B5}" sibTransId="{17122C77-C1A4-3F4C-8D60-FF2C723E84F0}"/>
    <dgm:cxn modelId="{F8A09EAB-1BE7-2148-BCD8-5DA3A7AE05BE}" srcId="{82594DB4-688B-FB4A-8C60-0CAEBA8B2ADC}" destId="{D4E7D757-3F16-2D48-B7D3-6685B95EAD51}" srcOrd="0" destOrd="0" parTransId="{A951A92D-1DFE-9640-A5E7-9394723DE6A1}" sibTransId="{25F77210-B08A-514B-9F0B-34F74BCA0D60}"/>
    <dgm:cxn modelId="{4FF86F33-FD69-2648-B14B-002EEB130CAE}" srcId="{FF8BA960-BEFB-C746-A5D5-5F249C882C2D}" destId="{86396F84-566A-D845-B0DD-1BCBE90FF02A}" srcOrd="0" destOrd="0" parTransId="{3E021B1E-D991-724A-8330-99B807D8033E}" sibTransId="{BA763D3F-6D97-7944-92E1-B05AD874774C}"/>
    <dgm:cxn modelId="{48A13C48-E82B-2540-9610-9AF685B012C9}" type="presOf" srcId="{82594DB4-688B-FB4A-8C60-0CAEBA8B2ADC}" destId="{D093E668-DD04-3B4D-931D-746998A4E52F}" srcOrd="0" destOrd="0" presId="urn:microsoft.com/office/officeart/2005/8/layout/vList2"/>
    <dgm:cxn modelId="{57F81773-9562-6442-A4C2-57EAD71F7A74}" srcId="{49B81AD8-1E1F-7D49-B975-E49BE4C0D952}" destId="{6D79366A-E3B2-6248-ABC8-44E8B26DD02D}" srcOrd="0" destOrd="0" parTransId="{E10DA35A-D379-344F-BD13-3D0AE69BA9E3}" sibTransId="{B6BF6CDF-8407-CE45-A4DA-BAF99E997F22}"/>
    <dgm:cxn modelId="{D459BE16-3F1B-3C43-8398-C118EF0602E3}" type="presOf" srcId="{7D75AE8C-554D-F445-ACDE-E84D4ED8E9BD}" destId="{B00DCD4E-F410-434E-81C9-BE9769CEE00B}" srcOrd="0" destOrd="0" presId="urn:microsoft.com/office/officeart/2005/8/layout/vList2"/>
    <dgm:cxn modelId="{B332E9AC-B37A-F74F-A339-AE0E725BC7E7}" srcId="{FF8BA960-BEFB-C746-A5D5-5F249C882C2D}" destId="{02F18109-C4A5-4748-953A-CDD1B970AEEE}" srcOrd="4" destOrd="0" parTransId="{C5B7C849-7308-A543-9C95-E3B8C1FD82A1}" sibTransId="{12F577A5-6F45-1042-916C-4EDAFCDB6B3D}"/>
    <dgm:cxn modelId="{0BD77252-DDE0-E54E-924A-F68D65D8366C}" type="presOf" srcId="{02F18109-C4A5-4748-953A-CDD1B970AEEE}" destId="{46FDD6D5-7C88-6847-90B3-A3694F6BC502}" srcOrd="0" destOrd="0" presId="urn:microsoft.com/office/officeart/2005/8/layout/vList2"/>
    <dgm:cxn modelId="{5786DFD0-EEB4-1546-9BD5-DBAAC5569B2D}" srcId="{66052A6D-8A96-7842-AD6D-3449E8E81A31}" destId="{638D3B16-1FBC-6A48-90BF-28B0491A0AD3}" srcOrd="0" destOrd="0" parTransId="{913F298B-06FE-DA4B-B785-721EA24F8978}" sibTransId="{A058525F-E1EF-7645-9498-03B002CA86EB}"/>
    <dgm:cxn modelId="{4B48EE5B-8BB1-F246-A1DE-80C49ED9880F}" srcId="{DCF3D23A-4E61-864A-9A13-21C6263AC075}" destId="{3428AA22-593F-B44D-A3A1-83F5557952BD}" srcOrd="0" destOrd="0" parTransId="{0EBB960A-1086-3242-8252-44CD423FDCB4}" sibTransId="{F45611A2-A743-5448-BC07-D9CA28F1614B}"/>
    <dgm:cxn modelId="{2EF4E5E5-F532-DF47-9F62-909E6C247F14}" type="presOf" srcId="{638D3B16-1FBC-6A48-90BF-28B0491A0AD3}" destId="{2E251410-9931-0D4F-A823-A02A504030FD}" srcOrd="0" destOrd="0" presId="urn:microsoft.com/office/officeart/2005/8/layout/vList2"/>
    <dgm:cxn modelId="{5F9B8A6C-B9AB-AE44-95D5-F0ADDA2A5D89}" type="presOf" srcId="{D4E7D757-3F16-2D48-B7D3-6685B95EAD51}" destId="{0903CA08-4097-3E40-B231-92CC74ADA7F2}" srcOrd="0" destOrd="0" presId="urn:microsoft.com/office/officeart/2005/8/layout/vList2"/>
    <dgm:cxn modelId="{6F756916-04BF-FF42-81CF-34DE99446517}" type="presOf" srcId="{3428AA22-593F-B44D-A3A1-83F5557952BD}" destId="{063AD9DF-920B-0E41-89B9-97DC3E392F3B}" srcOrd="0" destOrd="0" presId="urn:microsoft.com/office/officeart/2005/8/layout/vList2"/>
    <dgm:cxn modelId="{043C24CB-DE1C-E747-8244-03A6618A743B}" type="presOf" srcId="{DCF3D23A-4E61-864A-9A13-21C6263AC075}" destId="{33BF4BB8-A9E3-2441-9D55-C166CA20B489}" srcOrd="0" destOrd="0" presId="urn:microsoft.com/office/officeart/2005/8/layout/vList2"/>
    <dgm:cxn modelId="{A4F17AF5-485D-F142-B33A-580512826EF7}" type="presOf" srcId="{438271F7-0236-D043-BEF0-6191E5C5996C}" destId="{E194FA65-83D6-0042-B65F-7B75D5749631}" srcOrd="0" destOrd="0" presId="urn:microsoft.com/office/officeart/2005/8/layout/vList2"/>
    <dgm:cxn modelId="{EBAD59FC-7611-D748-BB94-4040B54F3370}" type="presParOf" srcId="{186FDE54-AE10-1C43-B1E3-ACCA86752D3C}" destId="{C91697AA-6F2E-7449-90DE-FB96F58E7434}" srcOrd="0" destOrd="0" presId="urn:microsoft.com/office/officeart/2005/8/layout/vList2"/>
    <dgm:cxn modelId="{984732E6-039E-C841-8592-D1FED07D309B}" type="presParOf" srcId="{186FDE54-AE10-1C43-B1E3-ACCA86752D3C}" destId="{B00DCD4E-F410-434E-81C9-BE9769CEE00B}" srcOrd="1" destOrd="0" presId="urn:microsoft.com/office/officeart/2005/8/layout/vList2"/>
    <dgm:cxn modelId="{3DCB0F49-49DD-CB46-A696-62E411EB3C9B}" type="presParOf" srcId="{186FDE54-AE10-1C43-B1E3-ACCA86752D3C}" destId="{C2A04FB9-B6AD-414E-BE4E-036609EBCAEA}" srcOrd="2" destOrd="0" presId="urn:microsoft.com/office/officeart/2005/8/layout/vList2"/>
    <dgm:cxn modelId="{B5B9B88E-9514-A946-9149-8151D2BF9C54}" type="presParOf" srcId="{186FDE54-AE10-1C43-B1E3-ACCA86752D3C}" destId="{2E251410-9931-0D4F-A823-A02A504030FD}" srcOrd="3" destOrd="0" presId="urn:microsoft.com/office/officeart/2005/8/layout/vList2"/>
    <dgm:cxn modelId="{C045A115-20DF-9943-B627-5403D85242CC}" type="presParOf" srcId="{186FDE54-AE10-1C43-B1E3-ACCA86752D3C}" destId="{D093E668-DD04-3B4D-931D-746998A4E52F}" srcOrd="4" destOrd="0" presId="urn:microsoft.com/office/officeart/2005/8/layout/vList2"/>
    <dgm:cxn modelId="{31128C77-2084-1445-983C-3F3D106E40E1}" type="presParOf" srcId="{186FDE54-AE10-1C43-B1E3-ACCA86752D3C}" destId="{0903CA08-4097-3E40-B231-92CC74ADA7F2}" srcOrd="5" destOrd="0" presId="urn:microsoft.com/office/officeart/2005/8/layout/vList2"/>
    <dgm:cxn modelId="{77B80B6E-0927-FF43-9C32-EC32C79B3190}" type="presParOf" srcId="{186FDE54-AE10-1C43-B1E3-ACCA86752D3C}" destId="{BC5654AB-8C77-7844-9D3C-37FD22A60A54}" srcOrd="6" destOrd="0" presId="urn:microsoft.com/office/officeart/2005/8/layout/vList2"/>
    <dgm:cxn modelId="{6D6343D4-8438-AA45-A03D-197339A8830A}" type="presParOf" srcId="{186FDE54-AE10-1C43-B1E3-ACCA86752D3C}" destId="{2B26FD62-7445-5F49-9D41-A2A34E8F58FA}" srcOrd="7" destOrd="0" presId="urn:microsoft.com/office/officeart/2005/8/layout/vList2"/>
    <dgm:cxn modelId="{568E7F61-1878-5B4E-9565-65E14DBE0350}" type="presParOf" srcId="{186FDE54-AE10-1C43-B1E3-ACCA86752D3C}" destId="{46FDD6D5-7C88-6847-90B3-A3694F6BC502}" srcOrd="8" destOrd="0" presId="urn:microsoft.com/office/officeart/2005/8/layout/vList2"/>
    <dgm:cxn modelId="{0FF2C57C-200C-924A-99F9-1EB3774DEB37}" type="presParOf" srcId="{186FDE54-AE10-1C43-B1E3-ACCA86752D3C}" destId="{E194FA65-83D6-0042-B65F-7B75D5749631}" srcOrd="9" destOrd="0" presId="urn:microsoft.com/office/officeart/2005/8/layout/vList2"/>
    <dgm:cxn modelId="{0581C893-8D0A-034A-A7A2-43E5FAAF3326}" type="presParOf" srcId="{186FDE54-AE10-1C43-B1E3-ACCA86752D3C}" destId="{33BF4BB8-A9E3-2441-9D55-C166CA20B489}" srcOrd="10" destOrd="0" presId="urn:microsoft.com/office/officeart/2005/8/layout/vList2"/>
    <dgm:cxn modelId="{709AC1CF-7062-C245-BBCD-A3F8DAC644B8}" type="presParOf" srcId="{186FDE54-AE10-1C43-B1E3-ACCA86752D3C}" destId="{063AD9DF-920B-0E41-89B9-97DC3E392F3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DFA3B2-6D52-DC44-A5AD-B6E115A8601D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0A5AC-E1A2-E84F-9B78-09648FBA817B}">
      <dgm:prSet phldrT="[Text]"/>
      <dgm:spPr>
        <a:solidFill>
          <a:srgbClr val="660066"/>
        </a:solidFill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79BB8F8-4505-1B4B-A274-AF3463C538F7}" type="parTrans" cxnId="{6E4AC3B0-FD0E-5F4A-9EED-0967FCAB515E}">
      <dgm:prSet/>
      <dgm:spPr/>
      <dgm:t>
        <a:bodyPr/>
        <a:lstStyle/>
        <a:p>
          <a:endParaRPr lang="en-US"/>
        </a:p>
      </dgm:t>
    </dgm:pt>
    <dgm:pt modelId="{50305EE2-346B-8B43-AE75-DE38E5DCE732}" type="sibTrans" cxnId="{6E4AC3B0-FD0E-5F4A-9EED-0967FCAB515E}">
      <dgm:prSet/>
      <dgm:spPr/>
      <dgm:t>
        <a:bodyPr/>
        <a:lstStyle/>
        <a:p>
          <a:endParaRPr lang="en-US"/>
        </a:p>
      </dgm:t>
    </dgm:pt>
    <dgm:pt modelId="{207E307B-42F2-A145-8DC0-68A7D1E9017F}">
      <dgm:prSet phldrT="[Text]"/>
      <dgm:spPr/>
      <dgm:t>
        <a:bodyPr/>
        <a:lstStyle/>
        <a:p>
          <a:r>
            <a:rPr lang="en-US" dirty="0" smtClean="0"/>
            <a:t>Processor directly controls a peripheral device</a:t>
          </a:r>
          <a:endParaRPr lang="en-US" dirty="0"/>
        </a:p>
      </dgm:t>
    </dgm:pt>
    <dgm:pt modelId="{F4ADC43B-DEAC-5147-8DE5-1F89B9A66C8C}" type="parTrans" cxnId="{20A40074-D8F4-0944-B542-6A73088A00BB}">
      <dgm:prSet/>
      <dgm:spPr/>
      <dgm:t>
        <a:bodyPr/>
        <a:lstStyle/>
        <a:p>
          <a:endParaRPr lang="en-US"/>
        </a:p>
      </dgm:t>
    </dgm:pt>
    <dgm:pt modelId="{8B29CB4F-BCB5-3B44-A285-694A2054A1F0}" type="sibTrans" cxnId="{20A40074-D8F4-0944-B542-6A73088A00BB}">
      <dgm:prSet/>
      <dgm:spPr/>
      <dgm:t>
        <a:bodyPr/>
        <a:lstStyle/>
        <a:p>
          <a:endParaRPr lang="en-US"/>
        </a:p>
      </dgm:t>
    </dgm:pt>
    <dgm:pt modelId="{59C90634-E420-6A44-BD4B-32353F748D47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F28545FF-9095-B944-8998-2D12EDA2ADE6}" type="parTrans" cxnId="{A417149C-39DB-DB44-825E-66BCB244CAB0}">
      <dgm:prSet/>
      <dgm:spPr/>
      <dgm:t>
        <a:bodyPr/>
        <a:lstStyle/>
        <a:p>
          <a:endParaRPr lang="en-US"/>
        </a:p>
      </dgm:t>
    </dgm:pt>
    <dgm:pt modelId="{BB8DD86F-16FE-6847-8DAC-8E00C272C85F}" type="sibTrans" cxnId="{A417149C-39DB-DB44-825E-66BCB244CAB0}">
      <dgm:prSet/>
      <dgm:spPr/>
      <dgm:t>
        <a:bodyPr/>
        <a:lstStyle/>
        <a:p>
          <a:endParaRPr lang="en-US"/>
        </a:p>
      </dgm:t>
    </dgm:pt>
    <dgm:pt modelId="{E6A6BE98-2A3F-0744-BE2B-91A73B77DEA7}">
      <dgm:prSet/>
      <dgm:spPr/>
      <dgm:t>
        <a:bodyPr/>
        <a:lstStyle/>
        <a:p>
          <a:r>
            <a:rPr lang="en-US" dirty="0" smtClean="0"/>
            <a:t>A controller or I/O module is added</a:t>
          </a:r>
          <a:endParaRPr lang="en-US" dirty="0"/>
        </a:p>
      </dgm:t>
    </dgm:pt>
    <dgm:pt modelId="{48861BB3-7D5C-4049-8D1D-CFA515F2A260}" type="parTrans" cxnId="{C1997A90-D6D9-3148-93C5-FC33E55028C6}">
      <dgm:prSet/>
      <dgm:spPr/>
      <dgm:t>
        <a:bodyPr/>
        <a:lstStyle/>
        <a:p>
          <a:endParaRPr lang="en-US"/>
        </a:p>
      </dgm:t>
    </dgm:pt>
    <dgm:pt modelId="{934044F4-FC51-464F-ADBF-65B5C8BCE400}" type="sibTrans" cxnId="{C1997A90-D6D9-3148-93C5-FC33E55028C6}">
      <dgm:prSet/>
      <dgm:spPr/>
      <dgm:t>
        <a:bodyPr/>
        <a:lstStyle/>
        <a:p>
          <a:endParaRPr lang="en-US"/>
        </a:p>
      </dgm:t>
    </dgm:pt>
    <dgm:pt modelId="{D0892E65-48A0-1F44-A29D-C0DF29120945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0EFD0567-D1AB-6441-917B-9A2DDA2846BA}" type="parTrans" cxnId="{A00D513D-7D08-5247-99D4-EE4F15EC42FF}">
      <dgm:prSet/>
      <dgm:spPr/>
      <dgm:t>
        <a:bodyPr/>
        <a:lstStyle/>
        <a:p>
          <a:endParaRPr lang="en-US"/>
        </a:p>
      </dgm:t>
    </dgm:pt>
    <dgm:pt modelId="{7BF765B0-B537-0946-B97D-A7F0C69F6F7F}" type="sibTrans" cxnId="{A00D513D-7D08-5247-99D4-EE4F15EC42FF}">
      <dgm:prSet/>
      <dgm:spPr/>
      <dgm:t>
        <a:bodyPr/>
        <a:lstStyle/>
        <a:p>
          <a:endParaRPr lang="en-US"/>
        </a:p>
      </dgm:t>
    </dgm:pt>
    <dgm:pt modelId="{9994D0C5-00A1-B342-B695-8C4460C60ABB}">
      <dgm:prSet/>
      <dgm:spPr/>
      <dgm:t>
        <a:bodyPr/>
        <a:lstStyle/>
        <a:p>
          <a:r>
            <a:rPr lang="en-US" dirty="0" smtClean="0"/>
            <a:t>Same configuration as step 2, but now interrupts are employed</a:t>
          </a:r>
          <a:endParaRPr lang="en-US" dirty="0"/>
        </a:p>
      </dgm:t>
    </dgm:pt>
    <dgm:pt modelId="{F1F70AEB-5966-0643-BD46-9A206F23F13D}" type="parTrans" cxnId="{6FB084B3-8397-AC44-B77C-3E1F4A9BE4F8}">
      <dgm:prSet/>
      <dgm:spPr/>
      <dgm:t>
        <a:bodyPr/>
        <a:lstStyle/>
        <a:p>
          <a:endParaRPr lang="en-US"/>
        </a:p>
      </dgm:t>
    </dgm:pt>
    <dgm:pt modelId="{A3510A84-08FC-1C49-AB1A-87A2F3EE9334}" type="sibTrans" cxnId="{6FB084B3-8397-AC44-B77C-3E1F4A9BE4F8}">
      <dgm:prSet/>
      <dgm:spPr/>
      <dgm:t>
        <a:bodyPr/>
        <a:lstStyle/>
        <a:p>
          <a:endParaRPr lang="en-US"/>
        </a:p>
      </dgm:t>
    </dgm:pt>
    <dgm:pt modelId="{5C4F51DE-D722-BF4D-8A4B-1996E842F829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E6501BCD-428E-BB45-B6E5-86170061A120}" type="parTrans" cxnId="{50EB44E8-DFCF-9B43-9B65-6027DC3A3290}">
      <dgm:prSet/>
      <dgm:spPr/>
      <dgm:t>
        <a:bodyPr/>
        <a:lstStyle/>
        <a:p>
          <a:endParaRPr lang="en-US"/>
        </a:p>
      </dgm:t>
    </dgm:pt>
    <dgm:pt modelId="{F8DC900D-A18F-2F4C-A43E-E64436FDF4FE}" type="sibTrans" cxnId="{50EB44E8-DFCF-9B43-9B65-6027DC3A3290}">
      <dgm:prSet/>
      <dgm:spPr/>
      <dgm:t>
        <a:bodyPr/>
        <a:lstStyle/>
        <a:p>
          <a:endParaRPr lang="en-US"/>
        </a:p>
      </dgm:t>
    </dgm:pt>
    <dgm:pt modelId="{0430BDFD-D1E8-BB43-AD97-7F56B06E6B9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026A7355-A6F7-5742-BD8A-346C1A7490D4}" type="parTrans" cxnId="{0FFCC901-A1DF-3644-9EFB-F07FA1D82609}">
      <dgm:prSet/>
      <dgm:spPr/>
      <dgm:t>
        <a:bodyPr/>
        <a:lstStyle/>
        <a:p>
          <a:endParaRPr lang="en-US"/>
        </a:p>
      </dgm:t>
    </dgm:pt>
    <dgm:pt modelId="{BB60C98F-EB6B-904A-AC91-221C1756D386}" type="sibTrans" cxnId="{0FFCC901-A1DF-3644-9EFB-F07FA1D82609}">
      <dgm:prSet/>
      <dgm:spPr/>
      <dgm:t>
        <a:bodyPr/>
        <a:lstStyle/>
        <a:p>
          <a:endParaRPr lang="en-US"/>
        </a:p>
      </dgm:t>
    </dgm:pt>
    <dgm:pt modelId="{E25A9EF6-242B-FF4E-81FD-7F5FD8EB6B2A}">
      <dgm:prSet phldrT="[Text]"/>
      <dgm:spPr>
        <a:solidFill>
          <a:srgbClr val="660066"/>
        </a:solidFill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0EE89D95-4B79-534E-AC72-5C90E52E0A48}" type="parTrans" cxnId="{FF8C1775-8EA8-3D47-8E3C-00F058553808}">
      <dgm:prSet/>
      <dgm:spPr/>
      <dgm:t>
        <a:bodyPr/>
        <a:lstStyle/>
        <a:p>
          <a:endParaRPr lang="en-US"/>
        </a:p>
      </dgm:t>
    </dgm:pt>
    <dgm:pt modelId="{B041C011-82BA-894D-9FD7-7589E12168F6}" type="sibTrans" cxnId="{FF8C1775-8EA8-3D47-8E3C-00F058553808}">
      <dgm:prSet/>
      <dgm:spPr/>
      <dgm:t>
        <a:bodyPr/>
        <a:lstStyle/>
        <a:p>
          <a:endParaRPr lang="en-US"/>
        </a:p>
      </dgm:t>
    </dgm:pt>
    <dgm:pt modelId="{9D76456A-144D-094C-81AE-14C8B652EE2F}">
      <dgm:prSet phldrT="[Text]"/>
      <dgm:spPr/>
      <dgm:t>
        <a:bodyPr/>
        <a:lstStyle/>
        <a:p>
          <a:r>
            <a:rPr lang="en-US" dirty="0" smtClean="0"/>
            <a:t>The I/O module is given direct control of memory via DMA</a:t>
          </a:r>
          <a:endParaRPr lang="en-US" dirty="0"/>
        </a:p>
      </dgm:t>
    </dgm:pt>
    <dgm:pt modelId="{6074BF34-CD63-D443-8A34-F7D5D137D56F}" type="parTrans" cxnId="{D2E98B0D-C652-534D-904B-D2909DFDFECC}">
      <dgm:prSet/>
      <dgm:spPr/>
      <dgm:t>
        <a:bodyPr/>
        <a:lstStyle/>
        <a:p>
          <a:endParaRPr lang="en-US"/>
        </a:p>
      </dgm:t>
    </dgm:pt>
    <dgm:pt modelId="{BA14CC57-9316-D140-B426-D7169CCC2924}" type="sibTrans" cxnId="{D2E98B0D-C652-534D-904B-D2909DFDFECC}">
      <dgm:prSet/>
      <dgm:spPr/>
      <dgm:t>
        <a:bodyPr/>
        <a:lstStyle/>
        <a:p>
          <a:endParaRPr lang="en-US"/>
        </a:p>
      </dgm:t>
    </dgm:pt>
    <dgm:pt modelId="{24B7895E-2647-824B-BA64-A348F60414C0}">
      <dgm:prSet phldrT="[Text]"/>
      <dgm:spPr/>
      <dgm:t>
        <a:bodyPr/>
        <a:lstStyle/>
        <a:p>
          <a:r>
            <a:rPr lang="en-US" smtClean="0"/>
            <a:t>The I/O module is enhanced to become a separate processor, with a specialized instruction set tailored for I/O</a:t>
          </a:r>
          <a:endParaRPr lang="en-US" dirty="0"/>
        </a:p>
      </dgm:t>
    </dgm:pt>
    <dgm:pt modelId="{53F7DBAC-79C2-684C-8866-477655E82DBE}" type="parTrans" cxnId="{5FBDF163-BE86-F845-8143-17A05F221F04}">
      <dgm:prSet/>
      <dgm:spPr/>
      <dgm:t>
        <a:bodyPr/>
        <a:lstStyle/>
        <a:p>
          <a:endParaRPr lang="en-US"/>
        </a:p>
      </dgm:t>
    </dgm:pt>
    <dgm:pt modelId="{6A2166D9-6602-C445-A000-1C98C587F460}" type="sibTrans" cxnId="{5FBDF163-BE86-F845-8143-17A05F221F04}">
      <dgm:prSet/>
      <dgm:spPr/>
      <dgm:t>
        <a:bodyPr/>
        <a:lstStyle/>
        <a:p>
          <a:endParaRPr lang="en-US"/>
        </a:p>
      </dgm:t>
    </dgm:pt>
    <dgm:pt modelId="{39F1D106-3D03-7641-BE44-D9107EEFBFC7}">
      <dgm:prSet phldrT="[Text]"/>
      <dgm:spPr/>
      <dgm:t>
        <a:bodyPr/>
        <a:lstStyle/>
        <a:p>
          <a:r>
            <a:rPr lang="en-US" dirty="0" smtClean="0"/>
            <a:t>The I/O module has a local memory of its own and is, in fact, a computer in its own right </a:t>
          </a:r>
          <a:endParaRPr lang="en-US" dirty="0"/>
        </a:p>
      </dgm:t>
    </dgm:pt>
    <dgm:pt modelId="{2D225281-2DBF-C247-B481-B2CAEE1FF9F7}" type="parTrans" cxnId="{4CEA3E6E-228F-6F40-8231-19117F303A8B}">
      <dgm:prSet/>
      <dgm:spPr/>
      <dgm:t>
        <a:bodyPr/>
        <a:lstStyle/>
        <a:p>
          <a:endParaRPr lang="en-US"/>
        </a:p>
      </dgm:t>
    </dgm:pt>
    <dgm:pt modelId="{F1EBE67C-306C-2443-91DC-D8A9F2930D6A}" type="sibTrans" cxnId="{4CEA3E6E-228F-6F40-8231-19117F303A8B}">
      <dgm:prSet/>
      <dgm:spPr/>
      <dgm:t>
        <a:bodyPr/>
        <a:lstStyle/>
        <a:p>
          <a:endParaRPr lang="en-US"/>
        </a:p>
      </dgm:t>
    </dgm:pt>
    <dgm:pt modelId="{7129E848-F243-C342-8A41-6DAF5C3686D4}" type="pres">
      <dgm:prSet presAssocID="{40DFA3B2-6D52-DC44-A5AD-B6E115A860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80D6BE-1CE1-6B40-927B-5535E8363D7A}" type="pres">
      <dgm:prSet presAssocID="{1F70A5AC-E1A2-E84F-9B78-09648FBA817B}" presName="composite" presStyleCnt="0"/>
      <dgm:spPr/>
    </dgm:pt>
    <dgm:pt modelId="{F72602C4-C216-6C47-8283-AB160818DD6A}" type="pres">
      <dgm:prSet presAssocID="{1F70A5AC-E1A2-E84F-9B78-09648FBA817B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FA7D3-E0A2-9D4D-99F0-2CEB5A2B0ECA}" type="pres">
      <dgm:prSet presAssocID="{1F70A5AC-E1A2-E84F-9B78-09648FBA817B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D24FD-D281-DA43-B0E4-549E40CA37B2}" type="pres">
      <dgm:prSet presAssocID="{50305EE2-346B-8B43-AE75-DE38E5DCE732}" presName="sp" presStyleCnt="0"/>
      <dgm:spPr/>
    </dgm:pt>
    <dgm:pt modelId="{B5950E38-D76C-994E-A2A1-9A4916A47133}" type="pres">
      <dgm:prSet presAssocID="{59C90634-E420-6A44-BD4B-32353F748D47}" presName="composite" presStyleCnt="0"/>
      <dgm:spPr/>
    </dgm:pt>
    <dgm:pt modelId="{5209BDB1-F3C2-8441-A1FE-5E6B2A984935}" type="pres">
      <dgm:prSet presAssocID="{59C90634-E420-6A44-BD4B-32353F748D47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DDF8F-73EE-174E-8254-F9187BE88D40}" type="pres">
      <dgm:prSet presAssocID="{59C90634-E420-6A44-BD4B-32353F748D47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6E13-D201-4941-A349-397192A35397}" type="pres">
      <dgm:prSet presAssocID="{BB8DD86F-16FE-6847-8DAC-8E00C272C85F}" presName="sp" presStyleCnt="0"/>
      <dgm:spPr/>
    </dgm:pt>
    <dgm:pt modelId="{1C4096A0-7CE6-8F45-97E4-156CB8B3C2EB}" type="pres">
      <dgm:prSet presAssocID="{D0892E65-48A0-1F44-A29D-C0DF29120945}" presName="composite" presStyleCnt="0"/>
      <dgm:spPr/>
    </dgm:pt>
    <dgm:pt modelId="{4D573E90-A77B-1C4B-AA14-24FD3D630B78}" type="pres">
      <dgm:prSet presAssocID="{D0892E65-48A0-1F44-A29D-C0DF29120945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99923-E638-7742-BB13-3CCAC71E703D}" type="pres">
      <dgm:prSet presAssocID="{D0892E65-48A0-1F44-A29D-C0DF29120945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2448A-29C6-5845-BEBE-C491BFB7960E}" type="pres">
      <dgm:prSet presAssocID="{7BF765B0-B537-0946-B97D-A7F0C69F6F7F}" presName="sp" presStyleCnt="0"/>
      <dgm:spPr/>
    </dgm:pt>
    <dgm:pt modelId="{5301BA5A-2611-A244-9664-F6C8FD04EFD7}" type="pres">
      <dgm:prSet presAssocID="{5C4F51DE-D722-BF4D-8A4B-1996E842F829}" presName="composite" presStyleCnt="0"/>
      <dgm:spPr/>
    </dgm:pt>
    <dgm:pt modelId="{C3C791A1-E3E5-AA4A-B851-26AFED7A959F}" type="pres">
      <dgm:prSet presAssocID="{5C4F51DE-D722-BF4D-8A4B-1996E842F82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10E8E-02C7-AA41-8021-2E7FC0C797E4}" type="pres">
      <dgm:prSet presAssocID="{5C4F51DE-D722-BF4D-8A4B-1996E842F82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EE50B-9C05-494A-A245-DDC6525DEF8A}" type="pres">
      <dgm:prSet presAssocID="{F8DC900D-A18F-2F4C-A43E-E64436FDF4FE}" presName="sp" presStyleCnt="0"/>
      <dgm:spPr/>
    </dgm:pt>
    <dgm:pt modelId="{B635855B-88A8-794D-929C-1D844E641CFC}" type="pres">
      <dgm:prSet presAssocID="{0430BDFD-D1E8-BB43-AD97-7F56B06E6B9A}" presName="composite" presStyleCnt="0"/>
      <dgm:spPr/>
    </dgm:pt>
    <dgm:pt modelId="{729FEA82-FA47-0A40-BB91-68448BB2BFE8}" type="pres">
      <dgm:prSet presAssocID="{0430BDFD-D1E8-BB43-AD97-7F56B06E6B9A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AF2322-E815-BB4D-BC20-156E3ED243C7}" type="pres">
      <dgm:prSet presAssocID="{0430BDFD-D1E8-BB43-AD97-7F56B06E6B9A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6BEEC-B8A4-0847-BBED-6DE5AC3A6A3E}" type="pres">
      <dgm:prSet presAssocID="{BB60C98F-EB6B-904A-AC91-221C1756D386}" presName="sp" presStyleCnt="0"/>
      <dgm:spPr/>
    </dgm:pt>
    <dgm:pt modelId="{B646E6BE-BCD8-294C-AB67-239265BC44C3}" type="pres">
      <dgm:prSet presAssocID="{E25A9EF6-242B-FF4E-81FD-7F5FD8EB6B2A}" presName="composite" presStyleCnt="0"/>
      <dgm:spPr/>
    </dgm:pt>
    <dgm:pt modelId="{7374A26C-9BCF-1F41-B60F-A8419B450B3B}" type="pres">
      <dgm:prSet presAssocID="{E25A9EF6-242B-FF4E-81FD-7F5FD8EB6B2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C0513-6087-9642-8927-5AAC9E63AA62}" type="pres">
      <dgm:prSet presAssocID="{E25A9EF6-242B-FF4E-81FD-7F5FD8EB6B2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97A90-D6D9-3148-93C5-FC33E55028C6}" srcId="{59C90634-E420-6A44-BD4B-32353F748D47}" destId="{E6A6BE98-2A3F-0744-BE2B-91A73B77DEA7}" srcOrd="0" destOrd="0" parTransId="{48861BB3-7D5C-4049-8D1D-CFA515F2A260}" sibTransId="{934044F4-FC51-464F-ADBF-65B5C8BCE400}"/>
    <dgm:cxn modelId="{4CEA3E6E-228F-6F40-8231-19117F303A8B}" srcId="{E25A9EF6-242B-FF4E-81FD-7F5FD8EB6B2A}" destId="{39F1D106-3D03-7641-BE44-D9107EEFBFC7}" srcOrd="0" destOrd="0" parTransId="{2D225281-2DBF-C247-B481-B2CAEE1FF9F7}" sibTransId="{F1EBE67C-306C-2443-91DC-D8A9F2930D6A}"/>
    <dgm:cxn modelId="{185F2B22-941C-484B-B6B1-67DBEE8AFDE5}" type="presOf" srcId="{E25A9EF6-242B-FF4E-81FD-7F5FD8EB6B2A}" destId="{7374A26C-9BCF-1F41-B60F-A8419B450B3B}" srcOrd="0" destOrd="0" presId="urn:microsoft.com/office/officeart/2005/8/layout/chevron2"/>
    <dgm:cxn modelId="{A00D513D-7D08-5247-99D4-EE4F15EC42FF}" srcId="{40DFA3B2-6D52-DC44-A5AD-B6E115A8601D}" destId="{D0892E65-48A0-1F44-A29D-C0DF29120945}" srcOrd="2" destOrd="0" parTransId="{0EFD0567-D1AB-6441-917B-9A2DDA2846BA}" sibTransId="{7BF765B0-B537-0946-B97D-A7F0C69F6F7F}"/>
    <dgm:cxn modelId="{F7DAD43C-1833-6543-BC9C-93312EC3CE89}" type="presOf" srcId="{E6A6BE98-2A3F-0744-BE2B-91A73B77DEA7}" destId="{D5EDDF8F-73EE-174E-8254-F9187BE88D40}" srcOrd="0" destOrd="0" presId="urn:microsoft.com/office/officeart/2005/8/layout/chevron2"/>
    <dgm:cxn modelId="{A417149C-39DB-DB44-825E-66BCB244CAB0}" srcId="{40DFA3B2-6D52-DC44-A5AD-B6E115A8601D}" destId="{59C90634-E420-6A44-BD4B-32353F748D47}" srcOrd="1" destOrd="0" parTransId="{F28545FF-9095-B944-8998-2D12EDA2ADE6}" sibTransId="{BB8DD86F-16FE-6847-8DAC-8E00C272C85F}"/>
    <dgm:cxn modelId="{EF3F5FCA-59F2-894D-8E12-BC42DF5988C2}" type="presOf" srcId="{40DFA3B2-6D52-DC44-A5AD-B6E115A8601D}" destId="{7129E848-F243-C342-8A41-6DAF5C3686D4}" srcOrd="0" destOrd="0" presId="urn:microsoft.com/office/officeart/2005/8/layout/chevron2"/>
    <dgm:cxn modelId="{54DD25D2-D766-7F4C-86D8-0DF7E60C7BCE}" type="presOf" srcId="{59C90634-E420-6A44-BD4B-32353F748D47}" destId="{5209BDB1-F3C2-8441-A1FE-5E6B2A984935}" srcOrd="0" destOrd="0" presId="urn:microsoft.com/office/officeart/2005/8/layout/chevron2"/>
    <dgm:cxn modelId="{0B347AA0-72FD-A141-B14A-3D834172753B}" type="presOf" srcId="{24B7895E-2647-824B-BA64-A348F60414C0}" destId="{34AF2322-E815-BB4D-BC20-156E3ED243C7}" srcOrd="0" destOrd="0" presId="urn:microsoft.com/office/officeart/2005/8/layout/chevron2"/>
    <dgm:cxn modelId="{E43B196B-9E22-7A44-8226-1AFCBC48C8C5}" type="presOf" srcId="{9994D0C5-00A1-B342-B695-8C4460C60ABB}" destId="{E0899923-E638-7742-BB13-3CCAC71E703D}" srcOrd="0" destOrd="0" presId="urn:microsoft.com/office/officeart/2005/8/layout/chevron2"/>
    <dgm:cxn modelId="{6E4AC3B0-FD0E-5F4A-9EED-0967FCAB515E}" srcId="{40DFA3B2-6D52-DC44-A5AD-B6E115A8601D}" destId="{1F70A5AC-E1A2-E84F-9B78-09648FBA817B}" srcOrd="0" destOrd="0" parTransId="{F79BB8F8-4505-1B4B-A274-AF3463C538F7}" sibTransId="{50305EE2-346B-8B43-AE75-DE38E5DCE732}"/>
    <dgm:cxn modelId="{84381576-0531-D140-BD77-F49B22E3EF45}" type="presOf" srcId="{0430BDFD-D1E8-BB43-AD97-7F56B06E6B9A}" destId="{729FEA82-FA47-0A40-BB91-68448BB2BFE8}" srcOrd="0" destOrd="0" presId="urn:microsoft.com/office/officeart/2005/8/layout/chevron2"/>
    <dgm:cxn modelId="{6FB084B3-8397-AC44-B77C-3E1F4A9BE4F8}" srcId="{D0892E65-48A0-1F44-A29D-C0DF29120945}" destId="{9994D0C5-00A1-B342-B695-8C4460C60ABB}" srcOrd="0" destOrd="0" parTransId="{F1F70AEB-5966-0643-BD46-9A206F23F13D}" sibTransId="{A3510A84-08FC-1C49-AB1A-87A2F3EE9334}"/>
    <dgm:cxn modelId="{0FFCC901-A1DF-3644-9EFB-F07FA1D82609}" srcId="{40DFA3B2-6D52-DC44-A5AD-B6E115A8601D}" destId="{0430BDFD-D1E8-BB43-AD97-7F56B06E6B9A}" srcOrd="4" destOrd="0" parTransId="{026A7355-A6F7-5742-BD8A-346C1A7490D4}" sibTransId="{BB60C98F-EB6B-904A-AC91-221C1756D386}"/>
    <dgm:cxn modelId="{20A40074-D8F4-0944-B542-6A73088A00BB}" srcId="{1F70A5AC-E1A2-E84F-9B78-09648FBA817B}" destId="{207E307B-42F2-A145-8DC0-68A7D1E9017F}" srcOrd="0" destOrd="0" parTransId="{F4ADC43B-DEAC-5147-8DE5-1F89B9A66C8C}" sibTransId="{8B29CB4F-BCB5-3B44-A285-694A2054A1F0}"/>
    <dgm:cxn modelId="{16105264-AF16-B647-AF9F-0181681DFE06}" type="presOf" srcId="{1F70A5AC-E1A2-E84F-9B78-09648FBA817B}" destId="{F72602C4-C216-6C47-8283-AB160818DD6A}" srcOrd="0" destOrd="0" presId="urn:microsoft.com/office/officeart/2005/8/layout/chevron2"/>
    <dgm:cxn modelId="{50EB44E8-DFCF-9B43-9B65-6027DC3A3290}" srcId="{40DFA3B2-6D52-DC44-A5AD-B6E115A8601D}" destId="{5C4F51DE-D722-BF4D-8A4B-1996E842F829}" srcOrd="3" destOrd="0" parTransId="{E6501BCD-428E-BB45-B6E5-86170061A120}" sibTransId="{F8DC900D-A18F-2F4C-A43E-E64436FDF4FE}"/>
    <dgm:cxn modelId="{FBF3C16D-2248-4948-ADF4-C1D39C97092B}" type="presOf" srcId="{207E307B-42F2-A145-8DC0-68A7D1E9017F}" destId="{A06FA7D3-E0A2-9D4D-99F0-2CEB5A2B0ECA}" srcOrd="0" destOrd="0" presId="urn:microsoft.com/office/officeart/2005/8/layout/chevron2"/>
    <dgm:cxn modelId="{2B6B9C74-B1ED-1A46-95F0-A0CC61525FF8}" type="presOf" srcId="{5C4F51DE-D722-BF4D-8A4B-1996E842F829}" destId="{C3C791A1-E3E5-AA4A-B851-26AFED7A959F}" srcOrd="0" destOrd="0" presId="urn:microsoft.com/office/officeart/2005/8/layout/chevron2"/>
    <dgm:cxn modelId="{D2E98B0D-C652-534D-904B-D2909DFDFECC}" srcId="{5C4F51DE-D722-BF4D-8A4B-1996E842F829}" destId="{9D76456A-144D-094C-81AE-14C8B652EE2F}" srcOrd="0" destOrd="0" parTransId="{6074BF34-CD63-D443-8A34-F7D5D137D56F}" sibTransId="{BA14CC57-9316-D140-B426-D7169CCC2924}"/>
    <dgm:cxn modelId="{FF8C1775-8EA8-3D47-8E3C-00F058553808}" srcId="{40DFA3B2-6D52-DC44-A5AD-B6E115A8601D}" destId="{E25A9EF6-242B-FF4E-81FD-7F5FD8EB6B2A}" srcOrd="5" destOrd="0" parTransId="{0EE89D95-4B79-534E-AC72-5C90E52E0A48}" sibTransId="{B041C011-82BA-894D-9FD7-7589E12168F6}"/>
    <dgm:cxn modelId="{B58B000B-12FA-E44D-8344-8AE35D519338}" type="presOf" srcId="{9D76456A-144D-094C-81AE-14C8B652EE2F}" destId="{4CB10E8E-02C7-AA41-8021-2E7FC0C797E4}" srcOrd="0" destOrd="0" presId="urn:microsoft.com/office/officeart/2005/8/layout/chevron2"/>
    <dgm:cxn modelId="{858152DF-645B-4B44-A19C-77A600BCDEBD}" type="presOf" srcId="{D0892E65-48A0-1F44-A29D-C0DF29120945}" destId="{4D573E90-A77B-1C4B-AA14-24FD3D630B78}" srcOrd="0" destOrd="0" presId="urn:microsoft.com/office/officeart/2005/8/layout/chevron2"/>
    <dgm:cxn modelId="{5FBDF163-BE86-F845-8143-17A05F221F04}" srcId="{0430BDFD-D1E8-BB43-AD97-7F56B06E6B9A}" destId="{24B7895E-2647-824B-BA64-A348F60414C0}" srcOrd="0" destOrd="0" parTransId="{53F7DBAC-79C2-684C-8866-477655E82DBE}" sibTransId="{6A2166D9-6602-C445-A000-1C98C587F460}"/>
    <dgm:cxn modelId="{498E4FF6-66F7-6545-A54C-5180AB1E8B3E}" type="presOf" srcId="{39F1D106-3D03-7641-BE44-D9107EEFBFC7}" destId="{11BC0513-6087-9642-8927-5AAC9E63AA62}" srcOrd="0" destOrd="0" presId="urn:microsoft.com/office/officeart/2005/8/layout/chevron2"/>
    <dgm:cxn modelId="{EB0D11E5-6219-6D4A-B8DF-B0744088A9E2}" type="presParOf" srcId="{7129E848-F243-C342-8A41-6DAF5C3686D4}" destId="{C580D6BE-1CE1-6B40-927B-5535E8363D7A}" srcOrd="0" destOrd="0" presId="urn:microsoft.com/office/officeart/2005/8/layout/chevron2"/>
    <dgm:cxn modelId="{06CCF904-6DA3-5A40-91ED-191EB85F32BA}" type="presParOf" srcId="{C580D6BE-1CE1-6B40-927B-5535E8363D7A}" destId="{F72602C4-C216-6C47-8283-AB160818DD6A}" srcOrd="0" destOrd="0" presId="urn:microsoft.com/office/officeart/2005/8/layout/chevron2"/>
    <dgm:cxn modelId="{D75F59F3-092A-3043-B117-F331BFC8DC8F}" type="presParOf" srcId="{C580D6BE-1CE1-6B40-927B-5535E8363D7A}" destId="{A06FA7D3-E0A2-9D4D-99F0-2CEB5A2B0ECA}" srcOrd="1" destOrd="0" presId="urn:microsoft.com/office/officeart/2005/8/layout/chevron2"/>
    <dgm:cxn modelId="{42723500-1056-8D42-A9A8-C803B19E27BC}" type="presParOf" srcId="{7129E848-F243-C342-8A41-6DAF5C3686D4}" destId="{D09D24FD-D281-DA43-B0E4-549E40CA37B2}" srcOrd="1" destOrd="0" presId="urn:microsoft.com/office/officeart/2005/8/layout/chevron2"/>
    <dgm:cxn modelId="{595690F1-87C9-1644-A4F7-C85D3C552027}" type="presParOf" srcId="{7129E848-F243-C342-8A41-6DAF5C3686D4}" destId="{B5950E38-D76C-994E-A2A1-9A4916A47133}" srcOrd="2" destOrd="0" presId="urn:microsoft.com/office/officeart/2005/8/layout/chevron2"/>
    <dgm:cxn modelId="{49F027AA-7B2C-7D4F-BDB8-CF9E8D93DB3F}" type="presParOf" srcId="{B5950E38-D76C-994E-A2A1-9A4916A47133}" destId="{5209BDB1-F3C2-8441-A1FE-5E6B2A984935}" srcOrd="0" destOrd="0" presId="urn:microsoft.com/office/officeart/2005/8/layout/chevron2"/>
    <dgm:cxn modelId="{91AC16C8-096D-D94A-AAE6-27CFB1068423}" type="presParOf" srcId="{B5950E38-D76C-994E-A2A1-9A4916A47133}" destId="{D5EDDF8F-73EE-174E-8254-F9187BE88D40}" srcOrd="1" destOrd="0" presId="urn:microsoft.com/office/officeart/2005/8/layout/chevron2"/>
    <dgm:cxn modelId="{E4B9C82C-385B-AC40-8F14-3004C051E867}" type="presParOf" srcId="{7129E848-F243-C342-8A41-6DAF5C3686D4}" destId="{DEF36E13-D201-4941-A349-397192A35397}" srcOrd="3" destOrd="0" presId="urn:microsoft.com/office/officeart/2005/8/layout/chevron2"/>
    <dgm:cxn modelId="{123FD766-A7CA-C94F-BF8E-2BE1C64071B7}" type="presParOf" srcId="{7129E848-F243-C342-8A41-6DAF5C3686D4}" destId="{1C4096A0-7CE6-8F45-97E4-156CB8B3C2EB}" srcOrd="4" destOrd="0" presId="urn:microsoft.com/office/officeart/2005/8/layout/chevron2"/>
    <dgm:cxn modelId="{8114B247-C2FF-6740-B337-E57761A52C92}" type="presParOf" srcId="{1C4096A0-7CE6-8F45-97E4-156CB8B3C2EB}" destId="{4D573E90-A77B-1C4B-AA14-24FD3D630B78}" srcOrd="0" destOrd="0" presId="urn:microsoft.com/office/officeart/2005/8/layout/chevron2"/>
    <dgm:cxn modelId="{6B2DA9C0-18C5-8A41-8750-60EF291EF615}" type="presParOf" srcId="{1C4096A0-7CE6-8F45-97E4-156CB8B3C2EB}" destId="{E0899923-E638-7742-BB13-3CCAC71E703D}" srcOrd="1" destOrd="0" presId="urn:microsoft.com/office/officeart/2005/8/layout/chevron2"/>
    <dgm:cxn modelId="{96AB1EF8-0C09-854D-989C-856B4B3B0D76}" type="presParOf" srcId="{7129E848-F243-C342-8A41-6DAF5C3686D4}" destId="{8ED2448A-29C6-5845-BEBE-C491BFB7960E}" srcOrd="5" destOrd="0" presId="urn:microsoft.com/office/officeart/2005/8/layout/chevron2"/>
    <dgm:cxn modelId="{CD4E306A-9481-444B-BA69-9182B5EA134D}" type="presParOf" srcId="{7129E848-F243-C342-8A41-6DAF5C3686D4}" destId="{5301BA5A-2611-A244-9664-F6C8FD04EFD7}" srcOrd="6" destOrd="0" presId="urn:microsoft.com/office/officeart/2005/8/layout/chevron2"/>
    <dgm:cxn modelId="{8CD7A034-6F53-3049-9CF6-2D514BD251A1}" type="presParOf" srcId="{5301BA5A-2611-A244-9664-F6C8FD04EFD7}" destId="{C3C791A1-E3E5-AA4A-B851-26AFED7A959F}" srcOrd="0" destOrd="0" presId="urn:microsoft.com/office/officeart/2005/8/layout/chevron2"/>
    <dgm:cxn modelId="{0F504610-2A89-A142-A5B7-9792ECC2521B}" type="presParOf" srcId="{5301BA5A-2611-A244-9664-F6C8FD04EFD7}" destId="{4CB10E8E-02C7-AA41-8021-2E7FC0C797E4}" srcOrd="1" destOrd="0" presId="urn:microsoft.com/office/officeart/2005/8/layout/chevron2"/>
    <dgm:cxn modelId="{69C16478-D624-AA49-9F4A-EFA63B728AE3}" type="presParOf" srcId="{7129E848-F243-C342-8A41-6DAF5C3686D4}" destId="{01FEE50B-9C05-494A-A245-DDC6525DEF8A}" srcOrd="7" destOrd="0" presId="urn:microsoft.com/office/officeart/2005/8/layout/chevron2"/>
    <dgm:cxn modelId="{37ABC559-0059-5344-ACFE-80BB3A10D187}" type="presParOf" srcId="{7129E848-F243-C342-8A41-6DAF5C3686D4}" destId="{B635855B-88A8-794D-929C-1D844E641CFC}" srcOrd="8" destOrd="0" presId="urn:microsoft.com/office/officeart/2005/8/layout/chevron2"/>
    <dgm:cxn modelId="{9FCBCE8B-BE18-9F42-AE1F-4FB9E6B47C1D}" type="presParOf" srcId="{B635855B-88A8-794D-929C-1D844E641CFC}" destId="{729FEA82-FA47-0A40-BB91-68448BB2BFE8}" srcOrd="0" destOrd="0" presId="urn:microsoft.com/office/officeart/2005/8/layout/chevron2"/>
    <dgm:cxn modelId="{DF600B16-A9C8-C446-8583-7E06C22CA899}" type="presParOf" srcId="{B635855B-88A8-794D-929C-1D844E641CFC}" destId="{34AF2322-E815-BB4D-BC20-156E3ED243C7}" srcOrd="1" destOrd="0" presId="urn:microsoft.com/office/officeart/2005/8/layout/chevron2"/>
    <dgm:cxn modelId="{E87BAF4B-35E6-CC41-9292-7EAA8F23EE1A}" type="presParOf" srcId="{7129E848-F243-C342-8A41-6DAF5C3686D4}" destId="{1F26BEEC-B8A4-0847-BBED-6DE5AC3A6A3E}" srcOrd="9" destOrd="0" presId="urn:microsoft.com/office/officeart/2005/8/layout/chevron2"/>
    <dgm:cxn modelId="{51CC3CD8-B817-E14A-A08A-1315249CA9F7}" type="presParOf" srcId="{7129E848-F243-C342-8A41-6DAF5C3686D4}" destId="{B646E6BE-BCD8-294C-AB67-239265BC44C3}" srcOrd="10" destOrd="0" presId="urn:microsoft.com/office/officeart/2005/8/layout/chevron2"/>
    <dgm:cxn modelId="{BA9673FD-09CF-044F-A227-C2DF5257EDA5}" type="presParOf" srcId="{B646E6BE-BCD8-294C-AB67-239265BC44C3}" destId="{7374A26C-9BCF-1F41-B60F-A8419B450B3B}" srcOrd="0" destOrd="0" presId="urn:microsoft.com/office/officeart/2005/8/layout/chevron2"/>
    <dgm:cxn modelId="{A52B7E45-2949-BA4E-9ED2-9EC1AC378735}" type="presParOf" srcId="{B646E6BE-BCD8-294C-AB67-239265BC44C3}" destId="{11BC0513-6087-9642-8927-5AAC9E63AA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C20217-D3E5-A844-8E7E-764BEA308D9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53932-7ACC-9C47-937F-DF0673BE9D37}">
      <dgm:prSet phldrT="[Text]"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Block-oriented device</a:t>
          </a:r>
          <a:endParaRPr lang="en-US" dirty="0"/>
        </a:p>
      </dgm:t>
    </dgm:pt>
    <dgm:pt modelId="{9EF17657-2D53-6E4E-8CAB-EC5F8CF96ED6}" type="parTrans" cxnId="{5F5E6650-A573-AF43-ABC0-0670E4E4AE14}">
      <dgm:prSet/>
      <dgm:spPr/>
      <dgm:t>
        <a:bodyPr/>
        <a:lstStyle/>
        <a:p>
          <a:endParaRPr lang="en-US"/>
        </a:p>
      </dgm:t>
    </dgm:pt>
    <dgm:pt modelId="{E90DF6D0-4F76-BC43-9CA8-847807333134}" type="sibTrans" cxnId="{5F5E6650-A573-AF43-ABC0-0670E4E4AE14}">
      <dgm:prSet/>
      <dgm:spPr/>
      <dgm:t>
        <a:bodyPr/>
        <a:lstStyle/>
        <a:p>
          <a:endParaRPr lang="en-US"/>
        </a:p>
      </dgm:t>
    </dgm:pt>
    <dgm:pt modelId="{CC511AA6-BB96-4F43-BCA6-A0079209B760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stores information in blocks that are usually of fixed size</a:t>
          </a:r>
          <a:endParaRPr lang="en-US" dirty="0" smtClean="0"/>
        </a:p>
      </dgm:t>
    </dgm:pt>
    <dgm:pt modelId="{F2565789-AD54-2549-BE22-E68AFFDA6B71}" type="parTrans" cxnId="{C937E5A7-29DD-CE4C-AFA3-F7F5DD2FF35D}">
      <dgm:prSet/>
      <dgm:spPr/>
      <dgm:t>
        <a:bodyPr/>
        <a:lstStyle/>
        <a:p>
          <a:endParaRPr lang="en-US"/>
        </a:p>
      </dgm:t>
    </dgm:pt>
    <dgm:pt modelId="{6C3CE9AA-9B52-2247-9A27-3D6489FCD943}" type="sibTrans" cxnId="{C937E5A7-29DD-CE4C-AFA3-F7F5DD2FF35D}">
      <dgm:prSet/>
      <dgm:spPr/>
      <dgm:t>
        <a:bodyPr/>
        <a:lstStyle/>
        <a:p>
          <a:endParaRPr lang="en-US"/>
        </a:p>
      </dgm:t>
    </dgm:pt>
    <dgm:pt modelId="{35816FFE-669D-5A41-9AB9-441E04AC041D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transfers are made one block at a time</a:t>
          </a:r>
        </a:p>
      </dgm:t>
    </dgm:pt>
    <dgm:pt modelId="{CBAABDE0-61DA-4941-830C-5A873E62634B}" type="parTrans" cxnId="{BFEA3C28-333B-C24A-973F-B4D1A9315E40}">
      <dgm:prSet/>
      <dgm:spPr/>
      <dgm:t>
        <a:bodyPr/>
        <a:lstStyle/>
        <a:p>
          <a:endParaRPr lang="en-US"/>
        </a:p>
      </dgm:t>
    </dgm:pt>
    <dgm:pt modelId="{8D546DE8-A35D-5740-A69A-76D149EBFEC2}" type="sibTrans" cxnId="{BFEA3C28-333B-C24A-973F-B4D1A9315E40}">
      <dgm:prSet/>
      <dgm:spPr/>
      <dgm:t>
        <a:bodyPr/>
        <a:lstStyle/>
        <a:p>
          <a:endParaRPr lang="en-US"/>
        </a:p>
      </dgm:t>
    </dgm:pt>
    <dgm:pt modelId="{708D1822-DE68-B94F-8E3E-D683F111F8E1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possible to reference data by its block number</a:t>
          </a:r>
          <a:endParaRPr lang="en-US" dirty="0" smtClean="0"/>
        </a:p>
      </dgm:t>
    </dgm:pt>
    <dgm:pt modelId="{34BBA205-9CF9-2F4D-A999-264B9476F2F0}" type="parTrans" cxnId="{61F4B37B-EE43-7F47-A933-20B66BA44903}">
      <dgm:prSet/>
      <dgm:spPr/>
      <dgm:t>
        <a:bodyPr/>
        <a:lstStyle/>
        <a:p>
          <a:endParaRPr lang="en-US"/>
        </a:p>
      </dgm:t>
    </dgm:pt>
    <dgm:pt modelId="{51BB88B6-69E2-E94D-B0E6-8BBE9C1987D6}" type="sibTrans" cxnId="{61F4B37B-EE43-7F47-A933-20B66BA44903}">
      <dgm:prSet/>
      <dgm:spPr/>
      <dgm:t>
        <a:bodyPr/>
        <a:lstStyle/>
        <a:p>
          <a:endParaRPr lang="en-US"/>
        </a:p>
      </dgm:t>
    </dgm:pt>
    <dgm:pt modelId="{18F75C78-792A-FB48-83B6-55F681B10416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disks and USB keys are examples</a:t>
          </a:r>
          <a:endParaRPr lang="en-US" dirty="0" smtClean="0"/>
        </a:p>
      </dgm:t>
    </dgm:pt>
    <dgm:pt modelId="{F9C7BD2A-449B-6D4D-B3A5-72090AA6A3E2}" type="parTrans" cxnId="{9B1297D3-F838-1442-A905-FD63EDEC0C66}">
      <dgm:prSet/>
      <dgm:spPr/>
      <dgm:t>
        <a:bodyPr/>
        <a:lstStyle/>
        <a:p>
          <a:endParaRPr lang="en-US"/>
        </a:p>
      </dgm:t>
    </dgm:pt>
    <dgm:pt modelId="{3A33559F-C434-6240-97C6-169E146BE290}" type="sibTrans" cxnId="{9B1297D3-F838-1442-A905-FD63EDEC0C66}">
      <dgm:prSet/>
      <dgm:spPr/>
      <dgm:t>
        <a:bodyPr/>
        <a:lstStyle/>
        <a:p>
          <a:endParaRPr lang="en-US"/>
        </a:p>
      </dgm:t>
    </dgm:pt>
    <dgm:pt modelId="{6E99F7F7-D9AD-2B4E-A8AA-75E16357D739}">
      <dgm:prSet/>
      <dgm:spPr>
        <a:solidFill>
          <a:srgbClr val="660066"/>
        </a:solidFill>
        <a:ln>
          <a:solidFill>
            <a:srgbClr val="660066"/>
          </a:solidFill>
        </a:ln>
      </dgm:spPr>
      <dgm:t>
        <a:bodyPr/>
        <a:lstStyle/>
        <a:p>
          <a:r>
            <a:rPr lang="en-US" dirty="0" smtClean="0"/>
            <a:t>Stream-oriented device</a:t>
          </a:r>
        </a:p>
      </dgm:t>
    </dgm:pt>
    <dgm:pt modelId="{F93B7D65-F4A9-8644-8C43-5A207F1358B5}" type="parTrans" cxnId="{BA94F3A1-F388-2343-85AB-7F149083346E}">
      <dgm:prSet/>
      <dgm:spPr/>
      <dgm:t>
        <a:bodyPr/>
        <a:lstStyle/>
        <a:p>
          <a:endParaRPr lang="en-US"/>
        </a:p>
      </dgm:t>
    </dgm:pt>
    <dgm:pt modelId="{E969FEE6-E086-9847-B548-46B9856A8F1D}" type="sibTrans" cxnId="{BA94F3A1-F388-2343-85AB-7F149083346E}">
      <dgm:prSet/>
      <dgm:spPr/>
      <dgm:t>
        <a:bodyPr/>
        <a:lstStyle/>
        <a:p>
          <a:endParaRPr lang="en-US"/>
        </a:p>
      </dgm:t>
    </dgm:pt>
    <dgm:pt modelId="{1EE56E89-8357-9244-854C-A0E394686133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transfers data in and out as a stream of bytes</a:t>
          </a:r>
          <a:endParaRPr lang="en-US" dirty="0" smtClean="0"/>
        </a:p>
      </dgm:t>
    </dgm:pt>
    <dgm:pt modelId="{21446E13-F538-324E-BEE8-D49AE334A6B1}" type="parTrans" cxnId="{0E733604-6F7A-0741-8435-B38535DEBC8D}">
      <dgm:prSet/>
      <dgm:spPr/>
      <dgm:t>
        <a:bodyPr/>
        <a:lstStyle/>
        <a:p>
          <a:endParaRPr lang="en-US"/>
        </a:p>
      </dgm:t>
    </dgm:pt>
    <dgm:pt modelId="{DF3F49B1-775D-5F46-BB28-1B1AF0DDC396}" type="sibTrans" cxnId="{0E733604-6F7A-0741-8435-B38535DEBC8D}">
      <dgm:prSet/>
      <dgm:spPr/>
      <dgm:t>
        <a:bodyPr/>
        <a:lstStyle/>
        <a:p>
          <a:endParaRPr lang="en-US"/>
        </a:p>
      </dgm:t>
    </dgm:pt>
    <dgm:pt modelId="{13C33B87-A7CC-F540-BD43-FF7AA8A3451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no block structure</a:t>
          </a:r>
          <a:endParaRPr lang="en-US" dirty="0" smtClean="0"/>
        </a:p>
      </dgm:t>
    </dgm:pt>
    <dgm:pt modelId="{44A9ABF1-7B8E-A446-B52D-4F202A41E109}" type="parTrans" cxnId="{1A18DA10-52E1-644D-8809-670410A2212C}">
      <dgm:prSet/>
      <dgm:spPr/>
      <dgm:t>
        <a:bodyPr/>
        <a:lstStyle/>
        <a:p>
          <a:endParaRPr lang="en-US"/>
        </a:p>
      </dgm:t>
    </dgm:pt>
    <dgm:pt modelId="{A78ADA71-5C91-7346-A2BC-E3EF9A308B97}" type="sibTrans" cxnId="{1A18DA10-52E1-644D-8809-670410A2212C}">
      <dgm:prSet/>
      <dgm:spPr/>
      <dgm:t>
        <a:bodyPr/>
        <a:lstStyle/>
        <a:p>
          <a:endParaRPr lang="en-US"/>
        </a:p>
      </dgm:t>
    </dgm:pt>
    <dgm:pt modelId="{8219F3B1-6DF8-3647-A00A-71521BAEC02F}">
      <dgm:prSet/>
      <dgm:spPr>
        <a:ln>
          <a:solidFill>
            <a:srgbClr val="660066"/>
          </a:solidFill>
        </a:ln>
      </dgm:spPr>
      <dgm:t>
        <a:bodyPr/>
        <a:lstStyle/>
        <a:p>
          <a:r>
            <a:rPr lang="en-US" smtClean="0"/>
            <a:t>terminals, printers, communications ports, and most other devices that are not secondary storage are examples</a:t>
          </a:r>
          <a:endParaRPr lang="en-US" dirty="0" smtClean="0"/>
        </a:p>
      </dgm:t>
    </dgm:pt>
    <dgm:pt modelId="{D8A41234-A999-5A4B-942B-F41203978BF0}" type="parTrans" cxnId="{11B5F17B-C72F-4D41-AA10-4988A57E97E3}">
      <dgm:prSet/>
      <dgm:spPr/>
      <dgm:t>
        <a:bodyPr/>
        <a:lstStyle/>
        <a:p>
          <a:endParaRPr lang="en-US"/>
        </a:p>
      </dgm:t>
    </dgm:pt>
    <dgm:pt modelId="{78DBCB5F-78F8-964C-9A4E-1FC7D8F27E40}" type="sibTrans" cxnId="{11B5F17B-C72F-4D41-AA10-4988A57E97E3}">
      <dgm:prSet/>
      <dgm:spPr/>
      <dgm:t>
        <a:bodyPr/>
        <a:lstStyle/>
        <a:p>
          <a:endParaRPr lang="en-US"/>
        </a:p>
      </dgm:t>
    </dgm:pt>
    <dgm:pt modelId="{8544D900-851D-424D-AB0D-A5C8F32FA9C4}" type="pres">
      <dgm:prSet presAssocID="{6BC20217-D3E5-A844-8E7E-764BEA308D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5F0C8E-2F57-1B48-88CF-9BA6C43DE8A5}" type="pres">
      <dgm:prSet presAssocID="{6C153932-7ACC-9C47-937F-DF0673BE9D37}" presName="composite" presStyleCnt="0"/>
      <dgm:spPr/>
    </dgm:pt>
    <dgm:pt modelId="{E18F8A48-5720-0346-B2B8-49A7E40DE9EF}" type="pres">
      <dgm:prSet presAssocID="{6C153932-7ACC-9C47-937F-DF0673BE9D3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243D1-795A-B543-B766-255881B95357}" type="pres">
      <dgm:prSet presAssocID="{6C153932-7ACC-9C47-937F-DF0673BE9D3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14CA7-2ACA-C549-B2E5-52DF0D6877F9}" type="pres">
      <dgm:prSet presAssocID="{E90DF6D0-4F76-BC43-9CA8-847807333134}" presName="space" presStyleCnt="0"/>
      <dgm:spPr/>
    </dgm:pt>
    <dgm:pt modelId="{48A3A081-BC76-114E-9535-F319ABD24C2C}" type="pres">
      <dgm:prSet presAssocID="{6E99F7F7-D9AD-2B4E-A8AA-75E16357D739}" presName="composite" presStyleCnt="0"/>
      <dgm:spPr/>
    </dgm:pt>
    <dgm:pt modelId="{4E6C426E-8C06-154C-9D82-1A473EF28DDF}" type="pres">
      <dgm:prSet presAssocID="{6E99F7F7-D9AD-2B4E-A8AA-75E16357D7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BA9CE-3BE0-1E40-BF7E-09642BD57E83}" type="pres">
      <dgm:prSet presAssocID="{6E99F7F7-D9AD-2B4E-A8AA-75E16357D73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397F0-9CE0-A446-9211-C444C5E0452F}" type="presOf" srcId="{6E99F7F7-D9AD-2B4E-A8AA-75E16357D739}" destId="{4E6C426E-8C06-154C-9D82-1A473EF28DDF}" srcOrd="0" destOrd="0" presId="urn:microsoft.com/office/officeart/2005/8/layout/hList1"/>
    <dgm:cxn modelId="{61F4B37B-EE43-7F47-A933-20B66BA44903}" srcId="{6C153932-7ACC-9C47-937F-DF0673BE9D37}" destId="{708D1822-DE68-B94F-8E3E-D683F111F8E1}" srcOrd="2" destOrd="0" parTransId="{34BBA205-9CF9-2F4D-A999-264B9476F2F0}" sibTransId="{51BB88B6-69E2-E94D-B0E6-8BBE9C1987D6}"/>
    <dgm:cxn modelId="{292751AA-704C-8A4C-9B39-D247EF2CE77C}" type="presOf" srcId="{CC511AA6-BB96-4F43-BCA6-A0079209B760}" destId="{EF9243D1-795A-B543-B766-255881B95357}" srcOrd="0" destOrd="0" presId="urn:microsoft.com/office/officeart/2005/8/layout/hList1"/>
    <dgm:cxn modelId="{5F5E6650-A573-AF43-ABC0-0670E4E4AE14}" srcId="{6BC20217-D3E5-A844-8E7E-764BEA308D9A}" destId="{6C153932-7ACC-9C47-937F-DF0673BE9D37}" srcOrd="0" destOrd="0" parTransId="{9EF17657-2D53-6E4E-8CAB-EC5F8CF96ED6}" sibTransId="{E90DF6D0-4F76-BC43-9CA8-847807333134}"/>
    <dgm:cxn modelId="{F53D5FC4-2FA3-8943-8788-7EAB4032329F}" type="presOf" srcId="{708D1822-DE68-B94F-8E3E-D683F111F8E1}" destId="{EF9243D1-795A-B543-B766-255881B95357}" srcOrd="0" destOrd="2" presId="urn:microsoft.com/office/officeart/2005/8/layout/hList1"/>
    <dgm:cxn modelId="{5E5D7599-A65D-3F44-8372-5555F080EFFD}" type="presOf" srcId="{13C33B87-A7CC-F540-BD43-FF7AA8A3451F}" destId="{02ABA9CE-3BE0-1E40-BF7E-09642BD57E83}" srcOrd="0" destOrd="1" presId="urn:microsoft.com/office/officeart/2005/8/layout/hList1"/>
    <dgm:cxn modelId="{11B5F17B-C72F-4D41-AA10-4988A57E97E3}" srcId="{6E99F7F7-D9AD-2B4E-A8AA-75E16357D739}" destId="{8219F3B1-6DF8-3647-A00A-71521BAEC02F}" srcOrd="2" destOrd="0" parTransId="{D8A41234-A999-5A4B-942B-F41203978BF0}" sibTransId="{78DBCB5F-78F8-964C-9A4E-1FC7D8F27E40}"/>
    <dgm:cxn modelId="{5B15036B-03EA-EB45-9CC3-9F18DA44E0AD}" type="presOf" srcId="{6BC20217-D3E5-A844-8E7E-764BEA308D9A}" destId="{8544D900-851D-424D-AB0D-A5C8F32FA9C4}" srcOrd="0" destOrd="0" presId="urn:microsoft.com/office/officeart/2005/8/layout/hList1"/>
    <dgm:cxn modelId="{BFEA3C28-333B-C24A-973F-B4D1A9315E40}" srcId="{6C153932-7ACC-9C47-937F-DF0673BE9D37}" destId="{35816FFE-669D-5A41-9AB9-441E04AC041D}" srcOrd="1" destOrd="0" parTransId="{CBAABDE0-61DA-4941-830C-5A873E62634B}" sibTransId="{8D546DE8-A35D-5740-A69A-76D149EBFEC2}"/>
    <dgm:cxn modelId="{11804884-3259-CA4F-89DB-4310526DB5F2}" type="presOf" srcId="{8219F3B1-6DF8-3647-A00A-71521BAEC02F}" destId="{02ABA9CE-3BE0-1E40-BF7E-09642BD57E83}" srcOrd="0" destOrd="2" presId="urn:microsoft.com/office/officeart/2005/8/layout/hList1"/>
    <dgm:cxn modelId="{7FC529A4-2DE2-5146-B538-480B9604046C}" type="presOf" srcId="{35816FFE-669D-5A41-9AB9-441E04AC041D}" destId="{EF9243D1-795A-B543-B766-255881B95357}" srcOrd="0" destOrd="1" presId="urn:microsoft.com/office/officeart/2005/8/layout/hList1"/>
    <dgm:cxn modelId="{BA94F3A1-F388-2343-85AB-7F149083346E}" srcId="{6BC20217-D3E5-A844-8E7E-764BEA308D9A}" destId="{6E99F7F7-D9AD-2B4E-A8AA-75E16357D739}" srcOrd="1" destOrd="0" parTransId="{F93B7D65-F4A9-8644-8C43-5A207F1358B5}" sibTransId="{E969FEE6-E086-9847-B548-46B9856A8F1D}"/>
    <dgm:cxn modelId="{1A18DA10-52E1-644D-8809-670410A2212C}" srcId="{6E99F7F7-D9AD-2B4E-A8AA-75E16357D739}" destId="{13C33B87-A7CC-F540-BD43-FF7AA8A3451F}" srcOrd="1" destOrd="0" parTransId="{44A9ABF1-7B8E-A446-B52D-4F202A41E109}" sibTransId="{A78ADA71-5C91-7346-A2BC-E3EF9A308B97}"/>
    <dgm:cxn modelId="{9ADD9776-90FF-8F41-B302-F687C1FD8360}" type="presOf" srcId="{1EE56E89-8357-9244-854C-A0E394686133}" destId="{02ABA9CE-3BE0-1E40-BF7E-09642BD57E83}" srcOrd="0" destOrd="0" presId="urn:microsoft.com/office/officeart/2005/8/layout/hList1"/>
    <dgm:cxn modelId="{2C68ECB2-8456-374D-9C29-B48C66D87D85}" type="presOf" srcId="{6C153932-7ACC-9C47-937F-DF0673BE9D37}" destId="{E18F8A48-5720-0346-B2B8-49A7E40DE9EF}" srcOrd="0" destOrd="0" presId="urn:microsoft.com/office/officeart/2005/8/layout/hList1"/>
    <dgm:cxn modelId="{0E733604-6F7A-0741-8435-B38535DEBC8D}" srcId="{6E99F7F7-D9AD-2B4E-A8AA-75E16357D739}" destId="{1EE56E89-8357-9244-854C-A0E394686133}" srcOrd="0" destOrd="0" parTransId="{21446E13-F538-324E-BEE8-D49AE334A6B1}" sibTransId="{DF3F49B1-775D-5F46-BB28-1B1AF0DDC396}"/>
    <dgm:cxn modelId="{9B1297D3-F838-1442-A905-FD63EDEC0C66}" srcId="{6C153932-7ACC-9C47-937F-DF0673BE9D37}" destId="{18F75C78-792A-FB48-83B6-55F681B10416}" srcOrd="3" destOrd="0" parTransId="{F9C7BD2A-449B-6D4D-B3A5-72090AA6A3E2}" sibTransId="{3A33559F-C434-6240-97C6-169E146BE290}"/>
    <dgm:cxn modelId="{92233FCA-6C18-C443-9402-D127A34E9E38}" type="presOf" srcId="{18F75C78-792A-FB48-83B6-55F681B10416}" destId="{EF9243D1-795A-B543-B766-255881B95357}" srcOrd="0" destOrd="3" presId="urn:microsoft.com/office/officeart/2005/8/layout/hList1"/>
    <dgm:cxn modelId="{C937E5A7-29DD-CE4C-AFA3-F7F5DD2FF35D}" srcId="{6C153932-7ACC-9C47-937F-DF0673BE9D37}" destId="{CC511AA6-BB96-4F43-BCA6-A0079209B760}" srcOrd="0" destOrd="0" parTransId="{F2565789-AD54-2549-BE22-E68AFFDA6B71}" sibTransId="{6C3CE9AA-9B52-2247-9A27-3D6489FCD943}"/>
    <dgm:cxn modelId="{14C1C75D-63B6-774E-9579-61E8BBE5AAE2}" type="presParOf" srcId="{8544D900-851D-424D-AB0D-A5C8F32FA9C4}" destId="{655F0C8E-2F57-1B48-88CF-9BA6C43DE8A5}" srcOrd="0" destOrd="0" presId="urn:microsoft.com/office/officeart/2005/8/layout/hList1"/>
    <dgm:cxn modelId="{B4FEAEA1-EB72-8C48-A8CC-45FE8544280C}" type="presParOf" srcId="{655F0C8E-2F57-1B48-88CF-9BA6C43DE8A5}" destId="{E18F8A48-5720-0346-B2B8-49A7E40DE9EF}" srcOrd="0" destOrd="0" presId="urn:microsoft.com/office/officeart/2005/8/layout/hList1"/>
    <dgm:cxn modelId="{CB4CD843-B42F-6145-B872-F6E71D15D13B}" type="presParOf" srcId="{655F0C8E-2F57-1B48-88CF-9BA6C43DE8A5}" destId="{EF9243D1-795A-B543-B766-255881B95357}" srcOrd="1" destOrd="0" presId="urn:microsoft.com/office/officeart/2005/8/layout/hList1"/>
    <dgm:cxn modelId="{CFE246DB-60AC-EE4B-9BE2-3B326DDC09DD}" type="presParOf" srcId="{8544D900-851D-424D-AB0D-A5C8F32FA9C4}" destId="{C5614CA7-2ACA-C549-B2E5-52DF0D6877F9}" srcOrd="1" destOrd="0" presId="urn:microsoft.com/office/officeart/2005/8/layout/hList1"/>
    <dgm:cxn modelId="{613411D6-AEA8-4844-AE0B-0B720635DD04}" type="presParOf" srcId="{8544D900-851D-424D-AB0D-A5C8F32FA9C4}" destId="{48A3A081-BC76-114E-9535-F319ABD24C2C}" srcOrd="2" destOrd="0" presId="urn:microsoft.com/office/officeart/2005/8/layout/hList1"/>
    <dgm:cxn modelId="{22367527-41A0-BB47-A174-0BAB153EE2EE}" type="presParOf" srcId="{48A3A081-BC76-114E-9535-F319ABD24C2C}" destId="{4E6C426E-8C06-154C-9D82-1A473EF28DDF}" srcOrd="0" destOrd="0" presId="urn:microsoft.com/office/officeart/2005/8/layout/hList1"/>
    <dgm:cxn modelId="{2FCF51E2-734E-3E4C-A541-3E9FD0DD24B7}" type="presParOf" srcId="{48A3A081-BC76-114E-9535-F319ABD24C2C}" destId="{02ABA9CE-3BE0-1E40-BF7E-09642BD57E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99B0F0-A053-6A48-A5C4-2CAC6803C603}" type="doc">
      <dgm:prSet loTypeId="urn:microsoft.com/office/officeart/2005/8/layout/radial6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283F98-1782-B546-97A3-B573F8168FA8}">
      <dgm:prSet phldrT="[Text]"/>
      <dgm:spPr/>
      <dgm:t>
        <a:bodyPr/>
        <a:lstStyle/>
        <a:p>
          <a:r>
            <a:rPr lang="en-US" dirty="0" smtClean="0"/>
            <a:t>Design architectures share three characteristics:</a:t>
          </a:r>
          <a:endParaRPr lang="en-US" dirty="0"/>
        </a:p>
      </dgm:t>
    </dgm:pt>
    <dgm:pt modelId="{714065D3-EF8B-7147-9DC7-01EEA1A1D54D}" type="parTrans" cxnId="{94A586EA-84C6-2241-850C-9D6C353A1AEF}">
      <dgm:prSet/>
      <dgm:spPr/>
      <dgm:t>
        <a:bodyPr/>
        <a:lstStyle/>
        <a:p>
          <a:endParaRPr lang="en-US"/>
        </a:p>
      </dgm:t>
    </dgm:pt>
    <dgm:pt modelId="{3812E879-D69E-7C49-96B4-30ECFD84AF2C}" type="sibTrans" cxnId="{94A586EA-84C6-2241-850C-9D6C353A1AEF}">
      <dgm:prSet/>
      <dgm:spPr/>
      <dgm:t>
        <a:bodyPr/>
        <a:lstStyle/>
        <a:p>
          <a:endParaRPr lang="en-US"/>
        </a:p>
      </dgm:t>
    </dgm:pt>
    <dgm:pt modelId="{C21C886C-4955-7948-9662-2E9F8647B739}">
      <dgm:prSet custT="1"/>
      <dgm:spPr/>
      <dgm:t>
        <a:bodyPr/>
        <a:lstStyle/>
        <a:p>
          <a:r>
            <a:rPr lang="en-US" sz="1400" dirty="0" smtClean="0"/>
            <a:t>RAID is a set of physical disk drives viewed by the operating system as a single logical drive</a:t>
          </a:r>
        </a:p>
      </dgm:t>
    </dgm:pt>
    <dgm:pt modelId="{67E6E4AD-DE09-D841-8897-EB31A9B4534F}" type="parTrans" cxnId="{2E3FFE48-8D1E-C946-A5BA-897087AD81D0}">
      <dgm:prSet/>
      <dgm:spPr/>
      <dgm:t>
        <a:bodyPr/>
        <a:lstStyle/>
        <a:p>
          <a:endParaRPr lang="en-US"/>
        </a:p>
      </dgm:t>
    </dgm:pt>
    <dgm:pt modelId="{36DFB653-CBD6-BF4D-8E1C-70119C005BF6}" type="sibTrans" cxnId="{2E3FFE48-8D1E-C946-A5BA-897087AD81D0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56A8334D-CC9F-4443-ABB3-EED837876C14}">
      <dgm:prSet custT="1"/>
      <dgm:spPr/>
      <dgm:t>
        <a:bodyPr/>
        <a:lstStyle/>
        <a:p>
          <a:r>
            <a:rPr lang="en-US" sz="1400" dirty="0" smtClean="0"/>
            <a:t>data are distributed across the physical drives of an array in a scheme known as striping</a:t>
          </a:r>
        </a:p>
      </dgm:t>
    </dgm:pt>
    <dgm:pt modelId="{7FEC567C-030B-5845-96D3-5536B73B9D2B}" type="parTrans" cxnId="{3D5D19B9-80BC-B940-A72A-3FA8E1E24DA8}">
      <dgm:prSet/>
      <dgm:spPr/>
      <dgm:t>
        <a:bodyPr/>
        <a:lstStyle/>
        <a:p>
          <a:endParaRPr lang="en-US"/>
        </a:p>
      </dgm:t>
    </dgm:pt>
    <dgm:pt modelId="{7F096F61-96A9-8449-B30E-D6877572DF77}" type="sibTrans" cxnId="{3D5D19B9-80BC-B940-A72A-3FA8E1E24DA8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5AF4FB94-E203-9941-908C-1D98442DD0DC}">
      <dgm:prSet custT="1"/>
      <dgm:spPr/>
      <dgm:t>
        <a:bodyPr/>
        <a:lstStyle/>
        <a:p>
          <a:r>
            <a:rPr lang="en-US" sz="1400" dirty="0" smtClean="0"/>
            <a:t>redundant disk capacity is used to store parity information, which guarantees data recoverability in case of a disk failure</a:t>
          </a:r>
        </a:p>
      </dgm:t>
    </dgm:pt>
    <dgm:pt modelId="{7B4C8023-BDFB-4742-A15F-3BFA0A936A0B}" type="parTrans" cxnId="{4EC42065-7C62-C943-8705-AB351D89DA89}">
      <dgm:prSet/>
      <dgm:spPr/>
      <dgm:t>
        <a:bodyPr/>
        <a:lstStyle/>
        <a:p>
          <a:endParaRPr lang="en-US"/>
        </a:p>
      </dgm:t>
    </dgm:pt>
    <dgm:pt modelId="{3EA5DB6F-B814-DE46-8E68-2F089B764518}" type="sibTrans" cxnId="{4EC42065-7C62-C943-8705-AB351D89DA89}">
      <dgm:prSet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9BA4650C-00B1-874F-9A00-7CD94E6343DF}" type="pres">
      <dgm:prSet presAssocID="{FD99B0F0-A053-6A48-A5C4-2CAC6803C6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25BB83-2A41-5D43-8FBC-BDA48E16B62E}" type="pres">
      <dgm:prSet presAssocID="{04283F98-1782-B546-97A3-B573F8168FA8}" presName="centerShape" presStyleLbl="node0" presStyleIdx="0" presStyleCnt="1" custLinFactNeighborX="1567" custLinFactNeighborY="-7944"/>
      <dgm:spPr/>
      <dgm:t>
        <a:bodyPr/>
        <a:lstStyle/>
        <a:p>
          <a:endParaRPr lang="en-US"/>
        </a:p>
      </dgm:t>
    </dgm:pt>
    <dgm:pt modelId="{F0ECC5BA-B2AE-EB4D-841F-101D1AFD4833}" type="pres">
      <dgm:prSet presAssocID="{C21C886C-4955-7948-9662-2E9F8647B739}" presName="node" presStyleLbl="node1" presStyleIdx="0" presStyleCnt="3" custScaleX="193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611D0-FA5A-1647-9883-7786E9183578}" type="pres">
      <dgm:prSet presAssocID="{C21C886C-4955-7948-9662-2E9F8647B739}" presName="dummy" presStyleCnt="0"/>
      <dgm:spPr/>
    </dgm:pt>
    <dgm:pt modelId="{98F89655-7812-ED49-B6F7-5A03ADD378C3}" type="pres">
      <dgm:prSet presAssocID="{36DFB653-CBD6-BF4D-8E1C-70119C005BF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167099-31A5-5442-AFA2-F77104F37352}" type="pres">
      <dgm:prSet presAssocID="{56A8334D-CC9F-4443-ABB3-EED837876C14}" presName="node" presStyleLbl="node1" presStyleIdx="1" presStyleCnt="3" custScaleX="168059" custScaleY="142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92F736-2BF9-3840-8D71-A88D0548A299}" type="pres">
      <dgm:prSet presAssocID="{56A8334D-CC9F-4443-ABB3-EED837876C14}" presName="dummy" presStyleCnt="0"/>
      <dgm:spPr/>
    </dgm:pt>
    <dgm:pt modelId="{ED29189C-FEBF-5D43-9AE1-09F1543B00F5}" type="pres">
      <dgm:prSet presAssocID="{7F096F61-96A9-8449-B30E-D6877572DF7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29DF47F-7ACD-6547-A7C6-4776125E4E24}" type="pres">
      <dgm:prSet presAssocID="{5AF4FB94-E203-9941-908C-1D98442DD0DC}" presName="node" presStyleLbl="node1" presStyleIdx="2" presStyleCnt="3" custScaleX="222159" custScaleY="129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4F72E-F6EB-3847-B8CF-F38DD9D5B316}" type="pres">
      <dgm:prSet presAssocID="{5AF4FB94-E203-9941-908C-1D98442DD0DC}" presName="dummy" presStyleCnt="0"/>
      <dgm:spPr/>
    </dgm:pt>
    <dgm:pt modelId="{49509A77-E9B9-3643-9870-F7859BB971F0}" type="pres">
      <dgm:prSet presAssocID="{3EA5DB6F-B814-DE46-8E68-2F089B764518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5C01FE7-B5EC-9540-BAAE-4EF4B46FE099}" type="presOf" srcId="{7F096F61-96A9-8449-B30E-D6877572DF77}" destId="{ED29189C-FEBF-5D43-9AE1-09F1543B00F5}" srcOrd="0" destOrd="0" presId="urn:microsoft.com/office/officeart/2005/8/layout/radial6"/>
    <dgm:cxn modelId="{94A586EA-84C6-2241-850C-9D6C353A1AEF}" srcId="{FD99B0F0-A053-6A48-A5C4-2CAC6803C603}" destId="{04283F98-1782-B546-97A3-B573F8168FA8}" srcOrd="0" destOrd="0" parTransId="{714065D3-EF8B-7147-9DC7-01EEA1A1D54D}" sibTransId="{3812E879-D69E-7C49-96B4-30ECFD84AF2C}"/>
    <dgm:cxn modelId="{2E3FFE48-8D1E-C946-A5BA-897087AD81D0}" srcId="{04283F98-1782-B546-97A3-B573F8168FA8}" destId="{C21C886C-4955-7948-9662-2E9F8647B739}" srcOrd="0" destOrd="0" parTransId="{67E6E4AD-DE09-D841-8897-EB31A9B4534F}" sibTransId="{36DFB653-CBD6-BF4D-8E1C-70119C005BF6}"/>
    <dgm:cxn modelId="{C95E16A8-0C26-2147-B900-185AC4268879}" type="presOf" srcId="{FD99B0F0-A053-6A48-A5C4-2CAC6803C603}" destId="{9BA4650C-00B1-874F-9A00-7CD94E6343DF}" srcOrd="0" destOrd="0" presId="urn:microsoft.com/office/officeart/2005/8/layout/radial6"/>
    <dgm:cxn modelId="{3D5D19B9-80BC-B940-A72A-3FA8E1E24DA8}" srcId="{04283F98-1782-B546-97A3-B573F8168FA8}" destId="{56A8334D-CC9F-4443-ABB3-EED837876C14}" srcOrd="1" destOrd="0" parTransId="{7FEC567C-030B-5845-96D3-5536B73B9D2B}" sibTransId="{7F096F61-96A9-8449-B30E-D6877572DF77}"/>
    <dgm:cxn modelId="{F8752265-5D1D-4844-823B-5162E6340BF4}" type="presOf" srcId="{3EA5DB6F-B814-DE46-8E68-2F089B764518}" destId="{49509A77-E9B9-3643-9870-F7859BB971F0}" srcOrd="0" destOrd="0" presId="urn:microsoft.com/office/officeart/2005/8/layout/radial6"/>
    <dgm:cxn modelId="{4EC42065-7C62-C943-8705-AB351D89DA89}" srcId="{04283F98-1782-B546-97A3-B573F8168FA8}" destId="{5AF4FB94-E203-9941-908C-1D98442DD0DC}" srcOrd="2" destOrd="0" parTransId="{7B4C8023-BDFB-4742-A15F-3BFA0A936A0B}" sibTransId="{3EA5DB6F-B814-DE46-8E68-2F089B764518}"/>
    <dgm:cxn modelId="{4948B32C-04F3-0A42-BECB-53B93DCA810E}" type="presOf" srcId="{04283F98-1782-B546-97A3-B573F8168FA8}" destId="{3025BB83-2A41-5D43-8FBC-BDA48E16B62E}" srcOrd="0" destOrd="0" presId="urn:microsoft.com/office/officeart/2005/8/layout/radial6"/>
    <dgm:cxn modelId="{33FFED9B-BC19-1C45-B687-AEA5D92920AB}" type="presOf" srcId="{56A8334D-CC9F-4443-ABB3-EED837876C14}" destId="{5E167099-31A5-5442-AFA2-F77104F37352}" srcOrd="0" destOrd="0" presId="urn:microsoft.com/office/officeart/2005/8/layout/radial6"/>
    <dgm:cxn modelId="{477DAA8F-A3B5-6F4D-A772-E16559D05779}" type="presOf" srcId="{C21C886C-4955-7948-9662-2E9F8647B739}" destId="{F0ECC5BA-B2AE-EB4D-841F-101D1AFD4833}" srcOrd="0" destOrd="0" presId="urn:microsoft.com/office/officeart/2005/8/layout/radial6"/>
    <dgm:cxn modelId="{22BEC574-EE28-034A-9851-3C156FF7D54A}" type="presOf" srcId="{5AF4FB94-E203-9941-908C-1D98442DD0DC}" destId="{729DF47F-7ACD-6547-A7C6-4776125E4E24}" srcOrd="0" destOrd="0" presId="urn:microsoft.com/office/officeart/2005/8/layout/radial6"/>
    <dgm:cxn modelId="{652B2FA8-AD7E-4C41-92C1-F250BAB70BCF}" type="presOf" srcId="{36DFB653-CBD6-BF4D-8E1C-70119C005BF6}" destId="{98F89655-7812-ED49-B6F7-5A03ADD378C3}" srcOrd="0" destOrd="0" presId="urn:microsoft.com/office/officeart/2005/8/layout/radial6"/>
    <dgm:cxn modelId="{34BD6C89-4584-E249-B2B2-9344F3508CA5}" type="presParOf" srcId="{9BA4650C-00B1-874F-9A00-7CD94E6343DF}" destId="{3025BB83-2A41-5D43-8FBC-BDA48E16B62E}" srcOrd="0" destOrd="0" presId="urn:microsoft.com/office/officeart/2005/8/layout/radial6"/>
    <dgm:cxn modelId="{7C77D74C-7DA9-DF49-A5D0-238C7DBA4BA0}" type="presParOf" srcId="{9BA4650C-00B1-874F-9A00-7CD94E6343DF}" destId="{F0ECC5BA-B2AE-EB4D-841F-101D1AFD4833}" srcOrd="1" destOrd="0" presId="urn:microsoft.com/office/officeart/2005/8/layout/radial6"/>
    <dgm:cxn modelId="{FC1C0B99-DEC6-764F-A50B-DAD6DCBD199E}" type="presParOf" srcId="{9BA4650C-00B1-874F-9A00-7CD94E6343DF}" destId="{3B3611D0-FA5A-1647-9883-7786E9183578}" srcOrd="2" destOrd="0" presId="urn:microsoft.com/office/officeart/2005/8/layout/radial6"/>
    <dgm:cxn modelId="{28E2502A-06FE-0441-8FC7-AF00C0DEA933}" type="presParOf" srcId="{9BA4650C-00B1-874F-9A00-7CD94E6343DF}" destId="{98F89655-7812-ED49-B6F7-5A03ADD378C3}" srcOrd="3" destOrd="0" presId="urn:microsoft.com/office/officeart/2005/8/layout/radial6"/>
    <dgm:cxn modelId="{63263CB6-4288-764F-B540-51C82D4BF36B}" type="presParOf" srcId="{9BA4650C-00B1-874F-9A00-7CD94E6343DF}" destId="{5E167099-31A5-5442-AFA2-F77104F37352}" srcOrd="4" destOrd="0" presId="urn:microsoft.com/office/officeart/2005/8/layout/radial6"/>
    <dgm:cxn modelId="{09EE42AC-2B5F-384B-8D04-2375A99C6E6F}" type="presParOf" srcId="{9BA4650C-00B1-874F-9A00-7CD94E6343DF}" destId="{0592F736-2BF9-3840-8D71-A88D0548A299}" srcOrd="5" destOrd="0" presId="urn:microsoft.com/office/officeart/2005/8/layout/radial6"/>
    <dgm:cxn modelId="{C94E0A81-402C-AB46-AEB0-F60E3DA23304}" type="presParOf" srcId="{9BA4650C-00B1-874F-9A00-7CD94E6343DF}" destId="{ED29189C-FEBF-5D43-9AE1-09F1543B00F5}" srcOrd="6" destOrd="0" presId="urn:microsoft.com/office/officeart/2005/8/layout/radial6"/>
    <dgm:cxn modelId="{839BD372-9CF2-D643-B9B3-78BC948FB357}" type="presParOf" srcId="{9BA4650C-00B1-874F-9A00-7CD94E6343DF}" destId="{729DF47F-7ACD-6547-A7C6-4776125E4E24}" srcOrd="7" destOrd="0" presId="urn:microsoft.com/office/officeart/2005/8/layout/radial6"/>
    <dgm:cxn modelId="{D8DF1B01-C0C3-C140-B1D5-6B1CF8D0915A}" type="presParOf" srcId="{9BA4650C-00B1-874F-9A00-7CD94E6343DF}" destId="{EA44F72E-F6EB-3847-B8CF-F38DD9D5B316}" srcOrd="8" destOrd="0" presId="urn:microsoft.com/office/officeart/2005/8/layout/radial6"/>
    <dgm:cxn modelId="{75C28165-F7C7-064D-8F68-9B376DD558EE}" type="presParOf" srcId="{9BA4650C-00B1-874F-9A00-7CD94E6343DF}" destId="{49509A77-E9B9-3643-9870-F7859BB971F0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E23643-239F-704D-9174-375EC0C99BFB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9C726-30C1-4247-B54C-41E7A51C97E5}">
      <dgm:prSet phldrT="[Text]"/>
      <dgm:spPr>
        <a:solidFill>
          <a:srgbClr val="66006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NZ" dirty="0" smtClean="0"/>
            <a:t>when an I/O request is made for a particular sector, a check is made to determine if the sector is in the disk cache</a:t>
          </a:r>
          <a:endParaRPr lang="en-US" dirty="0"/>
        </a:p>
      </dgm:t>
    </dgm:pt>
    <dgm:pt modelId="{BEBD9205-419E-3941-9C8A-2518EF1625EF}" type="parTrans" cxnId="{D1437C7A-974C-0040-BCDC-D5B6A13C80D1}">
      <dgm:prSet/>
      <dgm:spPr/>
      <dgm:t>
        <a:bodyPr/>
        <a:lstStyle/>
        <a:p>
          <a:endParaRPr lang="en-US"/>
        </a:p>
      </dgm:t>
    </dgm:pt>
    <dgm:pt modelId="{63D0AC24-DAB7-6045-A2F1-82D3F976336D}" type="sibTrans" cxnId="{D1437C7A-974C-0040-BCDC-D5B6A13C80D1}">
      <dgm:prSet/>
      <dgm:spPr/>
      <dgm:t>
        <a:bodyPr/>
        <a:lstStyle/>
        <a:p>
          <a:endParaRPr lang="en-US"/>
        </a:p>
      </dgm:t>
    </dgm:pt>
    <dgm:pt modelId="{6125D627-D40F-2741-9F28-46F703BC210C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if YES</a:t>
          </a:r>
          <a:endParaRPr lang="en-US" dirty="0"/>
        </a:p>
      </dgm:t>
    </dgm:pt>
    <dgm:pt modelId="{1D22DB38-8FBF-054A-BCB0-D289130A0A0A}" type="parTrans" cxnId="{BAF0654F-567B-A845-AFB0-7B93CB7C39F1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4BC44360-EBD3-C14D-9EE9-B79B59607E1C}" type="sibTrans" cxnId="{BAF0654F-567B-A845-AFB0-7B93CB7C39F1}">
      <dgm:prSet/>
      <dgm:spPr/>
      <dgm:t>
        <a:bodyPr/>
        <a:lstStyle/>
        <a:p>
          <a:endParaRPr lang="en-US"/>
        </a:p>
      </dgm:t>
    </dgm:pt>
    <dgm:pt modelId="{ABB40615-2FC6-544E-8172-70D3CA0D2D22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the request is satisfied via the cache</a:t>
          </a:r>
          <a:endParaRPr lang="en-US" dirty="0"/>
        </a:p>
      </dgm:t>
    </dgm:pt>
    <dgm:pt modelId="{BF855875-DA89-A44C-91D2-AAA4F5C43743}" type="parTrans" cxnId="{6BD8AAC7-2104-8647-9A3F-A0384AD5FFF3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3615E2F2-EEFB-FF4C-82E0-3BEC6B1089BE}" type="sibTrans" cxnId="{6BD8AAC7-2104-8647-9A3F-A0384AD5FFF3}">
      <dgm:prSet/>
      <dgm:spPr/>
      <dgm:t>
        <a:bodyPr/>
        <a:lstStyle/>
        <a:p>
          <a:endParaRPr lang="en-US"/>
        </a:p>
      </dgm:t>
    </dgm:pt>
    <dgm:pt modelId="{E1BC94C9-D2B2-B040-A5E8-759FC3DB7DD8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if NO</a:t>
          </a:r>
          <a:endParaRPr lang="en-US" dirty="0"/>
        </a:p>
      </dgm:t>
    </dgm:pt>
    <dgm:pt modelId="{8697926B-6046-784F-828D-890126172FEF}" type="parTrans" cxnId="{EA2575A1-32F1-4F44-97D0-B89762A781DA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64356DDB-718D-6D4C-819A-49EB3F767203}" type="sibTrans" cxnId="{EA2575A1-32F1-4F44-97D0-B89762A781DA}">
      <dgm:prSet/>
      <dgm:spPr/>
      <dgm:t>
        <a:bodyPr/>
        <a:lstStyle/>
        <a:p>
          <a:endParaRPr lang="en-US"/>
        </a:p>
      </dgm:t>
    </dgm:pt>
    <dgm:pt modelId="{8399BF13-058F-4142-AC15-ADBB3A9E19B8}">
      <dgm:prSet phldrT="[Text]"/>
      <dgm:spPr>
        <a:solidFill>
          <a:srgbClr val="660066"/>
        </a:solidFill>
      </dgm:spPr>
      <dgm:t>
        <a:bodyPr/>
        <a:lstStyle/>
        <a:p>
          <a:r>
            <a:rPr lang="en-NZ" dirty="0" smtClean="0"/>
            <a:t>the requested sector is read into the disk cache from the disk</a:t>
          </a:r>
          <a:endParaRPr lang="en-US" dirty="0"/>
        </a:p>
      </dgm:t>
    </dgm:pt>
    <dgm:pt modelId="{C590289E-014E-E543-8A21-C98C3DD295EE}" type="parTrans" cxnId="{C0280B93-3116-B949-B666-F20D9E7B25D0}">
      <dgm:prSet/>
      <dgm:spPr>
        <a:ln>
          <a:solidFill>
            <a:srgbClr val="660066"/>
          </a:solidFill>
        </a:ln>
      </dgm:spPr>
      <dgm:t>
        <a:bodyPr/>
        <a:lstStyle/>
        <a:p>
          <a:endParaRPr lang="en-US"/>
        </a:p>
      </dgm:t>
    </dgm:pt>
    <dgm:pt modelId="{FE7A5DDC-E19D-634B-9CDF-60D564885F31}" type="sibTrans" cxnId="{C0280B93-3116-B949-B666-F20D9E7B25D0}">
      <dgm:prSet/>
      <dgm:spPr/>
      <dgm:t>
        <a:bodyPr/>
        <a:lstStyle/>
        <a:p>
          <a:endParaRPr lang="en-US"/>
        </a:p>
      </dgm:t>
    </dgm:pt>
    <dgm:pt modelId="{99D64273-F6AA-3340-BDCE-439DA5608A05}" type="pres">
      <dgm:prSet presAssocID="{03E23643-239F-704D-9174-375EC0C99BF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76870-DC46-0946-8BE6-A31DD92D2004}" type="pres">
      <dgm:prSet presAssocID="{E339C726-30C1-4247-B54C-41E7A51C97E5}" presName="root1" presStyleCnt="0"/>
      <dgm:spPr/>
    </dgm:pt>
    <dgm:pt modelId="{805BFE25-984C-A04D-AA30-C56FFDB121DB}" type="pres">
      <dgm:prSet presAssocID="{E339C726-30C1-4247-B54C-41E7A51C97E5}" presName="LevelOneTextNode" presStyleLbl="node0" presStyleIdx="0" presStyleCnt="1" custScaleX="128694" custScaleY="139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6B11F-3E83-9C4E-B4D0-9DC67F82824D}" type="pres">
      <dgm:prSet presAssocID="{E339C726-30C1-4247-B54C-41E7A51C97E5}" presName="level2hierChild" presStyleCnt="0"/>
      <dgm:spPr/>
    </dgm:pt>
    <dgm:pt modelId="{123B932B-EEEB-6D44-B64A-312A0F015D5D}" type="pres">
      <dgm:prSet presAssocID="{1D22DB38-8FBF-054A-BCB0-D289130A0A0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5FDC7EC-6B35-6F44-B619-D552976C0CD0}" type="pres">
      <dgm:prSet presAssocID="{1D22DB38-8FBF-054A-BCB0-D289130A0A0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55BD53E-8213-9B43-AC35-B03CA02B525E}" type="pres">
      <dgm:prSet presAssocID="{6125D627-D40F-2741-9F28-46F703BC210C}" presName="root2" presStyleCnt="0"/>
      <dgm:spPr/>
    </dgm:pt>
    <dgm:pt modelId="{CEDE1FB3-33A8-8848-8CAA-483726766D5D}" type="pres">
      <dgm:prSet presAssocID="{6125D627-D40F-2741-9F28-46F703BC210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3EEC3-61F8-6A41-881D-EF6A02A22B8B}" type="pres">
      <dgm:prSet presAssocID="{6125D627-D40F-2741-9F28-46F703BC210C}" presName="level3hierChild" presStyleCnt="0"/>
      <dgm:spPr/>
    </dgm:pt>
    <dgm:pt modelId="{D65D3A73-CA3C-F74F-9094-55B13D878142}" type="pres">
      <dgm:prSet presAssocID="{BF855875-DA89-A44C-91D2-AAA4F5C4374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0870CB0C-A92F-E745-85DF-DC66ED5B62A9}" type="pres">
      <dgm:prSet presAssocID="{BF855875-DA89-A44C-91D2-AAA4F5C4374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3CEB6922-B13B-6845-B782-060E1309B5A8}" type="pres">
      <dgm:prSet presAssocID="{ABB40615-2FC6-544E-8172-70D3CA0D2D22}" presName="root2" presStyleCnt="0"/>
      <dgm:spPr/>
    </dgm:pt>
    <dgm:pt modelId="{500F2F28-DF3C-6945-893C-BD2FCDABF125}" type="pres">
      <dgm:prSet presAssocID="{ABB40615-2FC6-544E-8172-70D3CA0D2D2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D404C-3ADB-2B49-929F-5D5E43E6C040}" type="pres">
      <dgm:prSet presAssocID="{ABB40615-2FC6-544E-8172-70D3CA0D2D22}" presName="level3hierChild" presStyleCnt="0"/>
      <dgm:spPr/>
    </dgm:pt>
    <dgm:pt modelId="{8EE7C0DA-F16A-C245-8FB0-BB6CDAFC25A1}" type="pres">
      <dgm:prSet presAssocID="{8697926B-6046-784F-828D-890126172FE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72AB11D-E2F2-CE48-8383-1B632A3076CB}" type="pres">
      <dgm:prSet presAssocID="{8697926B-6046-784F-828D-890126172FE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D892B85-5E85-2F4E-A366-C2D125F7C548}" type="pres">
      <dgm:prSet presAssocID="{E1BC94C9-D2B2-B040-A5E8-759FC3DB7DD8}" presName="root2" presStyleCnt="0"/>
      <dgm:spPr/>
    </dgm:pt>
    <dgm:pt modelId="{7B0A7DFA-A561-8C45-B1C5-6750CFC00DB6}" type="pres">
      <dgm:prSet presAssocID="{E1BC94C9-D2B2-B040-A5E8-759FC3DB7DD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78BA9-DE36-1C4F-982D-F2008F44F8C6}" type="pres">
      <dgm:prSet presAssocID="{E1BC94C9-D2B2-B040-A5E8-759FC3DB7DD8}" presName="level3hierChild" presStyleCnt="0"/>
      <dgm:spPr/>
    </dgm:pt>
    <dgm:pt modelId="{F7A4FD81-375C-2E4F-BDF1-3D1909345CF5}" type="pres">
      <dgm:prSet presAssocID="{C590289E-014E-E543-8A21-C98C3DD295EE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D6D2667-6B28-9B44-AC80-48AB201060FC}" type="pres">
      <dgm:prSet presAssocID="{C590289E-014E-E543-8A21-C98C3DD295EE}" presName="connTx" presStyleLbl="parChTrans1D3" presStyleIdx="1" presStyleCnt="2"/>
      <dgm:spPr/>
      <dgm:t>
        <a:bodyPr/>
        <a:lstStyle/>
        <a:p>
          <a:endParaRPr lang="en-US"/>
        </a:p>
      </dgm:t>
    </dgm:pt>
    <dgm:pt modelId="{A46323F7-262A-254D-9328-5C164DAE3A0B}" type="pres">
      <dgm:prSet presAssocID="{8399BF13-058F-4142-AC15-ADBB3A9E19B8}" presName="root2" presStyleCnt="0"/>
      <dgm:spPr/>
    </dgm:pt>
    <dgm:pt modelId="{79FE47B7-A032-BA43-9EED-8D802012E4A3}" type="pres">
      <dgm:prSet presAssocID="{8399BF13-058F-4142-AC15-ADBB3A9E19B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74A32-11EB-3047-83E2-C43537E92B40}" type="pres">
      <dgm:prSet presAssocID="{8399BF13-058F-4142-AC15-ADBB3A9E19B8}" presName="level3hierChild" presStyleCnt="0"/>
      <dgm:spPr/>
    </dgm:pt>
  </dgm:ptLst>
  <dgm:cxnLst>
    <dgm:cxn modelId="{CEEA0B5A-61D1-F247-98F0-8701D940C45A}" type="presOf" srcId="{E339C726-30C1-4247-B54C-41E7A51C97E5}" destId="{805BFE25-984C-A04D-AA30-C56FFDB121DB}" srcOrd="0" destOrd="0" presId="urn:microsoft.com/office/officeart/2005/8/layout/hierarchy2"/>
    <dgm:cxn modelId="{84D7BD3E-22A3-BC4D-AFC5-3A1880A33C47}" type="presOf" srcId="{8399BF13-058F-4142-AC15-ADBB3A9E19B8}" destId="{79FE47B7-A032-BA43-9EED-8D802012E4A3}" srcOrd="0" destOrd="0" presId="urn:microsoft.com/office/officeart/2005/8/layout/hierarchy2"/>
    <dgm:cxn modelId="{F53C2D60-3838-AF49-A9EA-0686F28E247A}" type="presOf" srcId="{C590289E-014E-E543-8A21-C98C3DD295EE}" destId="{F7A4FD81-375C-2E4F-BDF1-3D1909345CF5}" srcOrd="0" destOrd="0" presId="urn:microsoft.com/office/officeart/2005/8/layout/hierarchy2"/>
    <dgm:cxn modelId="{F44D3EB9-B3C9-A845-8F59-7C53B7DBB7A1}" type="presOf" srcId="{03E23643-239F-704D-9174-375EC0C99BFB}" destId="{99D64273-F6AA-3340-BDCE-439DA5608A05}" srcOrd="0" destOrd="0" presId="urn:microsoft.com/office/officeart/2005/8/layout/hierarchy2"/>
    <dgm:cxn modelId="{E94946AC-6046-A447-8AE8-C2D6082B7595}" type="presOf" srcId="{1D22DB38-8FBF-054A-BCB0-D289130A0A0A}" destId="{123B932B-EEEB-6D44-B64A-312A0F015D5D}" srcOrd="0" destOrd="0" presId="urn:microsoft.com/office/officeart/2005/8/layout/hierarchy2"/>
    <dgm:cxn modelId="{EA2575A1-32F1-4F44-97D0-B89762A781DA}" srcId="{E339C726-30C1-4247-B54C-41E7A51C97E5}" destId="{E1BC94C9-D2B2-B040-A5E8-759FC3DB7DD8}" srcOrd="1" destOrd="0" parTransId="{8697926B-6046-784F-828D-890126172FEF}" sibTransId="{64356DDB-718D-6D4C-819A-49EB3F767203}"/>
    <dgm:cxn modelId="{3377398D-03B7-F84A-AF36-71B902F875B2}" type="presOf" srcId="{8697926B-6046-784F-828D-890126172FEF}" destId="{8EE7C0DA-F16A-C245-8FB0-BB6CDAFC25A1}" srcOrd="0" destOrd="0" presId="urn:microsoft.com/office/officeart/2005/8/layout/hierarchy2"/>
    <dgm:cxn modelId="{390AD6D4-0C85-F747-A710-0EC5D5FC0ABC}" type="presOf" srcId="{ABB40615-2FC6-544E-8172-70D3CA0D2D22}" destId="{500F2F28-DF3C-6945-893C-BD2FCDABF125}" srcOrd="0" destOrd="0" presId="urn:microsoft.com/office/officeart/2005/8/layout/hierarchy2"/>
    <dgm:cxn modelId="{D1437C7A-974C-0040-BCDC-D5B6A13C80D1}" srcId="{03E23643-239F-704D-9174-375EC0C99BFB}" destId="{E339C726-30C1-4247-B54C-41E7A51C97E5}" srcOrd="0" destOrd="0" parTransId="{BEBD9205-419E-3941-9C8A-2518EF1625EF}" sibTransId="{63D0AC24-DAB7-6045-A2F1-82D3F976336D}"/>
    <dgm:cxn modelId="{77110158-4981-4F49-A740-69684FA1B112}" type="presOf" srcId="{E1BC94C9-D2B2-B040-A5E8-759FC3DB7DD8}" destId="{7B0A7DFA-A561-8C45-B1C5-6750CFC00DB6}" srcOrd="0" destOrd="0" presId="urn:microsoft.com/office/officeart/2005/8/layout/hierarchy2"/>
    <dgm:cxn modelId="{2BA6CDF0-0650-5A4B-A556-4023B8A8ADEB}" type="presOf" srcId="{BF855875-DA89-A44C-91D2-AAA4F5C43743}" destId="{0870CB0C-A92F-E745-85DF-DC66ED5B62A9}" srcOrd="1" destOrd="0" presId="urn:microsoft.com/office/officeart/2005/8/layout/hierarchy2"/>
    <dgm:cxn modelId="{45937764-9B8E-DD43-8EBF-A6FC7EB6D33C}" type="presOf" srcId="{BF855875-DA89-A44C-91D2-AAA4F5C43743}" destId="{D65D3A73-CA3C-F74F-9094-55B13D878142}" srcOrd="0" destOrd="0" presId="urn:microsoft.com/office/officeart/2005/8/layout/hierarchy2"/>
    <dgm:cxn modelId="{5EC921D5-2314-D94F-B80C-A91F497565D5}" type="presOf" srcId="{6125D627-D40F-2741-9F28-46F703BC210C}" destId="{CEDE1FB3-33A8-8848-8CAA-483726766D5D}" srcOrd="0" destOrd="0" presId="urn:microsoft.com/office/officeart/2005/8/layout/hierarchy2"/>
    <dgm:cxn modelId="{F2F44610-84E4-474A-9FCC-A8A5DFFC5E73}" type="presOf" srcId="{1D22DB38-8FBF-054A-BCB0-D289130A0A0A}" destId="{35FDC7EC-6B35-6F44-B619-D552976C0CD0}" srcOrd="1" destOrd="0" presId="urn:microsoft.com/office/officeart/2005/8/layout/hierarchy2"/>
    <dgm:cxn modelId="{2494B55F-C619-F74B-B4AC-D1B02E05BBB8}" type="presOf" srcId="{C590289E-014E-E543-8A21-C98C3DD295EE}" destId="{4D6D2667-6B28-9B44-AC80-48AB201060FC}" srcOrd="1" destOrd="0" presId="urn:microsoft.com/office/officeart/2005/8/layout/hierarchy2"/>
    <dgm:cxn modelId="{BAF0654F-567B-A845-AFB0-7B93CB7C39F1}" srcId="{E339C726-30C1-4247-B54C-41E7A51C97E5}" destId="{6125D627-D40F-2741-9F28-46F703BC210C}" srcOrd="0" destOrd="0" parTransId="{1D22DB38-8FBF-054A-BCB0-D289130A0A0A}" sibTransId="{4BC44360-EBD3-C14D-9EE9-B79B59607E1C}"/>
    <dgm:cxn modelId="{C0280B93-3116-B949-B666-F20D9E7B25D0}" srcId="{E1BC94C9-D2B2-B040-A5E8-759FC3DB7DD8}" destId="{8399BF13-058F-4142-AC15-ADBB3A9E19B8}" srcOrd="0" destOrd="0" parTransId="{C590289E-014E-E543-8A21-C98C3DD295EE}" sibTransId="{FE7A5DDC-E19D-634B-9CDF-60D564885F31}"/>
    <dgm:cxn modelId="{6BD8AAC7-2104-8647-9A3F-A0384AD5FFF3}" srcId="{6125D627-D40F-2741-9F28-46F703BC210C}" destId="{ABB40615-2FC6-544E-8172-70D3CA0D2D22}" srcOrd="0" destOrd="0" parTransId="{BF855875-DA89-A44C-91D2-AAA4F5C43743}" sibTransId="{3615E2F2-EEFB-FF4C-82E0-3BEC6B1089BE}"/>
    <dgm:cxn modelId="{B94EF368-A45B-0940-A45A-EE38B6393050}" type="presOf" srcId="{8697926B-6046-784F-828D-890126172FEF}" destId="{E72AB11D-E2F2-CE48-8383-1B632A3076CB}" srcOrd="1" destOrd="0" presId="urn:microsoft.com/office/officeart/2005/8/layout/hierarchy2"/>
    <dgm:cxn modelId="{3072287B-5563-494E-9EB9-9AFBF8F52743}" type="presParOf" srcId="{99D64273-F6AA-3340-BDCE-439DA5608A05}" destId="{28A76870-DC46-0946-8BE6-A31DD92D2004}" srcOrd="0" destOrd="0" presId="urn:microsoft.com/office/officeart/2005/8/layout/hierarchy2"/>
    <dgm:cxn modelId="{EE49CBEC-49BF-F340-8D74-254DCE3E614C}" type="presParOf" srcId="{28A76870-DC46-0946-8BE6-A31DD92D2004}" destId="{805BFE25-984C-A04D-AA30-C56FFDB121DB}" srcOrd="0" destOrd="0" presId="urn:microsoft.com/office/officeart/2005/8/layout/hierarchy2"/>
    <dgm:cxn modelId="{FF658F03-BACB-3843-A4D5-16BE5B96E2AE}" type="presParOf" srcId="{28A76870-DC46-0946-8BE6-A31DD92D2004}" destId="{30F6B11F-3E83-9C4E-B4D0-9DC67F82824D}" srcOrd="1" destOrd="0" presId="urn:microsoft.com/office/officeart/2005/8/layout/hierarchy2"/>
    <dgm:cxn modelId="{A3849492-3270-A449-84F4-DF6D2351B373}" type="presParOf" srcId="{30F6B11F-3E83-9C4E-B4D0-9DC67F82824D}" destId="{123B932B-EEEB-6D44-B64A-312A0F015D5D}" srcOrd="0" destOrd="0" presId="urn:microsoft.com/office/officeart/2005/8/layout/hierarchy2"/>
    <dgm:cxn modelId="{5D231BA3-8A3D-9040-A842-3764C15EBED9}" type="presParOf" srcId="{123B932B-EEEB-6D44-B64A-312A0F015D5D}" destId="{35FDC7EC-6B35-6F44-B619-D552976C0CD0}" srcOrd="0" destOrd="0" presId="urn:microsoft.com/office/officeart/2005/8/layout/hierarchy2"/>
    <dgm:cxn modelId="{33DDD458-064E-2644-A9CA-919A7137EA79}" type="presParOf" srcId="{30F6B11F-3E83-9C4E-B4D0-9DC67F82824D}" destId="{C55BD53E-8213-9B43-AC35-B03CA02B525E}" srcOrd="1" destOrd="0" presId="urn:microsoft.com/office/officeart/2005/8/layout/hierarchy2"/>
    <dgm:cxn modelId="{95EE1242-0541-0846-BE37-5410E0D1233F}" type="presParOf" srcId="{C55BD53E-8213-9B43-AC35-B03CA02B525E}" destId="{CEDE1FB3-33A8-8848-8CAA-483726766D5D}" srcOrd="0" destOrd="0" presId="urn:microsoft.com/office/officeart/2005/8/layout/hierarchy2"/>
    <dgm:cxn modelId="{CE853DDB-5918-0540-A3AB-98B342C6932B}" type="presParOf" srcId="{C55BD53E-8213-9B43-AC35-B03CA02B525E}" destId="{E5E3EEC3-61F8-6A41-881D-EF6A02A22B8B}" srcOrd="1" destOrd="0" presId="urn:microsoft.com/office/officeart/2005/8/layout/hierarchy2"/>
    <dgm:cxn modelId="{C5B75CCE-9DC4-F348-A21E-1F20052EA215}" type="presParOf" srcId="{E5E3EEC3-61F8-6A41-881D-EF6A02A22B8B}" destId="{D65D3A73-CA3C-F74F-9094-55B13D878142}" srcOrd="0" destOrd="0" presId="urn:microsoft.com/office/officeart/2005/8/layout/hierarchy2"/>
    <dgm:cxn modelId="{C777421F-5DE3-2F43-8AEE-9EBFD0F3C5A0}" type="presParOf" srcId="{D65D3A73-CA3C-F74F-9094-55B13D878142}" destId="{0870CB0C-A92F-E745-85DF-DC66ED5B62A9}" srcOrd="0" destOrd="0" presId="urn:microsoft.com/office/officeart/2005/8/layout/hierarchy2"/>
    <dgm:cxn modelId="{C2CB0757-8454-D74E-8731-FC02271A3B4D}" type="presParOf" srcId="{E5E3EEC3-61F8-6A41-881D-EF6A02A22B8B}" destId="{3CEB6922-B13B-6845-B782-060E1309B5A8}" srcOrd="1" destOrd="0" presId="urn:microsoft.com/office/officeart/2005/8/layout/hierarchy2"/>
    <dgm:cxn modelId="{D0C5110E-3FB3-E34B-9DD8-6A9936117AD6}" type="presParOf" srcId="{3CEB6922-B13B-6845-B782-060E1309B5A8}" destId="{500F2F28-DF3C-6945-893C-BD2FCDABF125}" srcOrd="0" destOrd="0" presId="urn:microsoft.com/office/officeart/2005/8/layout/hierarchy2"/>
    <dgm:cxn modelId="{AE96A48A-589D-114A-828C-3282C474C7B8}" type="presParOf" srcId="{3CEB6922-B13B-6845-B782-060E1309B5A8}" destId="{45ED404C-3ADB-2B49-929F-5D5E43E6C040}" srcOrd="1" destOrd="0" presId="urn:microsoft.com/office/officeart/2005/8/layout/hierarchy2"/>
    <dgm:cxn modelId="{CF6F68AF-5149-B745-88E7-754AC589DCEF}" type="presParOf" srcId="{30F6B11F-3E83-9C4E-B4D0-9DC67F82824D}" destId="{8EE7C0DA-F16A-C245-8FB0-BB6CDAFC25A1}" srcOrd="2" destOrd="0" presId="urn:microsoft.com/office/officeart/2005/8/layout/hierarchy2"/>
    <dgm:cxn modelId="{5C48B7A7-B10A-CE40-AF4B-3F777D7D95E7}" type="presParOf" srcId="{8EE7C0DA-F16A-C245-8FB0-BB6CDAFC25A1}" destId="{E72AB11D-E2F2-CE48-8383-1B632A3076CB}" srcOrd="0" destOrd="0" presId="urn:microsoft.com/office/officeart/2005/8/layout/hierarchy2"/>
    <dgm:cxn modelId="{A2ADEA56-E216-5A45-9C0E-550A4ADDD90E}" type="presParOf" srcId="{30F6B11F-3E83-9C4E-B4D0-9DC67F82824D}" destId="{ED892B85-5E85-2F4E-A366-C2D125F7C548}" srcOrd="3" destOrd="0" presId="urn:microsoft.com/office/officeart/2005/8/layout/hierarchy2"/>
    <dgm:cxn modelId="{84F9BFF5-63C5-584C-916D-4F1A3743DB82}" type="presParOf" srcId="{ED892B85-5E85-2F4E-A366-C2D125F7C548}" destId="{7B0A7DFA-A561-8C45-B1C5-6750CFC00DB6}" srcOrd="0" destOrd="0" presId="urn:microsoft.com/office/officeart/2005/8/layout/hierarchy2"/>
    <dgm:cxn modelId="{09F2CD7D-2130-E64A-8B40-E2589939D45D}" type="presParOf" srcId="{ED892B85-5E85-2F4E-A366-C2D125F7C548}" destId="{27E78BA9-DE36-1C4F-982D-F2008F44F8C6}" srcOrd="1" destOrd="0" presId="urn:microsoft.com/office/officeart/2005/8/layout/hierarchy2"/>
    <dgm:cxn modelId="{6862ABB3-E3C6-2F40-8B40-F35C8F6E0D3D}" type="presParOf" srcId="{27E78BA9-DE36-1C4F-982D-F2008F44F8C6}" destId="{F7A4FD81-375C-2E4F-BDF1-3D1909345CF5}" srcOrd="0" destOrd="0" presId="urn:microsoft.com/office/officeart/2005/8/layout/hierarchy2"/>
    <dgm:cxn modelId="{8CA14CFA-379F-F34B-9FF2-4A72FFBBDC26}" type="presParOf" srcId="{F7A4FD81-375C-2E4F-BDF1-3D1909345CF5}" destId="{4D6D2667-6B28-9B44-AC80-48AB201060FC}" srcOrd="0" destOrd="0" presId="urn:microsoft.com/office/officeart/2005/8/layout/hierarchy2"/>
    <dgm:cxn modelId="{246B4BAA-E0F4-FA40-8914-0A66554F3DC2}" type="presParOf" srcId="{27E78BA9-DE36-1C4F-982D-F2008F44F8C6}" destId="{A46323F7-262A-254D-9328-5C164DAE3A0B}" srcOrd="1" destOrd="0" presId="urn:microsoft.com/office/officeart/2005/8/layout/hierarchy2"/>
    <dgm:cxn modelId="{C34396EA-44B5-D347-9455-CF359172B9DB}" type="presParOf" srcId="{A46323F7-262A-254D-9328-5C164DAE3A0B}" destId="{79FE47B7-A032-BA43-9EED-8D802012E4A3}" srcOrd="0" destOrd="0" presId="urn:microsoft.com/office/officeart/2005/8/layout/hierarchy2"/>
    <dgm:cxn modelId="{20365FA1-31BC-B947-8740-B893667174BB}" type="presParOf" srcId="{A46323F7-262A-254D-9328-5C164DAE3A0B}" destId="{42674A32-11EB-3047-83E2-C43537E92B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6662D4-9130-9A44-B49D-6770004566F0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37C8C-7356-9947-867B-BF42F0607853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Used by character oriented devices </a:t>
          </a:r>
          <a:endParaRPr lang="en-US" dirty="0"/>
        </a:p>
      </dgm:t>
    </dgm:pt>
    <dgm:pt modelId="{0C8F3A11-8661-0F42-9DD9-137CE33F101A}" type="parTrans" cxnId="{D9C34B79-AECE-864C-9652-56469A48DF2F}">
      <dgm:prSet/>
      <dgm:spPr/>
      <dgm:t>
        <a:bodyPr/>
        <a:lstStyle/>
        <a:p>
          <a:endParaRPr lang="en-US"/>
        </a:p>
      </dgm:t>
    </dgm:pt>
    <dgm:pt modelId="{9F686018-E993-E549-8CC1-C16DA9FB5C92}" type="sibTrans" cxnId="{D9C34B79-AECE-864C-9652-56469A48DF2F}">
      <dgm:prSet/>
      <dgm:spPr/>
      <dgm:t>
        <a:bodyPr/>
        <a:lstStyle/>
        <a:p>
          <a:endParaRPr lang="en-US"/>
        </a:p>
      </dgm:t>
    </dgm:pt>
    <dgm:pt modelId="{69C52788-935C-674C-A257-4E6E66C0052C}">
      <dgm:prSet/>
      <dgm:spPr/>
      <dgm:t>
        <a:bodyPr/>
        <a:lstStyle/>
        <a:p>
          <a:pPr rtl="0"/>
          <a:r>
            <a:rPr lang="en-US" dirty="0" smtClean="0"/>
            <a:t>terminals and printers</a:t>
          </a:r>
          <a:endParaRPr lang="en-US" dirty="0"/>
        </a:p>
      </dgm:t>
    </dgm:pt>
    <dgm:pt modelId="{161BE818-30B8-1046-92BA-EF45FF6A62EF}" type="parTrans" cxnId="{47C7980E-7538-BD4E-BD3A-90E5A0671C2A}">
      <dgm:prSet/>
      <dgm:spPr/>
      <dgm:t>
        <a:bodyPr/>
        <a:lstStyle/>
        <a:p>
          <a:endParaRPr lang="en-US"/>
        </a:p>
      </dgm:t>
    </dgm:pt>
    <dgm:pt modelId="{7F38839E-E64D-B141-97F5-C4D0C62F3DC0}" type="sibTrans" cxnId="{47C7980E-7538-BD4E-BD3A-90E5A0671C2A}">
      <dgm:prSet/>
      <dgm:spPr/>
      <dgm:t>
        <a:bodyPr/>
        <a:lstStyle/>
        <a:p>
          <a:endParaRPr lang="en-US"/>
        </a:p>
      </dgm:t>
    </dgm:pt>
    <dgm:pt modelId="{7A97C91A-024D-1046-B979-A82F15D0EDCB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Either written by the I/O device and read by the process or vice versa</a:t>
          </a:r>
          <a:endParaRPr lang="en-US" dirty="0"/>
        </a:p>
      </dgm:t>
    </dgm:pt>
    <dgm:pt modelId="{CF432669-BD7F-B946-87DC-AE2E1C032241}" type="parTrans" cxnId="{E9698A9D-BA76-2B42-9198-60FB24BAC156}">
      <dgm:prSet/>
      <dgm:spPr/>
      <dgm:t>
        <a:bodyPr/>
        <a:lstStyle/>
        <a:p>
          <a:endParaRPr lang="en-US"/>
        </a:p>
      </dgm:t>
    </dgm:pt>
    <dgm:pt modelId="{493CB03D-6C52-F443-8557-2753BE74B81C}" type="sibTrans" cxnId="{E9698A9D-BA76-2B42-9198-60FB24BAC156}">
      <dgm:prSet/>
      <dgm:spPr/>
      <dgm:t>
        <a:bodyPr/>
        <a:lstStyle/>
        <a:p>
          <a:endParaRPr lang="en-US"/>
        </a:p>
      </dgm:t>
    </dgm:pt>
    <dgm:pt modelId="{E2DF9483-70E8-E044-B343-01BE9E1851B5}">
      <dgm:prSet/>
      <dgm:spPr/>
      <dgm:t>
        <a:bodyPr/>
        <a:lstStyle/>
        <a:p>
          <a:pPr rtl="0"/>
          <a:r>
            <a:rPr lang="en-US" dirty="0" smtClean="0"/>
            <a:t>producer/consumer model is used</a:t>
          </a:r>
          <a:endParaRPr lang="en-US" dirty="0"/>
        </a:p>
      </dgm:t>
    </dgm:pt>
    <dgm:pt modelId="{8D1C51FC-0C5E-1D41-BE78-6350620E0D24}" type="parTrans" cxnId="{933010CB-0CAF-2F49-AC7C-2106F1E10A4B}">
      <dgm:prSet/>
      <dgm:spPr/>
      <dgm:t>
        <a:bodyPr/>
        <a:lstStyle/>
        <a:p>
          <a:endParaRPr lang="en-US"/>
        </a:p>
      </dgm:t>
    </dgm:pt>
    <dgm:pt modelId="{217CBACD-6498-CB48-A337-EFBB173F07D1}" type="sibTrans" cxnId="{933010CB-0CAF-2F49-AC7C-2106F1E10A4B}">
      <dgm:prSet/>
      <dgm:spPr/>
      <dgm:t>
        <a:bodyPr/>
        <a:lstStyle/>
        <a:p>
          <a:endParaRPr lang="en-US"/>
        </a:p>
      </dgm:t>
    </dgm:pt>
    <dgm:pt modelId="{6C839C46-22FA-AE4E-B8AA-01AD0778BCD3}">
      <dgm:prSet/>
      <dgm:spPr>
        <a:solidFill>
          <a:srgbClr val="660066"/>
        </a:solidFill>
      </dgm:spPr>
      <dgm:t>
        <a:bodyPr/>
        <a:lstStyle/>
        <a:p>
          <a:pPr rtl="0"/>
          <a:r>
            <a:rPr lang="en-US" dirty="0" smtClean="0"/>
            <a:t>Character queues may only be read once</a:t>
          </a:r>
          <a:endParaRPr lang="en-US" dirty="0"/>
        </a:p>
      </dgm:t>
    </dgm:pt>
    <dgm:pt modelId="{6E9E3CA8-9D3D-3843-ADC6-51FAC599DE54}" type="parTrans" cxnId="{BB973523-6F17-0840-9A74-F823B8AFAD09}">
      <dgm:prSet/>
      <dgm:spPr/>
      <dgm:t>
        <a:bodyPr/>
        <a:lstStyle/>
        <a:p>
          <a:endParaRPr lang="en-US"/>
        </a:p>
      </dgm:t>
    </dgm:pt>
    <dgm:pt modelId="{DDD596FF-6077-D349-A05B-4C9B73A0556D}" type="sibTrans" cxnId="{BB973523-6F17-0840-9A74-F823B8AFAD09}">
      <dgm:prSet/>
      <dgm:spPr/>
      <dgm:t>
        <a:bodyPr/>
        <a:lstStyle/>
        <a:p>
          <a:endParaRPr lang="en-US"/>
        </a:p>
      </dgm:t>
    </dgm:pt>
    <dgm:pt modelId="{C91E1954-A46C-694F-98DE-1F9D66725BEA}">
      <dgm:prSet/>
      <dgm:spPr>
        <a:ln>
          <a:noFill/>
        </a:ln>
      </dgm:spPr>
      <dgm:t>
        <a:bodyPr/>
        <a:lstStyle/>
        <a:p>
          <a:pPr rtl="0"/>
          <a:r>
            <a:rPr lang="en-NZ" dirty="0" smtClean="0"/>
            <a:t>as each character is read, it is effectively destroyed</a:t>
          </a:r>
          <a:endParaRPr lang="en-NZ" dirty="0"/>
        </a:p>
      </dgm:t>
    </dgm:pt>
    <dgm:pt modelId="{4CDF7BC0-C650-B14F-B060-8FFE20C08D1A}" type="parTrans" cxnId="{3F10C814-C0C5-8F45-8D2A-6A06ADDAB66B}">
      <dgm:prSet/>
      <dgm:spPr/>
      <dgm:t>
        <a:bodyPr/>
        <a:lstStyle/>
        <a:p>
          <a:endParaRPr lang="en-US"/>
        </a:p>
      </dgm:t>
    </dgm:pt>
    <dgm:pt modelId="{87598CB5-32B2-1C4F-B368-06585F7FD43E}" type="sibTrans" cxnId="{3F10C814-C0C5-8F45-8D2A-6A06ADDAB66B}">
      <dgm:prSet/>
      <dgm:spPr/>
      <dgm:t>
        <a:bodyPr/>
        <a:lstStyle/>
        <a:p>
          <a:endParaRPr lang="en-US"/>
        </a:p>
      </dgm:t>
    </dgm:pt>
    <dgm:pt modelId="{51581F43-798E-2949-A83F-E9F1BD01C3CD}" type="pres">
      <dgm:prSet presAssocID="{CB6662D4-9130-9A44-B49D-6770004566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B6358E-865E-9640-8527-0D08C18728ED}" type="pres">
      <dgm:prSet presAssocID="{6C839C46-22FA-AE4E-B8AA-01AD0778BCD3}" presName="boxAndChildren" presStyleCnt="0"/>
      <dgm:spPr/>
    </dgm:pt>
    <dgm:pt modelId="{D64B817E-9B38-BF48-A11E-629F38D3E6C6}" type="pres">
      <dgm:prSet presAssocID="{6C839C46-22FA-AE4E-B8AA-01AD0778BCD3}" presName="parentTextBox" presStyleLbl="node1" presStyleIdx="0" presStyleCnt="3"/>
      <dgm:spPr/>
      <dgm:t>
        <a:bodyPr/>
        <a:lstStyle/>
        <a:p>
          <a:endParaRPr lang="en-US"/>
        </a:p>
      </dgm:t>
    </dgm:pt>
    <dgm:pt modelId="{D0A79AF4-B9F2-3846-A878-8983FD57CFE8}" type="pres">
      <dgm:prSet presAssocID="{6C839C46-22FA-AE4E-B8AA-01AD0778BCD3}" presName="entireBox" presStyleLbl="node1" presStyleIdx="0" presStyleCnt="3"/>
      <dgm:spPr/>
      <dgm:t>
        <a:bodyPr/>
        <a:lstStyle/>
        <a:p>
          <a:endParaRPr lang="en-US"/>
        </a:p>
      </dgm:t>
    </dgm:pt>
    <dgm:pt modelId="{82D4713B-4649-2743-92D2-95C9F09BAC0B}" type="pres">
      <dgm:prSet presAssocID="{6C839C46-22FA-AE4E-B8AA-01AD0778BCD3}" presName="descendantBox" presStyleCnt="0"/>
      <dgm:spPr/>
    </dgm:pt>
    <dgm:pt modelId="{9F896BE3-6E84-9348-826E-108218A30F34}" type="pres">
      <dgm:prSet presAssocID="{C91E1954-A46C-694F-98DE-1F9D66725BEA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D2B94-2DEF-D04E-A183-5C2AC0A1D16C}" type="pres">
      <dgm:prSet presAssocID="{493CB03D-6C52-F443-8557-2753BE74B81C}" presName="sp" presStyleCnt="0"/>
      <dgm:spPr/>
    </dgm:pt>
    <dgm:pt modelId="{A8B66F51-C2D7-FD45-8F1F-98EA294A1BC4}" type="pres">
      <dgm:prSet presAssocID="{7A97C91A-024D-1046-B979-A82F15D0EDCB}" presName="arrowAndChildren" presStyleCnt="0"/>
      <dgm:spPr/>
    </dgm:pt>
    <dgm:pt modelId="{37EC962A-B47A-9A4D-B556-D9A9A28D04B9}" type="pres">
      <dgm:prSet presAssocID="{7A97C91A-024D-1046-B979-A82F15D0EDC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71906C1-2300-0544-8BBB-342DB157EB89}" type="pres">
      <dgm:prSet presAssocID="{7A97C91A-024D-1046-B979-A82F15D0EDCB}" presName="arrow" presStyleLbl="node1" presStyleIdx="1" presStyleCnt="3"/>
      <dgm:spPr/>
      <dgm:t>
        <a:bodyPr/>
        <a:lstStyle/>
        <a:p>
          <a:endParaRPr lang="en-US"/>
        </a:p>
      </dgm:t>
    </dgm:pt>
    <dgm:pt modelId="{39B2F4D0-A10F-E045-A453-BE4E0DECEFF7}" type="pres">
      <dgm:prSet presAssocID="{7A97C91A-024D-1046-B979-A82F15D0EDCB}" presName="descendantArrow" presStyleCnt="0"/>
      <dgm:spPr/>
    </dgm:pt>
    <dgm:pt modelId="{361BC052-9B17-C14E-9246-FB0A7B15E7E6}" type="pres">
      <dgm:prSet presAssocID="{E2DF9483-70E8-E044-B343-01BE9E1851B5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83F3C-9511-994B-8ACA-142D7D51FF1E}" type="pres">
      <dgm:prSet presAssocID="{9F686018-E993-E549-8CC1-C16DA9FB5C92}" presName="sp" presStyleCnt="0"/>
      <dgm:spPr/>
    </dgm:pt>
    <dgm:pt modelId="{EDFF2BAB-1658-1348-9D52-78352912A04C}" type="pres">
      <dgm:prSet presAssocID="{AFC37C8C-7356-9947-867B-BF42F0607853}" presName="arrowAndChildren" presStyleCnt="0"/>
      <dgm:spPr/>
    </dgm:pt>
    <dgm:pt modelId="{C36F93DA-7273-A54B-A94D-9EB30D2866A5}" type="pres">
      <dgm:prSet presAssocID="{AFC37C8C-7356-9947-867B-BF42F0607853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27D1852-E668-374F-AAF6-A334CC44A9B7}" type="pres">
      <dgm:prSet presAssocID="{AFC37C8C-7356-9947-867B-BF42F0607853}" presName="arrow" presStyleLbl="node1" presStyleIdx="2" presStyleCnt="3"/>
      <dgm:spPr/>
      <dgm:t>
        <a:bodyPr/>
        <a:lstStyle/>
        <a:p>
          <a:endParaRPr lang="en-US"/>
        </a:p>
      </dgm:t>
    </dgm:pt>
    <dgm:pt modelId="{3557476D-B5AB-2941-B2EA-D511EB192506}" type="pres">
      <dgm:prSet presAssocID="{AFC37C8C-7356-9947-867B-BF42F0607853}" presName="descendantArrow" presStyleCnt="0"/>
      <dgm:spPr/>
    </dgm:pt>
    <dgm:pt modelId="{9EAA5422-BB69-CB4B-8205-122C3E4C6ED3}" type="pres">
      <dgm:prSet presAssocID="{69C52788-935C-674C-A257-4E6E66C0052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010CB-0CAF-2F49-AC7C-2106F1E10A4B}" srcId="{7A97C91A-024D-1046-B979-A82F15D0EDCB}" destId="{E2DF9483-70E8-E044-B343-01BE9E1851B5}" srcOrd="0" destOrd="0" parTransId="{8D1C51FC-0C5E-1D41-BE78-6350620E0D24}" sibTransId="{217CBACD-6498-CB48-A337-EFBB173F07D1}"/>
    <dgm:cxn modelId="{D9C34B79-AECE-864C-9652-56469A48DF2F}" srcId="{CB6662D4-9130-9A44-B49D-6770004566F0}" destId="{AFC37C8C-7356-9947-867B-BF42F0607853}" srcOrd="0" destOrd="0" parTransId="{0C8F3A11-8661-0F42-9DD9-137CE33F101A}" sibTransId="{9F686018-E993-E549-8CC1-C16DA9FB5C92}"/>
    <dgm:cxn modelId="{ECF872E7-D904-0047-A2D2-3DD6FA362400}" type="presOf" srcId="{69C52788-935C-674C-A257-4E6E66C0052C}" destId="{9EAA5422-BB69-CB4B-8205-122C3E4C6ED3}" srcOrd="0" destOrd="0" presId="urn:microsoft.com/office/officeart/2005/8/layout/process4"/>
    <dgm:cxn modelId="{62B1CB14-DAFA-3B44-BE37-D74DD1CE6046}" type="presOf" srcId="{E2DF9483-70E8-E044-B343-01BE9E1851B5}" destId="{361BC052-9B17-C14E-9246-FB0A7B15E7E6}" srcOrd="0" destOrd="0" presId="urn:microsoft.com/office/officeart/2005/8/layout/process4"/>
    <dgm:cxn modelId="{B93DCF1E-E33D-124B-B828-5F808A400A4E}" type="presOf" srcId="{7A97C91A-024D-1046-B979-A82F15D0EDCB}" destId="{171906C1-2300-0544-8BBB-342DB157EB89}" srcOrd="1" destOrd="0" presId="urn:microsoft.com/office/officeart/2005/8/layout/process4"/>
    <dgm:cxn modelId="{FDB7C1BC-76A3-2742-BFEA-275999D7063D}" type="presOf" srcId="{AFC37C8C-7356-9947-867B-BF42F0607853}" destId="{C36F93DA-7273-A54B-A94D-9EB30D2866A5}" srcOrd="0" destOrd="0" presId="urn:microsoft.com/office/officeart/2005/8/layout/process4"/>
    <dgm:cxn modelId="{737D0FD3-8955-9848-9F05-582746BBD797}" type="presOf" srcId="{7A97C91A-024D-1046-B979-A82F15D0EDCB}" destId="{37EC962A-B47A-9A4D-B556-D9A9A28D04B9}" srcOrd="0" destOrd="0" presId="urn:microsoft.com/office/officeart/2005/8/layout/process4"/>
    <dgm:cxn modelId="{47C7980E-7538-BD4E-BD3A-90E5A0671C2A}" srcId="{AFC37C8C-7356-9947-867B-BF42F0607853}" destId="{69C52788-935C-674C-A257-4E6E66C0052C}" srcOrd="0" destOrd="0" parTransId="{161BE818-30B8-1046-92BA-EF45FF6A62EF}" sibTransId="{7F38839E-E64D-B141-97F5-C4D0C62F3DC0}"/>
    <dgm:cxn modelId="{BB973523-6F17-0840-9A74-F823B8AFAD09}" srcId="{CB6662D4-9130-9A44-B49D-6770004566F0}" destId="{6C839C46-22FA-AE4E-B8AA-01AD0778BCD3}" srcOrd="2" destOrd="0" parTransId="{6E9E3CA8-9D3D-3843-ADC6-51FAC599DE54}" sibTransId="{DDD596FF-6077-D349-A05B-4C9B73A0556D}"/>
    <dgm:cxn modelId="{E9698A9D-BA76-2B42-9198-60FB24BAC156}" srcId="{CB6662D4-9130-9A44-B49D-6770004566F0}" destId="{7A97C91A-024D-1046-B979-A82F15D0EDCB}" srcOrd="1" destOrd="0" parTransId="{CF432669-BD7F-B946-87DC-AE2E1C032241}" sibTransId="{493CB03D-6C52-F443-8557-2753BE74B81C}"/>
    <dgm:cxn modelId="{362B6034-A5AB-A94F-9D0F-1BD4D8BF7E8B}" type="presOf" srcId="{C91E1954-A46C-694F-98DE-1F9D66725BEA}" destId="{9F896BE3-6E84-9348-826E-108218A30F34}" srcOrd="0" destOrd="0" presId="urn:microsoft.com/office/officeart/2005/8/layout/process4"/>
    <dgm:cxn modelId="{7A3C8E95-301D-AB4F-9992-55D4C5EC0D97}" type="presOf" srcId="{CB6662D4-9130-9A44-B49D-6770004566F0}" destId="{51581F43-798E-2949-A83F-E9F1BD01C3CD}" srcOrd="0" destOrd="0" presId="urn:microsoft.com/office/officeart/2005/8/layout/process4"/>
    <dgm:cxn modelId="{E784607E-F4FD-874D-85F2-40A35C79C8AA}" type="presOf" srcId="{6C839C46-22FA-AE4E-B8AA-01AD0778BCD3}" destId="{D64B817E-9B38-BF48-A11E-629F38D3E6C6}" srcOrd="0" destOrd="0" presId="urn:microsoft.com/office/officeart/2005/8/layout/process4"/>
    <dgm:cxn modelId="{0BD90A5E-2058-7D4A-A4DC-F8DB7E123A32}" type="presOf" srcId="{AFC37C8C-7356-9947-867B-BF42F0607853}" destId="{527D1852-E668-374F-AAF6-A334CC44A9B7}" srcOrd="1" destOrd="0" presId="urn:microsoft.com/office/officeart/2005/8/layout/process4"/>
    <dgm:cxn modelId="{C2ACAD00-DF7A-D040-A349-7998B09DC3F4}" type="presOf" srcId="{6C839C46-22FA-AE4E-B8AA-01AD0778BCD3}" destId="{D0A79AF4-B9F2-3846-A878-8983FD57CFE8}" srcOrd="1" destOrd="0" presId="urn:microsoft.com/office/officeart/2005/8/layout/process4"/>
    <dgm:cxn modelId="{3F10C814-C0C5-8F45-8D2A-6A06ADDAB66B}" srcId="{6C839C46-22FA-AE4E-B8AA-01AD0778BCD3}" destId="{C91E1954-A46C-694F-98DE-1F9D66725BEA}" srcOrd="0" destOrd="0" parTransId="{4CDF7BC0-C650-B14F-B060-8FFE20C08D1A}" sibTransId="{87598CB5-32B2-1C4F-B368-06585F7FD43E}"/>
    <dgm:cxn modelId="{8F0D7606-AF8B-594D-81B2-A06F44F88C9B}" type="presParOf" srcId="{51581F43-798E-2949-A83F-E9F1BD01C3CD}" destId="{76B6358E-865E-9640-8527-0D08C18728ED}" srcOrd="0" destOrd="0" presId="urn:microsoft.com/office/officeart/2005/8/layout/process4"/>
    <dgm:cxn modelId="{1EBB6910-1395-5742-84AD-E031C070BB0C}" type="presParOf" srcId="{76B6358E-865E-9640-8527-0D08C18728ED}" destId="{D64B817E-9B38-BF48-A11E-629F38D3E6C6}" srcOrd="0" destOrd="0" presId="urn:microsoft.com/office/officeart/2005/8/layout/process4"/>
    <dgm:cxn modelId="{398948B4-BCA9-374B-B2E7-51B91C0440B8}" type="presParOf" srcId="{76B6358E-865E-9640-8527-0D08C18728ED}" destId="{D0A79AF4-B9F2-3846-A878-8983FD57CFE8}" srcOrd="1" destOrd="0" presId="urn:microsoft.com/office/officeart/2005/8/layout/process4"/>
    <dgm:cxn modelId="{1E07B395-0263-654A-9A61-D44CCB1CF174}" type="presParOf" srcId="{76B6358E-865E-9640-8527-0D08C18728ED}" destId="{82D4713B-4649-2743-92D2-95C9F09BAC0B}" srcOrd="2" destOrd="0" presId="urn:microsoft.com/office/officeart/2005/8/layout/process4"/>
    <dgm:cxn modelId="{1E47BC42-2637-1743-BBA8-C235D2330355}" type="presParOf" srcId="{82D4713B-4649-2743-92D2-95C9F09BAC0B}" destId="{9F896BE3-6E84-9348-826E-108218A30F34}" srcOrd="0" destOrd="0" presId="urn:microsoft.com/office/officeart/2005/8/layout/process4"/>
    <dgm:cxn modelId="{C536F48E-CB88-8148-AAEB-4BAE6B6E27A2}" type="presParOf" srcId="{51581F43-798E-2949-A83F-E9F1BD01C3CD}" destId="{C38D2B94-2DEF-D04E-A183-5C2AC0A1D16C}" srcOrd="1" destOrd="0" presId="urn:microsoft.com/office/officeart/2005/8/layout/process4"/>
    <dgm:cxn modelId="{17539703-12AA-5249-9B30-025124C8ADBB}" type="presParOf" srcId="{51581F43-798E-2949-A83F-E9F1BD01C3CD}" destId="{A8B66F51-C2D7-FD45-8F1F-98EA294A1BC4}" srcOrd="2" destOrd="0" presId="urn:microsoft.com/office/officeart/2005/8/layout/process4"/>
    <dgm:cxn modelId="{58F22E85-005C-3A48-88B6-FBFD50787655}" type="presParOf" srcId="{A8B66F51-C2D7-FD45-8F1F-98EA294A1BC4}" destId="{37EC962A-B47A-9A4D-B556-D9A9A28D04B9}" srcOrd="0" destOrd="0" presId="urn:microsoft.com/office/officeart/2005/8/layout/process4"/>
    <dgm:cxn modelId="{A512F192-7ABD-304D-BBAD-ED2E4408A6C4}" type="presParOf" srcId="{A8B66F51-C2D7-FD45-8F1F-98EA294A1BC4}" destId="{171906C1-2300-0544-8BBB-342DB157EB89}" srcOrd="1" destOrd="0" presId="urn:microsoft.com/office/officeart/2005/8/layout/process4"/>
    <dgm:cxn modelId="{4D921798-6063-644C-8F65-964EB8657060}" type="presParOf" srcId="{A8B66F51-C2D7-FD45-8F1F-98EA294A1BC4}" destId="{39B2F4D0-A10F-E045-A453-BE4E0DECEFF7}" srcOrd="2" destOrd="0" presId="urn:microsoft.com/office/officeart/2005/8/layout/process4"/>
    <dgm:cxn modelId="{1DAED5BF-88F9-3A47-AC4D-1576282C543B}" type="presParOf" srcId="{39B2F4D0-A10F-E045-A453-BE4E0DECEFF7}" destId="{361BC052-9B17-C14E-9246-FB0A7B15E7E6}" srcOrd="0" destOrd="0" presId="urn:microsoft.com/office/officeart/2005/8/layout/process4"/>
    <dgm:cxn modelId="{3CCE0E11-A059-A940-9CA6-48E54AF55055}" type="presParOf" srcId="{51581F43-798E-2949-A83F-E9F1BD01C3CD}" destId="{41A83F3C-9511-994B-8ACA-142D7D51FF1E}" srcOrd="3" destOrd="0" presId="urn:microsoft.com/office/officeart/2005/8/layout/process4"/>
    <dgm:cxn modelId="{C827C82A-20EF-2E45-A045-52ED753D629E}" type="presParOf" srcId="{51581F43-798E-2949-A83F-E9F1BD01C3CD}" destId="{EDFF2BAB-1658-1348-9D52-78352912A04C}" srcOrd="4" destOrd="0" presId="urn:microsoft.com/office/officeart/2005/8/layout/process4"/>
    <dgm:cxn modelId="{B66FE494-3A43-054C-B930-E48B9C52F1AA}" type="presParOf" srcId="{EDFF2BAB-1658-1348-9D52-78352912A04C}" destId="{C36F93DA-7273-A54B-A94D-9EB30D2866A5}" srcOrd="0" destOrd="0" presId="urn:microsoft.com/office/officeart/2005/8/layout/process4"/>
    <dgm:cxn modelId="{44237EAB-212A-C442-B4CD-3E8BD99C809A}" type="presParOf" srcId="{EDFF2BAB-1658-1348-9D52-78352912A04C}" destId="{527D1852-E668-374F-AAF6-A334CC44A9B7}" srcOrd="1" destOrd="0" presId="urn:microsoft.com/office/officeart/2005/8/layout/process4"/>
    <dgm:cxn modelId="{D82859E2-BB56-A14E-BE3A-D9DF22284337}" type="presParOf" srcId="{EDFF2BAB-1658-1348-9D52-78352912A04C}" destId="{3557476D-B5AB-2941-B2EA-D511EB192506}" srcOrd="2" destOrd="0" presId="urn:microsoft.com/office/officeart/2005/8/layout/process4"/>
    <dgm:cxn modelId="{5EA0BC85-674B-804D-A016-8F58E1C35774}" type="presParOf" srcId="{3557476D-B5AB-2941-B2EA-D511EB192506}" destId="{9EAA5422-BB69-CB4B-8205-122C3E4C6E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87C35F-ADCE-D64D-9D51-20B48A182D6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226EF-4220-CD4B-B7C5-717F8FAE32FB}">
      <dgm:prSet phldrT="[Text]"/>
      <dgm:spPr>
        <a:solidFill>
          <a:srgbClr val="660066"/>
        </a:solidFill>
        <a:ln>
          <a:noFill/>
        </a:ln>
        <a:effectLst/>
      </dgm:spPr>
      <dgm:t>
        <a:bodyPr/>
        <a:lstStyle/>
        <a:p>
          <a:r>
            <a:rPr lang="en-US" dirty="0" smtClean="0"/>
            <a:t>For Linux 2.6 the Elevator algorithm has been augmented by two additional algorithms:</a:t>
          </a:r>
          <a:endParaRPr lang="en-US" dirty="0"/>
        </a:p>
      </dgm:t>
    </dgm:pt>
    <dgm:pt modelId="{CACBB89A-500D-F847-8E00-5F08B6406EB6}" type="parTrans" cxnId="{04600894-B114-0C4B-BEAA-390AFEACF92C}">
      <dgm:prSet/>
      <dgm:spPr/>
      <dgm:t>
        <a:bodyPr/>
        <a:lstStyle/>
        <a:p>
          <a:endParaRPr lang="en-US"/>
        </a:p>
      </dgm:t>
    </dgm:pt>
    <dgm:pt modelId="{A566EB83-F225-7848-8C1F-8ABCCE79ABB8}" type="sibTrans" cxnId="{04600894-B114-0C4B-BEAA-390AFEACF92C}">
      <dgm:prSet/>
      <dgm:spPr/>
      <dgm:t>
        <a:bodyPr/>
        <a:lstStyle/>
        <a:p>
          <a:endParaRPr lang="en-US"/>
        </a:p>
      </dgm:t>
    </dgm:pt>
    <dgm:pt modelId="{5BAB64CF-551A-6F4B-91E4-D63D1B8B4764}">
      <dgm:prSet/>
      <dgm:spPr>
        <a:effectLst>
          <a:glow rad="101600">
            <a:srgbClr val="660066">
              <a:alpha val="75000"/>
            </a:srgbClr>
          </a:glow>
        </a:effectLst>
      </dgm:spPr>
      <dgm:t>
        <a:bodyPr/>
        <a:lstStyle/>
        <a:p>
          <a:r>
            <a:rPr lang="en-US" smtClean="0"/>
            <a:t>the deadline I/O scheduler</a:t>
          </a:r>
          <a:endParaRPr lang="en-US" dirty="0" smtClean="0"/>
        </a:p>
      </dgm:t>
    </dgm:pt>
    <dgm:pt modelId="{82FF1470-02F3-044F-9C23-4803EFE30BEF}" type="parTrans" cxnId="{C38FE11C-5A1F-9F43-8BC1-EF062C70DF84}">
      <dgm:prSet/>
      <dgm:spPr/>
      <dgm:t>
        <a:bodyPr/>
        <a:lstStyle/>
        <a:p>
          <a:endParaRPr lang="en-US"/>
        </a:p>
      </dgm:t>
    </dgm:pt>
    <dgm:pt modelId="{6F4BEB8D-9112-794B-ADE3-3B98EB7FB43B}" type="sibTrans" cxnId="{C38FE11C-5A1F-9F43-8BC1-EF062C70DF84}">
      <dgm:prSet/>
      <dgm:spPr/>
      <dgm:t>
        <a:bodyPr/>
        <a:lstStyle/>
        <a:p>
          <a:endParaRPr lang="en-US"/>
        </a:p>
      </dgm:t>
    </dgm:pt>
    <dgm:pt modelId="{C273EF94-DE35-6649-80E4-7A4837607C4D}">
      <dgm:prSet/>
      <dgm:spPr>
        <a:effectLst>
          <a:glow rad="101600">
            <a:srgbClr val="660066">
              <a:alpha val="75000"/>
            </a:srgbClr>
          </a:glow>
        </a:effectLst>
      </dgm:spPr>
      <dgm:t>
        <a:bodyPr/>
        <a:lstStyle/>
        <a:p>
          <a:r>
            <a:rPr lang="en-US" smtClean="0"/>
            <a:t>the anticipatory I/O scheduler</a:t>
          </a:r>
          <a:endParaRPr lang="en-US" dirty="0"/>
        </a:p>
      </dgm:t>
    </dgm:pt>
    <dgm:pt modelId="{28BCD13A-8383-2A49-BACA-3557D37A4A4C}" type="parTrans" cxnId="{B01E3BF9-C5A9-1B46-88CA-717A849ABB9C}">
      <dgm:prSet/>
      <dgm:spPr/>
      <dgm:t>
        <a:bodyPr/>
        <a:lstStyle/>
        <a:p>
          <a:endParaRPr lang="en-US"/>
        </a:p>
      </dgm:t>
    </dgm:pt>
    <dgm:pt modelId="{7E32CEEC-0A83-274E-8EFB-65AA8B9AFBF7}" type="sibTrans" cxnId="{B01E3BF9-C5A9-1B46-88CA-717A849ABB9C}">
      <dgm:prSet/>
      <dgm:spPr/>
      <dgm:t>
        <a:bodyPr/>
        <a:lstStyle/>
        <a:p>
          <a:endParaRPr lang="en-US"/>
        </a:p>
      </dgm:t>
    </dgm:pt>
    <dgm:pt modelId="{94442965-4039-8447-ABD7-1F0D07C9742F}" type="pres">
      <dgm:prSet presAssocID="{C687C35F-ADCE-D64D-9D51-20B48A182D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BD3F5-AC0F-974F-A740-B2532B380A1F}" type="pres">
      <dgm:prSet presAssocID="{BB2226EF-4220-CD4B-B7C5-717F8FAE32FB}" presName="composite" presStyleCnt="0"/>
      <dgm:spPr/>
    </dgm:pt>
    <dgm:pt modelId="{668FD193-D9EA-B242-8994-9DC1281D105D}" type="pres">
      <dgm:prSet presAssocID="{BB2226EF-4220-CD4B-B7C5-717F8FAE32F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49B7A-357D-5B4D-9A56-45CDB453ABD9}" type="pres">
      <dgm:prSet presAssocID="{BB2226EF-4220-CD4B-B7C5-717F8FAE32FB}" presName="desTx" presStyleLbl="alignAccFollowNode1" presStyleIdx="0" presStyleCnt="1" custLinFactNeighborY="6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1E3BF9-C5A9-1B46-88CA-717A849ABB9C}" srcId="{BB2226EF-4220-CD4B-B7C5-717F8FAE32FB}" destId="{C273EF94-DE35-6649-80E4-7A4837607C4D}" srcOrd="1" destOrd="0" parTransId="{28BCD13A-8383-2A49-BACA-3557D37A4A4C}" sibTransId="{7E32CEEC-0A83-274E-8EFB-65AA8B9AFBF7}"/>
    <dgm:cxn modelId="{B90C28EA-0870-344F-B751-6EFB8A2478B9}" type="presOf" srcId="{C687C35F-ADCE-D64D-9D51-20B48A182D64}" destId="{94442965-4039-8447-ABD7-1F0D07C9742F}" srcOrd="0" destOrd="0" presId="urn:microsoft.com/office/officeart/2005/8/layout/hList1"/>
    <dgm:cxn modelId="{C38FE11C-5A1F-9F43-8BC1-EF062C70DF84}" srcId="{BB2226EF-4220-CD4B-B7C5-717F8FAE32FB}" destId="{5BAB64CF-551A-6F4B-91E4-D63D1B8B4764}" srcOrd="0" destOrd="0" parTransId="{82FF1470-02F3-044F-9C23-4803EFE30BEF}" sibTransId="{6F4BEB8D-9112-794B-ADE3-3B98EB7FB43B}"/>
    <dgm:cxn modelId="{8869FF2C-8861-E644-B437-E2A7DF388D0F}" type="presOf" srcId="{5BAB64CF-551A-6F4B-91E4-D63D1B8B4764}" destId="{D5B49B7A-357D-5B4D-9A56-45CDB453ABD9}" srcOrd="0" destOrd="0" presId="urn:microsoft.com/office/officeart/2005/8/layout/hList1"/>
    <dgm:cxn modelId="{444971FF-C772-DB49-BDFE-6EB3BD28A22F}" type="presOf" srcId="{C273EF94-DE35-6649-80E4-7A4837607C4D}" destId="{D5B49B7A-357D-5B4D-9A56-45CDB453ABD9}" srcOrd="0" destOrd="1" presId="urn:microsoft.com/office/officeart/2005/8/layout/hList1"/>
    <dgm:cxn modelId="{04600894-B114-0C4B-BEAA-390AFEACF92C}" srcId="{C687C35F-ADCE-D64D-9D51-20B48A182D64}" destId="{BB2226EF-4220-CD4B-B7C5-717F8FAE32FB}" srcOrd="0" destOrd="0" parTransId="{CACBB89A-500D-F847-8E00-5F08B6406EB6}" sibTransId="{A566EB83-F225-7848-8C1F-8ABCCE79ABB8}"/>
    <dgm:cxn modelId="{F83BFFF3-05AB-6E4B-9A92-C08A5F63E5F5}" type="presOf" srcId="{BB2226EF-4220-CD4B-B7C5-717F8FAE32FB}" destId="{668FD193-D9EA-B242-8994-9DC1281D105D}" srcOrd="0" destOrd="0" presId="urn:microsoft.com/office/officeart/2005/8/layout/hList1"/>
    <dgm:cxn modelId="{8DBFC86A-BAC7-2645-9832-6F4CF6CB30D8}" type="presParOf" srcId="{94442965-4039-8447-ABD7-1F0D07C9742F}" destId="{767BD3F5-AC0F-974F-A740-B2532B380A1F}" srcOrd="0" destOrd="0" presId="urn:microsoft.com/office/officeart/2005/8/layout/hList1"/>
    <dgm:cxn modelId="{5388CF6F-FA32-2041-8016-C176CEEDF3D4}" type="presParOf" srcId="{767BD3F5-AC0F-974F-A740-B2532B380A1F}" destId="{668FD193-D9EA-B242-8994-9DC1281D105D}" srcOrd="0" destOrd="0" presId="urn:microsoft.com/office/officeart/2005/8/layout/hList1"/>
    <dgm:cxn modelId="{889148E3-450F-F648-BC5E-95F360254420}" type="presParOf" srcId="{767BD3F5-AC0F-974F-A740-B2532B380A1F}" destId="{D5B49B7A-357D-5B4D-9A56-45CDB453AB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A2D587-A552-9749-9C9A-3081326DC2A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D1592-9E36-A94C-840E-09E5F697BC28}">
      <dgm:prSet phldrT="[Text]"/>
      <dgm:spPr/>
      <dgm:t>
        <a:bodyPr/>
        <a:lstStyle/>
        <a:p>
          <a:r>
            <a:rPr lang="en-NZ" dirty="0" smtClean="0"/>
            <a:t>Windows offers two modes of I/O operation</a:t>
          </a:r>
          <a:endParaRPr lang="en-US" dirty="0"/>
        </a:p>
      </dgm:t>
    </dgm:pt>
    <dgm:pt modelId="{0993C777-4165-DE40-A730-1652BA5FED54}" type="parTrans" cxnId="{0AB0D812-ACA6-694E-96ED-484E785E20AC}">
      <dgm:prSet/>
      <dgm:spPr/>
      <dgm:t>
        <a:bodyPr/>
        <a:lstStyle/>
        <a:p>
          <a:endParaRPr lang="en-US"/>
        </a:p>
      </dgm:t>
    </dgm:pt>
    <dgm:pt modelId="{D91C484F-5706-734D-A7EB-1323EBCD9A15}" type="sibTrans" cxnId="{0AB0D812-ACA6-694E-96ED-484E785E20AC}">
      <dgm:prSet/>
      <dgm:spPr/>
      <dgm:t>
        <a:bodyPr/>
        <a:lstStyle/>
        <a:p>
          <a:endParaRPr lang="en-US"/>
        </a:p>
      </dgm:t>
    </dgm:pt>
    <dgm:pt modelId="{35904B0A-CA3E-4D43-BD55-FCAF9BC58C62}">
      <dgm:prSet phldrT="[Text]"/>
      <dgm:spPr/>
      <dgm:t>
        <a:bodyPr/>
        <a:lstStyle/>
        <a:p>
          <a:r>
            <a:rPr lang="en-NZ" dirty="0" smtClean="0"/>
            <a:t>asynchronous</a:t>
          </a:r>
          <a:endParaRPr lang="en-US" dirty="0"/>
        </a:p>
      </dgm:t>
    </dgm:pt>
    <dgm:pt modelId="{EE72DC1B-7C2E-3941-80B5-6BA9D78FC9DA}" type="parTrans" cxnId="{A4A22917-25C0-7540-B0AD-898D6A6336B5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C74855B4-53BE-2847-B4BD-B1679E35758E}" type="sibTrans" cxnId="{A4A22917-25C0-7540-B0AD-898D6A6336B5}">
      <dgm:prSet/>
      <dgm:spPr/>
      <dgm:t>
        <a:bodyPr/>
        <a:lstStyle/>
        <a:p>
          <a:endParaRPr lang="en-US"/>
        </a:p>
      </dgm:t>
    </dgm:pt>
    <dgm:pt modelId="{67D0C971-C99B-414A-84C5-46551E468D49}">
      <dgm:prSet phldrT="[Text]"/>
      <dgm:spPr/>
      <dgm:t>
        <a:bodyPr/>
        <a:lstStyle/>
        <a:p>
          <a:r>
            <a:rPr lang="en-NZ" dirty="0" smtClean="0"/>
            <a:t>is used whenever possible to optimize application performance</a:t>
          </a:r>
          <a:endParaRPr lang="en-US" dirty="0"/>
        </a:p>
      </dgm:t>
    </dgm:pt>
    <dgm:pt modelId="{5C839455-3DAD-0244-8F51-F839AC1EF49C}" type="parTrans" cxnId="{F2C82F43-9CF2-3447-A48C-36A2105152AC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6D8C0934-F55E-4940-9FD0-A2349D58A26F}" type="sibTrans" cxnId="{F2C82F43-9CF2-3447-A48C-36A2105152AC}">
      <dgm:prSet/>
      <dgm:spPr/>
      <dgm:t>
        <a:bodyPr/>
        <a:lstStyle/>
        <a:p>
          <a:endParaRPr lang="en-US"/>
        </a:p>
      </dgm:t>
    </dgm:pt>
    <dgm:pt modelId="{BC563A53-F7DA-8C45-BE93-EB7231B1B86E}">
      <dgm:prSet/>
      <dgm:spPr/>
      <dgm:t>
        <a:bodyPr/>
        <a:lstStyle/>
        <a:p>
          <a:r>
            <a:rPr lang="en-NZ" dirty="0" smtClean="0"/>
            <a:t>synchronous</a:t>
          </a:r>
          <a:endParaRPr lang="en-US" dirty="0"/>
        </a:p>
      </dgm:t>
    </dgm:pt>
    <dgm:pt modelId="{3AF18D82-FEBB-DF4F-9DCE-2576995AF7B3}" type="parTrans" cxnId="{5514E48E-9EA8-2447-861E-6DF1ECC8A5B6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5B42827B-AD81-2649-9520-88792D986A0B}" type="sibTrans" cxnId="{5514E48E-9EA8-2447-861E-6DF1ECC8A5B6}">
      <dgm:prSet/>
      <dgm:spPr/>
      <dgm:t>
        <a:bodyPr/>
        <a:lstStyle/>
        <a:p>
          <a:endParaRPr lang="en-US"/>
        </a:p>
      </dgm:t>
    </dgm:pt>
    <dgm:pt modelId="{428FC02F-3D17-4342-9FA9-7A313A95F462}">
      <dgm:prSet phldrT="[Text]"/>
      <dgm:spPr/>
      <dgm:t>
        <a:bodyPr/>
        <a:lstStyle/>
        <a:p>
          <a:r>
            <a:rPr lang="en-NZ" dirty="0" smtClean="0"/>
            <a:t>the application is blocked until the I/O operation completes</a:t>
          </a:r>
          <a:endParaRPr lang="en-US" dirty="0"/>
        </a:p>
      </dgm:t>
    </dgm:pt>
    <dgm:pt modelId="{4483A35B-0D5D-3C4B-B195-C51BBCDBB561}" type="parTrans" cxnId="{E8BBB294-50F7-324B-BD4B-8EA2571A1322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32392D88-D68D-FD4F-8044-39CD6AEEA722}" type="sibTrans" cxnId="{E8BBB294-50F7-324B-BD4B-8EA2571A1322}">
      <dgm:prSet/>
      <dgm:spPr/>
      <dgm:t>
        <a:bodyPr/>
        <a:lstStyle/>
        <a:p>
          <a:endParaRPr lang="en-US"/>
        </a:p>
      </dgm:t>
    </dgm:pt>
    <dgm:pt modelId="{2523F371-5531-0D40-A0A4-6358E85A0BB2}">
      <dgm:prSet/>
      <dgm:spPr/>
      <dgm:t>
        <a:bodyPr/>
        <a:lstStyle/>
        <a:p>
          <a:r>
            <a:rPr lang="en-NZ" smtClean="0"/>
            <a:t>an application initiates an I/O operation and then can continue processing while the I/O request is fulfilled</a:t>
          </a:r>
          <a:endParaRPr lang="en-NZ" dirty="0" smtClean="0"/>
        </a:p>
      </dgm:t>
    </dgm:pt>
    <dgm:pt modelId="{FC1107B5-8365-FE4A-A953-D52EEBB8756D}" type="parTrans" cxnId="{42614EDA-146D-EB4D-8395-E760BB2F18AF}">
      <dgm:prSet/>
      <dgm:spPr>
        <a:ln>
          <a:solidFill>
            <a:srgbClr val="660066"/>
          </a:solidFill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7580E12C-5C0B-824D-B9C6-D768F9F0A0B1}" type="sibTrans" cxnId="{42614EDA-146D-EB4D-8395-E760BB2F18AF}">
      <dgm:prSet/>
      <dgm:spPr/>
      <dgm:t>
        <a:bodyPr/>
        <a:lstStyle/>
        <a:p>
          <a:endParaRPr lang="en-US"/>
        </a:p>
      </dgm:t>
    </dgm:pt>
    <dgm:pt modelId="{E9AD8F2F-2558-BA41-AE86-A2C7A8AF385F}" type="pres">
      <dgm:prSet presAssocID="{10A2D587-A552-9749-9C9A-3081326DC2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712D6F-E14B-2C4A-BADD-3977F0B513A5}" type="pres">
      <dgm:prSet presAssocID="{04DD1592-9E36-A94C-840E-09E5F697BC28}" presName="hierRoot1" presStyleCnt="0"/>
      <dgm:spPr/>
    </dgm:pt>
    <dgm:pt modelId="{88A3EC72-AEDE-CA49-8512-F18790976046}" type="pres">
      <dgm:prSet presAssocID="{04DD1592-9E36-A94C-840E-09E5F697BC28}" presName="composite" presStyleCnt="0"/>
      <dgm:spPr/>
    </dgm:pt>
    <dgm:pt modelId="{D453C912-2E6E-504E-8E11-67FD449F1221}" type="pres">
      <dgm:prSet presAssocID="{04DD1592-9E36-A94C-840E-09E5F697BC28}" presName="background" presStyleLbl="node0" presStyleIdx="0" presStyleCn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B493DDBD-8167-9749-B3A1-93D32A453D1A}" type="pres">
      <dgm:prSet presAssocID="{04DD1592-9E36-A94C-840E-09E5F697BC2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F1DD0-DEB0-2E45-A423-A978E15CFDB2}" type="pres">
      <dgm:prSet presAssocID="{04DD1592-9E36-A94C-840E-09E5F697BC28}" presName="hierChild2" presStyleCnt="0"/>
      <dgm:spPr/>
    </dgm:pt>
    <dgm:pt modelId="{3538F62A-65C1-5C40-9822-78A7B5B313B2}" type="pres">
      <dgm:prSet presAssocID="{EE72DC1B-7C2E-3941-80B5-6BA9D78FC9D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0D0551B-D77B-CB4C-93AE-7D49BA996B18}" type="pres">
      <dgm:prSet presAssocID="{35904B0A-CA3E-4D43-BD55-FCAF9BC58C62}" presName="hierRoot2" presStyleCnt="0"/>
      <dgm:spPr/>
    </dgm:pt>
    <dgm:pt modelId="{9CA93C84-8194-3943-A235-352E916F45EC}" type="pres">
      <dgm:prSet presAssocID="{35904B0A-CA3E-4D43-BD55-FCAF9BC58C62}" presName="composite2" presStyleCnt="0"/>
      <dgm:spPr/>
    </dgm:pt>
    <dgm:pt modelId="{545CADD4-10E2-6F44-BCAF-060352CD5389}" type="pres">
      <dgm:prSet presAssocID="{35904B0A-CA3E-4D43-BD55-FCAF9BC58C62}" presName="background2" presStyleLbl="node2" presStyleIdx="0" presStyleCnt="2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061FCF91-C604-9D4B-9B10-131ED239DA0E}" type="pres">
      <dgm:prSet presAssocID="{35904B0A-CA3E-4D43-BD55-FCAF9BC58C6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3E0C1C-9183-F54E-A31B-84FE7D30DB3B}" type="pres">
      <dgm:prSet presAssocID="{35904B0A-CA3E-4D43-BD55-FCAF9BC58C62}" presName="hierChild3" presStyleCnt="0"/>
      <dgm:spPr/>
    </dgm:pt>
    <dgm:pt modelId="{BA2E8E77-334D-EC4D-A40C-B16B5671EDD9}" type="pres">
      <dgm:prSet presAssocID="{5C839455-3DAD-0244-8F51-F839AC1EF49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24DEB626-BFE4-B941-A5E9-D69518B999C7}" type="pres">
      <dgm:prSet presAssocID="{67D0C971-C99B-414A-84C5-46551E468D49}" presName="hierRoot3" presStyleCnt="0"/>
      <dgm:spPr/>
    </dgm:pt>
    <dgm:pt modelId="{9E1788E1-B70C-A049-AC27-6ACA099FC7BD}" type="pres">
      <dgm:prSet presAssocID="{67D0C971-C99B-414A-84C5-46551E468D49}" presName="composite3" presStyleCnt="0"/>
      <dgm:spPr/>
    </dgm:pt>
    <dgm:pt modelId="{AA591E6D-33AC-654F-942C-43474B4DD74B}" type="pres">
      <dgm:prSet presAssocID="{67D0C971-C99B-414A-84C5-46551E468D49}" presName="background3" presStyleLbl="node3" presStyleIdx="0" presStyleCnt="3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594A7CBB-6133-DA47-8AC6-B3DD2A762646}" type="pres">
      <dgm:prSet presAssocID="{67D0C971-C99B-414A-84C5-46551E468D4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379E88-37B2-F545-A50D-E4CDA9147DC6}" type="pres">
      <dgm:prSet presAssocID="{67D0C971-C99B-414A-84C5-46551E468D49}" presName="hierChild4" presStyleCnt="0"/>
      <dgm:spPr/>
    </dgm:pt>
    <dgm:pt modelId="{A4E90692-A5AA-784A-981D-D94C3015F488}" type="pres">
      <dgm:prSet presAssocID="{FC1107B5-8365-FE4A-A953-D52EEBB8756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FC594D1-57F0-F74D-88FE-D2D153C70EB8}" type="pres">
      <dgm:prSet presAssocID="{2523F371-5531-0D40-A0A4-6358E85A0BB2}" presName="hierRoot3" presStyleCnt="0"/>
      <dgm:spPr/>
    </dgm:pt>
    <dgm:pt modelId="{71454112-31ED-E541-AC3A-F7BCFE643277}" type="pres">
      <dgm:prSet presAssocID="{2523F371-5531-0D40-A0A4-6358E85A0BB2}" presName="composite3" presStyleCnt="0"/>
      <dgm:spPr/>
    </dgm:pt>
    <dgm:pt modelId="{3C2F5166-3910-734A-A9AC-DD24EA6AB67E}" type="pres">
      <dgm:prSet presAssocID="{2523F371-5531-0D40-A0A4-6358E85A0BB2}" presName="background3" presStyleLbl="node3" presStyleIdx="1" presStyleCnt="3"/>
      <dgm:spPr>
        <a:solidFill>
          <a:srgbClr val="660066"/>
        </a:solidFill>
      </dgm:spPr>
      <dgm:t>
        <a:bodyPr/>
        <a:lstStyle/>
        <a:p>
          <a:endParaRPr lang="en-US"/>
        </a:p>
      </dgm:t>
    </dgm:pt>
    <dgm:pt modelId="{9443679A-41CB-C540-A976-A110537CD147}" type="pres">
      <dgm:prSet presAssocID="{2523F371-5531-0D40-A0A4-6358E85A0BB2}" presName="text3" presStyleLbl="fgAcc3" presStyleIdx="1" presStyleCnt="3" custScaleX="1184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A30C8-F03E-5942-82C7-AB8E8BA98BB5}" type="pres">
      <dgm:prSet presAssocID="{2523F371-5531-0D40-A0A4-6358E85A0BB2}" presName="hierChild4" presStyleCnt="0"/>
      <dgm:spPr/>
    </dgm:pt>
    <dgm:pt modelId="{635EC3D1-B3DE-3349-A65D-73A7589C7706}" type="pres">
      <dgm:prSet presAssocID="{3AF18D82-FEBB-DF4F-9DCE-2576995AF7B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AD19610-E1DF-AB4D-9EBA-D0A22F5CF7F9}" type="pres">
      <dgm:prSet presAssocID="{BC563A53-F7DA-8C45-BE93-EB7231B1B86E}" presName="hierRoot2" presStyleCnt="0"/>
      <dgm:spPr/>
    </dgm:pt>
    <dgm:pt modelId="{89FF7256-A98D-FD4B-B297-90BDF7168E39}" type="pres">
      <dgm:prSet presAssocID="{BC563A53-F7DA-8C45-BE93-EB7231B1B86E}" presName="composite2" presStyleCnt="0"/>
      <dgm:spPr/>
    </dgm:pt>
    <dgm:pt modelId="{3A3C3FC7-E886-304F-B235-A8AF5780F96E}" type="pres">
      <dgm:prSet presAssocID="{BC563A53-F7DA-8C45-BE93-EB7231B1B86E}" presName="background2" presStyleLbl="node2" presStyleIdx="1" presStyleCnt="2"/>
      <dgm:spPr>
        <a:solidFill>
          <a:schemeClr val="accent1"/>
        </a:solidFill>
        <a:effectLst/>
      </dgm:spPr>
    </dgm:pt>
    <dgm:pt modelId="{7CF72CB5-3855-6F45-84CE-ADFE0F042BD0}" type="pres">
      <dgm:prSet presAssocID="{BC563A53-F7DA-8C45-BE93-EB7231B1B86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A7B655-C0E8-C24F-BFCE-42235C692680}" type="pres">
      <dgm:prSet presAssocID="{BC563A53-F7DA-8C45-BE93-EB7231B1B86E}" presName="hierChild3" presStyleCnt="0"/>
      <dgm:spPr/>
    </dgm:pt>
    <dgm:pt modelId="{AA4193B7-FB09-5743-8FAF-ECD3D848578B}" type="pres">
      <dgm:prSet presAssocID="{4483A35B-0D5D-3C4B-B195-C51BBCDBB561}" presName="Name17" presStyleLbl="parChTrans1D3" presStyleIdx="2" presStyleCnt="3"/>
      <dgm:spPr/>
      <dgm:t>
        <a:bodyPr/>
        <a:lstStyle/>
        <a:p>
          <a:endParaRPr lang="en-US"/>
        </a:p>
      </dgm:t>
    </dgm:pt>
    <dgm:pt modelId="{33648705-0CAE-A240-A6E0-5D33815D0B5E}" type="pres">
      <dgm:prSet presAssocID="{428FC02F-3D17-4342-9FA9-7A313A95F462}" presName="hierRoot3" presStyleCnt="0"/>
      <dgm:spPr/>
    </dgm:pt>
    <dgm:pt modelId="{E03A8DDF-1CF3-F940-956E-AD9F571CE137}" type="pres">
      <dgm:prSet presAssocID="{428FC02F-3D17-4342-9FA9-7A313A95F462}" presName="composite3" presStyleCnt="0"/>
      <dgm:spPr/>
    </dgm:pt>
    <dgm:pt modelId="{AB7F3642-D819-A34A-BD6F-8B12DEAA5FE6}" type="pres">
      <dgm:prSet presAssocID="{428FC02F-3D17-4342-9FA9-7A313A95F462}" presName="background3" presStyleLbl="node3" presStyleIdx="2" presStyleCnt="3"/>
      <dgm:spPr/>
    </dgm:pt>
    <dgm:pt modelId="{DA921DFB-5018-984C-BA95-71D0DEDD3BDF}" type="pres">
      <dgm:prSet presAssocID="{428FC02F-3D17-4342-9FA9-7A313A95F46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FB3E32-316B-F640-8BC9-AD0EB2ABE5DD}" type="pres">
      <dgm:prSet presAssocID="{428FC02F-3D17-4342-9FA9-7A313A95F462}" presName="hierChild4" presStyleCnt="0"/>
      <dgm:spPr/>
    </dgm:pt>
  </dgm:ptLst>
  <dgm:cxnLst>
    <dgm:cxn modelId="{6D9F7BC5-B809-B447-B271-C42BDC90807C}" type="presOf" srcId="{35904B0A-CA3E-4D43-BD55-FCAF9BC58C62}" destId="{061FCF91-C604-9D4B-9B10-131ED239DA0E}" srcOrd="0" destOrd="0" presId="urn:microsoft.com/office/officeart/2005/8/layout/hierarchy1"/>
    <dgm:cxn modelId="{A8967580-F60E-334E-BD13-DCA781503CDB}" type="presOf" srcId="{4483A35B-0D5D-3C4B-B195-C51BBCDBB561}" destId="{AA4193B7-FB09-5743-8FAF-ECD3D848578B}" srcOrd="0" destOrd="0" presId="urn:microsoft.com/office/officeart/2005/8/layout/hierarchy1"/>
    <dgm:cxn modelId="{E8BBB294-50F7-324B-BD4B-8EA2571A1322}" srcId="{BC563A53-F7DA-8C45-BE93-EB7231B1B86E}" destId="{428FC02F-3D17-4342-9FA9-7A313A95F462}" srcOrd="0" destOrd="0" parTransId="{4483A35B-0D5D-3C4B-B195-C51BBCDBB561}" sibTransId="{32392D88-D68D-FD4F-8044-39CD6AEEA722}"/>
    <dgm:cxn modelId="{38804063-B7BB-6547-B337-5E40C28BC892}" type="presOf" srcId="{2523F371-5531-0D40-A0A4-6358E85A0BB2}" destId="{9443679A-41CB-C540-A976-A110537CD147}" srcOrd="0" destOrd="0" presId="urn:microsoft.com/office/officeart/2005/8/layout/hierarchy1"/>
    <dgm:cxn modelId="{42614EDA-146D-EB4D-8395-E760BB2F18AF}" srcId="{35904B0A-CA3E-4D43-BD55-FCAF9BC58C62}" destId="{2523F371-5531-0D40-A0A4-6358E85A0BB2}" srcOrd="1" destOrd="0" parTransId="{FC1107B5-8365-FE4A-A953-D52EEBB8756D}" sibTransId="{7580E12C-5C0B-824D-B9C6-D768F9F0A0B1}"/>
    <dgm:cxn modelId="{5514E48E-9EA8-2447-861E-6DF1ECC8A5B6}" srcId="{04DD1592-9E36-A94C-840E-09E5F697BC28}" destId="{BC563A53-F7DA-8C45-BE93-EB7231B1B86E}" srcOrd="1" destOrd="0" parTransId="{3AF18D82-FEBB-DF4F-9DCE-2576995AF7B3}" sibTransId="{5B42827B-AD81-2649-9520-88792D986A0B}"/>
    <dgm:cxn modelId="{43D0BC8E-DD1A-7045-8F02-258FF9FEFDB4}" type="presOf" srcId="{67D0C971-C99B-414A-84C5-46551E468D49}" destId="{594A7CBB-6133-DA47-8AC6-B3DD2A762646}" srcOrd="0" destOrd="0" presId="urn:microsoft.com/office/officeart/2005/8/layout/hierarchy1"/>
    <dgm:cxn modelId="{2EF00766-883B-CA43-A975-F60B39A6BD76}" type="presOf" srcId="{FC1107B5-8365-FE4A-A953-D52EEBB8756D}" destId="{A4E90692-A5AA-784A-981D-D94C3015F488}" srcOrd="0" destOrd="0" presId="urn:microsoft.com/office/officeart/2005/8/layout/hierarchy1"/>
    <dgm:cxn modelId="{A15600E8-5A51-AB43-8FD5-28739BC7A3CC}" type="presOf" srcId="{04DD1592-9E36-A94C-840E-09E5F697BC28}" destId="{B493DDBD-8167-9749-B3A1-93D32A453D1A}" srcOrd="0" destOrd="0" presId="urn:microsoft.com/office/officeart/2005/8/layout/hierarchy1"/>
    <dgm:cxn modelId="{D57AB26B-EBDE-3C44-AC9F-A1DAB76FA711}" type="presOf" srcId="{428FC02F-3D17-4342-9FA9-7A313A95F462}" destId="{DA921DFB-5018-984C-BA95-71D0DEDD3BDF}" srcOrd="0" destOrd="0" presId="urn:microsoft.com/office/officeart/2005/8/layout/hierarchy1"/>
    <dgm:cxn modelId="{D994D898-2C45-D04B-9449-EB4923BD49BE}" type="presOf" srcId="{BC563A53-F7DA-8C45-BE93-EB7231B1B86E}" destId="{7CF72CB5-3855-6F45-84CE-ADFE0F042BD0}" srcOrd="0" destOrd="0" presId="urn:microsoft.com/office/officeart/2005/8/layout/hierarchy1"/>
    <dgm:cxn modelId="{F2C82F43-9CF2-3447-A48C-36A2105152AC}" srcId="{35904B0A-CA3E-4D43-BD55-FCAF9BC58C62}" destId="{67D0C971-C99B-414A-84C5-46551E468D49}" srcOrd="0" destOrd="0" parTransId="{5C839455-3DAD-0244-8F51-F839AC1EF49C}" sibTransId="{6D8C0934-F55E-4940-9FD0-A2349D58A26F}"/>
    <dgm:cxn modelId="{63440D8E-CB7A-CB44-A254-00341EBB17DC}" type="presOf" srcId="{3AF18D82-FEBB-DF4F-9DCE-2576995AF7B3}" destId="{635EC3D1-B3DE-3349-A65D-73A7589C7706}" srcOrd="0" destOrd="0" presId="urn:microsoft.com/office/officeart/2005/8/layout/hierarchy1"/>
    <dgm:cxn modelId="{0AB0D812-ACA6-694E-96ED-484E785E20AC}" srcId="{10A2D587-A552-9749-9C9A-3081326DC2A2}" destId="{04DD1592-9E36-A94C-840E-09E5F697BC28}" srcOrd="0" destOrd="0" parTransId="{0993C777-4165-DE40-A730-1652BA5FED54}" sibTransId="{D91C484F-5706-734D-A7EB-1323EBCD9A15}"/>
    <dgm:cxn modelId="{ABC7CAA9-3F32-E144-BE25-41C5483644E4}" type="presOf" srcId="{10A2D587-A552-9749-9C9A-3081326DC2A2}" destId="{E9AD8F2F-2558-BA41-AE86-A2C7A8AF385F}" srcOrd="0" destOrd="0" presId="urn:microsoft.com/office/officeart/2005/8/layout/hierarchy1"/>
    <dgm:cxn modelId="{3B4AA7AA-C39F-7347-84DD-54C028512116}" type="presOf" srcId="{5C839455-3DAD-0244-8F51-F839AC1EF49C}" destId="{BA2E8E77-334D-EC4D-A40C-B16B5671EDD9}" srcOrd="0" destOrd="0" presId="urn:microsoft.com/office/officeart/2005/8/layout/hierarchy1"/>
    <dgm:cxn modelId="{A4A22917-25C0-7540-B0AD-898D6A6336B5}" srcId="{04DD1592-9E36-A94C-840E-09E5F697BC28}" destId="{35904B0A-CA3E-4D43-BD55-FCAF9BC58C62}" srcOrd="0" destOrd="0" parTransId="{EE72DC1B-7C2E-3941-80B5-6BA9D78FC9DA}" sibTransId="{C74855B4-53BE-2847-B4BD-B1679E35758E}"/>
    <dgm:cxn modelId="{AF65D4EE-041E-8643-9C07-F8BAF41AEBE5}" type="presOf" srcId="{EE72DC1B-7C2E-3941-80B5-6BA9D78FC9DA}" destId="{3538F62A-65C1-5C40-9822-78A7B5B313B2}" srcOrd="0" destOrd="0" presId="urn:microsoft.com/office/officeart/2005/8/layout/hierarchy1"/>
    <dgm:cxn modelId="{F82D5C0F-9EBD-0F47-B521-1C5B90B7CC4A}" type="presParOf" srcId="{E9AD8F2F-2558-BA41-AE86-A2C7A8AF385F}" destId="{BA712D6F-E14B-2C4A-BADD-3977F0B513A5}" srcOrd="0" destOrd="0" presId="urn:microsoft.com/office/officeart/2005/8/layout/hierarchy1"/>
    <dgm:cxn modelId="{D4130E50-6A2E-7A43-820F-4A1F5F5316DE}" type="presParOf" srcId="{BA712D6F-E14B-2C4A-BADD-3977F0B513A5}" destId="{88A3EC72-AEDE-CA49-8512-F18790976046}" srcOrd="0" destOrd="0" presId="urn:microsoft.com/office/officeart/2005/8/layout/hierarchy1"/>
    <dgm:cxn modelId="{92981633-1D9E-9146-A865-2A358818B3CF}" type="presParOf" srcId="{88A3EC72-AEDE-CA49-8512-F18790976046}" destId="{D453C912-2E6E-504E-8E11-67FD449F1221}" srcOrd="0" destOrd="0" presId="urn:microsoft.com/office/officeart/2005/8/layout/hierarchy1"/>
    <dgm:cxn modelId="{8C18D020-5576-274F-9DA4-1545B9EF74C3}" type="presParOf" srcId="{88A3EC72-AEDE-CA49-8512-F18790976046}" destId="{B493DDBD-8167-9749-B3A1-93D32A453D1A}" srcOrd="1" destOrd="0" presId="urn:microsoft.com/office/officeart/2005/8/layout/hierarchy1"/>
    <dgm:cxn modelId="{FC03D975-A8E0-5F4D-888F-DEDBD805F990}" type="presParOf" srcId="{BA712D6F-E14B-2C4A-BADD-3977F0B513A5}" destId="{590F1DD0-DEB0-2E45-A423-A978E15CFDB2}" srcOrd="1" destOrd="0" presId="urn:microsoft.com/office/officeart/2005/8/layout/hierarchy1"/>
    <dgm:cxn modelId="{3823CD7C-6FE6-DF4F-B23E-E72AEC368886}" type="presParOf" srcId="{590F1DD0-DEB0-2E45-A423-A978E15CFDB2}" destId="{3538F62A-65C1-5C40-9822-78A7B5B313B2}" srcOrd="0" destOrd="0" presId="urn:microsoft.com/office/officeart/2005/8/layout/hierarchy1"/>
    <dgm:cxn modelId="{4559BABB-688B-154F-B171-1B96804E158A}" type="presParOf" srcId="{590F1DD0-DEB0-2E45-A423-A978E15CFDB2}" destId="{50D0551B-D77B-CB4C-93AE-7D49BA996B18}" srcOrd="1" destOrd="0" presId="urn:microsoft.com/office/officeart/2005/8/layout/hierarchy1"/>
    <dgm:cxn modelId="{CB03186D-EA53-4C4F-864D-A94582B4498E}" type="presParOf" srcId="{50D0551B-D77B-CB4C-93AE-7D49BA996B18}" destId="{9CA93C84-8194-3943-A235-352E916F45EC}" srcOrd="0" destOrd="0" presId="urn:microsoft.com/office/officeart/2005/8/layout/hierarchy1"/>
    <dgm:cxn modelId="{7585065A-3B3A-B74E-BDF9-AC61F12818D4}" type="presParOf" srcId="{9CA93C84-8194-3943-A235-352E916F45EC}" destId="{545CADD4-10E2-6F44-BCAF-060352CD5389}" srcOrd="0" destOrd="0" presId="urn:microsoft.com/office/officeart/2005/8/layout/hierarchy1"/>
    <dgm:cxn modelId="{0E725DC6-74BB-B04D-9534-7BAFB0CDA63A}" type="presParOf" srcId="{9CA93C84-8194-3943-A235-352E916F45EC}" destId="{061FCF91-C604-9D4B-9B10-131ED239DA0E}" srcOrd="1" destOrd="0" presId="urn:microsoft.com/office/officeart/2005/8/layout/hierarchy1"/>
    <dgm:cxn modelId="{5372E959-1447-244E-8607-58C40652354A}" type="presParOf" srcId="{50D0551B-D77B-CB4C-93AE-7D49BA996B18}" destId="{2A3E0C1C-9183-F54E-A31B-84FE7D30DB3B}" srcOrd="1" destOrd="0" presId="urn:microsoft.com/office/officeart/2005/8/layout/hierarchy1"/>
    <dgm:cxn modelId="{4BB491CE-D184-3345-8D5B-80FF0E8CC8FD}" type="presParOf" srcId="{2A3E0C1C-9183-F54E-A31B-84FE7D30DB3B}" destId="{BA2E8E77-334D-EC4D-A40C-B16B5671EDD9}" srcOrd="0" destOrd="0" presId="urn:microsoft.com/office/officeart/2005/8/layout/hierarchy1"/>
    <dgm:cxn modelId="{479903DB-4F46-DD41-B8D4-E776126B2F73}" type="presParOf" srcId="{2A3E0C1C-9183-F54E-A31B-84FE7D30DB3B}" destId="{24DEB626-BFE4-B941-A5E9-D69518B999C7}" srcOrd="1" destOrd="0" presId="urn:microsoft.com/office/officeart/2005/8/layout/hierarchy1"/>
    <dgm:cxn modelId="{8136630D-EF73-3844-9DC5-2C719D1DF5D5}" type="presParOf" srcId="{24DEB626-BFE4-B941-A5E9-D69518B999C7}" destId="{9E1788E1-B70C-A049-AC27-6ACA099FC7BD}" srcOrd="0" destOrd="0" presId="urn:microsoft.com/office/officeart/2005/8/layout/hierarchy1"/>
    <dgm:cxn modelId="{B916A495-4325-D644-9CC1-BB1B76F5B859}" type="presParOf" srcId="{9E1788E1-B70C-A049-AC27-6ACA099FC7BD}" destId="{AA591E6D-33AC-654F-942C-43474B4DD74B}" srcOrd="0" destOrd="0" presId="urn:microsoft.com/office/officeart/2005/8/layout/hierarchy1"/>
    <dgm:cxn modelId="{51A07B3A-ACB0-344F-855A-F75FC7FDDC9E}" type="presParOf" srcId="{9E1788E1-B70C-A049-AC27-6ACA099FC7BD}" destId="{594A7CBB-6133-DA47-8AC6-B3DD2A762646}" srcOrd="1" destOrd="0" presId="urn:microsoft.com/office/officeart/2005/8/layout/hierarchy1"/>
    <dgm:cxn modelId="{237D7039-43BA-3049-9073-F57752D4ADDA}" type="presParOf" srcId="{24DEB626-BFE4-B941-A5E9-D69518B999C7}" destId="{6D379E88-37B2-F545-A50D-E4CDA9147DC6}" srcOrd="1" destOrd="0" presId="urn:microsoft.com/office/officeart/2005/8/layout/hierarchy1"/>
    <dgm:cxn modelId="{52043CF1-44C8-DF4D-B694-302A3E1A9094}" type="presParOf" srcId="{2A3E0C1C-9183-F54E-A31B-84FE7D30DB3B}" destId="{A4E90692-A5AA-784A-981D-D94C3015F488}" srcOrd="2" destOrd="0" presId="urn:microsoft.com/office/officeart/2005/8/layout/hierarchy1"/>
    <dgm:cxn modelId="{B474BC12-D574-DD4A-A760-29C48C83D7E4}" type="presParOf" srcId="{2A3E0C1C-9183-F54E-A31B-84FE7D30DB3B}" destId="{4FC594D1-57F0-F74D-88FE-D2D153C70EB8}" srcOrd="3" destOrd="0" presId="urn:microsoft.com/office/officeart/2005/8/layout/hierarchy1"/>
    <dgm:cxn modelId="{5111073F-B14F-9C49-AD99-153CA034A50C}" type="presParOf" srcId="{4FC594D1-57F0-F74D-88FE-D2D153C70EB8}" destId="{71454112-31ED-E541-AC3A-F7BCFE643277}" srcOrd="0" destOrd="0" presId="urn:microsoft.com/office/officeart/2005/8/layout/hierarchy1"/>
    <dgm:cxn modelId="{22CA5468-D4F6-3A48-959A-97A20FE36F3D}" type="presParOf" srcId="{71454112-31ED-E541-AC3A-F7BCFE643277}" destId="{3C2F5166-3910-734A-A9AC-DD24EA6AB67E}" srcOrd="0" destOrd="0" presId="urn:microsoft.com/office/officeart/2005/8/layout/hierarchy1"/>
    <dgm:cxn modelId="{FC858FC4-8C4F-2E42-8112-F3BA77CFEDEA}" type="presParOf" srcId="{71454112-31ED-E541-AC3A-F7BCFE643277}" destId="{9443679A-41CB-C540-A976-A110537CD147}" srcOrd="1" destOrd="0" presId="urn:microsoft.com/office/officeart/2005/8/layout/hierarchy1"/>
    <dgm:cxn modelId="{74F9E73F-1B32-8842-AD8C-CBCCDD0621B6}" type="presParOf" srcId="{4FC594D1-57F0-F74D-88FE-D2D153C70EB8}" destId="{150A30C8-F03E-5942-82C7-AB8E8BA98BB5}" srcOrd="1" destOrd="0" presId="urn:microsoft.com/office/officeart/2005/8/layout/hierarchy1"/>
    <dgm:cxn modelId="{2876FDB0-8DA1-B347-B86E-417F03BE2013}" type="presParOf" srcId="{590F1DD0-DEB0-2E45-A423-A978E15CFDB2}" destId="{635EC3D1-B3DE-3349-A65D-73A7589C7706}" srcOrd="2" destOrd="0" presId="urn:microsoft.com/office/officeart/2005/8/layout/hierarchy1"/>
    <dgm:cxn modelId="{6B4B3827-7F3F-C34E-AE1A-AF9B37DA8652}" type="presParOf" srcId="{590F1DD0-DEB0-2E45-A423-A978E15CFDB2}" destId="{FAD19610-E1DF-AB4D-9EBA-D0A22F5CF7F9}" srcOrd="3" destOrd="0" presId="urn:microsoft.com/office/officeart/2005/8/layout/hierarchy1"/>
    <dgm:cxn modelId="{D38306DA-BA9F-944B-AC69-E377A5649F2C}" type="presParOf" srcId="{FAD19610-E1DF-AB4D-9EBA-D0A22F5CF7F9}" destId="{89FF7256-A98D-FD4B-B297-90BDF7168E39}" srcOrd="0" destOrd="0" presId="urn:microsoft.com/office/officeart/2005/8/layout/hierarchy1"/>
    <dgm:cxn modelId="{798A0EC4-D7FF-794F-AFDA-7053AE64D674}" type="presParOf" srcId="{89FF7256-A98D-FD4B-B297-90BDF7168E39}" destId="{3A3C3FC7-E886-304F-B235-A8AF5780F96E}" srcOrd="0" destOrd="0" presId="urn:microsoft.com/office/officeart/2005/8/layout/hierarchy1"/>
    <dgm:cxn modelId="{BE9A94AE-E541-A24D-BCFD-172317C1125A}" type="presParOf" srcId="{89FF7256-A98D-FD4B-B297-90BDF7168E39}" destId="{7CF72CB5-3855-6F45-84CE-ADFE0F042BD0}" srcOrd="1" destOrd="0" presId="urn:microsoft.com/office/officeart/2005/8/layout/hierarchy1"/>
    <dgm:cxn modelId="{4CF3E05F-A3FA-1546-AFCF-FD2235F82C2D}" type="presParOf" srcId="{FAD19610-E1DF-AB4D-9EBA-D0A22F5CF7F9}" destId="{F5A7B655-C0E8-C24F-BFCE-42235C692680}" srcOrd="1" destOrd="0" presId="urn:microsoft.com/office/officeart/2005/8/layout/hierarchy1"/>
    <dgm:cxn modelId="{5D81C00D-3806-0D4F-97C9-831BF1931C1D}" type="presParOf" srcId="{F5A7B655-C0E8-C24F-BFCE-42235C692680}" destId="{AA4193B7-FB09-5743-8FAF-ECD3D848578B}" srcOrd="0" destOrd="0" presId="urn:microsoft.com/office/officeart/2005/8/layout/hierarchy1"/>
    <dgm:cxn modelId="{2BDC3F29-5A42-114A-ABF3-A590303AC6FC}" type="presParOf" srcId="{F5A7B655-C0E8-C24F-BFCE-42235C692680}" destId="{33648705-0CAE-A240-A6E0-5D33815D0B5E}" srcOrd="1" destOrd="0" presId="urn:microsoft.com/office/officeart/2005/8/layout/hierarchy1"/>
    <dgm:cxn modelId="{6F11A3BD-E384-1143-A3D2-F48B1B6D11F2}" type="presParOf" srcId="{33648705-0CAE-A240-A6E0-5D33815D0B5E}" destId="{E03A8DDF-1CF3-F940-956E-AD9F571CE137}" srcOrd="0" destOrd="0" presId="urn:microsoft.com/office/officeart/2005/8/layout/hierarchy1"/>
    <dgm:cxn modelId="{3C3BF0AC-3309-014E-8DAB-93BBC10EF7EA}" type="presParOf" srcId="{E03A8DDF-1CF3-F940-956E-AD9F571CE137}" destId="{AB7F3642-D819-A34A-BD6F-8B12DEAA5FE6}" srcOrd="0" destOrd="0" presId="urn:microsoft.com/office/officeart/2005/8/layout/hierarchy1"/>
    <dgm:cxn modelId="{3AC8C365-A032-8042-A726-CFE4477BAEB9}" type="presParOf" srcId="{E03A8DDF-1CF3-F940-956E-AD9F571CE137}" destId="{DA921DFB-5018-984C-BA95-71D0DEDD3BDF}" srcOrd="1" destOrd="0" presId="urn:microsoft.com/office/officeart/2005/8/layout/hierarchy1"/>
    <dgm:cxn modelId="{BCEC9A35-02C0-EB49-94A6-9C9FB98F21F8}" type="presParOf" srcId="{33648705-0CAE-A240-A6E0-5D33815D0B5E}" destId="{D2FB3E32-316B-F640-8BC9-AD0EB2ABE5DD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602C4-C216-6C47-8283-AB160818DD6A}">
      <dsp:nvSpPr>
        <dsp:cNvPr id="0" name=""/>
        <dsp:cNvSpPr/>
      </dsp:nvSpPr>
      <dsp:spPr>
        <a:xfrm rot="5400000">
          <a:off x="-120885" y="123357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endParaRPr lang="en-US" sz="1600" kern="1200" dirty="0"/>
        </a:p>
      </dsp:txBody>
      <dsp:txXfrm rot="-5400000">
        <a:off x="1" y="284539"/>
        <a:ext cx="564133" cy="241771"/>
      </dsp:txXfrm>
    </dsp:sp>
    <dsp:sp modelId="{A06FA7D3-E0A2-9D4D-99F0-2CEB5A2B0ECA}">
      <dsp:nvSpPr>
        <dsp:cNvPr id="0" name=""/>
        <dsp:cNvSpPr/>
      </dsp:nvSpPr>
      <dsp:spPr>
        <a:xfrm rot="5400000">
          <a:off x="3563447" y="-2996843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Processor directly controls a peripheral device</a:t>
          </a:r>
          <a:endParaRPr lang="en-US" sz="1700" kern="1200" dirty="0"/>
        </a:p>
      </dsp:txBody>
      <dsp:txXfrm rot="-5400000">
        <a:off x="564133" y="28043"/>
        <a:ext cx="6496894" cy="472693"/>
      </dsp:txXfrm>
    </dsp:sp>
    <dsp:sp modelId="{5209BDB1-F3C2-8441-A1FE-5E6B2A984935}">
      <dsp:nvSpPr>
        <dsp:cNvPr id="0" name=""/>
        <dsp:cNvSpPr/>
      </dsp:nvSpPr>
      <dsp:spPr>
        <a:xfrm rot="5400000">
          <a:off x="-120885" y="829867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endParaRPr lang="en-US" sz="1600" kern="1200" dirty="0"/>
        </a:p>
      </dsp:txBody>
      <dsp:txXfrm rot="-5400000">
        <a:off x="1" y="991049"/>
        <a:ext cx="564133" cy="241771"/>
      </dsp:txXfrm>
    </dsp:sp>
    <dsp:sp modelId="{D5EDDF8F-73EE-174E-8254-F9187BE88D40}">
      <dsp:nvSpPr>
        <dsp:cNvPr id="0" name=""/>
        <dsp:cNvSpPr/>
      </dsp:nvSpPr>
      <dsp:spPr>
        <a:xfrm rot="5400000">
          <a:off x="3563447" y="-2290332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 controller or I/O module is added</a:t>
          </a:r>
          <a:endParaRPr lang="en-US" sz="1700" kern="1200" dirty="0"/>
        </a:p>
      </dsp:txBody>
      <dsp:txXfrm rot="-5400000">
        <a:off x="564133" y="734554"/>
        <a:ext cx="6496894" cy="472693"/>
      </dsp:txXfrm>
    </dsp:sp>
    <dsp:sp modelId="{4D573E90-A77B-1C4B-AA14-24FD3D630B78}">
      <dsp:nvSpPr>
        <dsp:cNvPr id="0" name=""/>
        <dsp:cNvSpPr/>
      </dsp:nvSpPr>
      <dsp:spPr>
        <a:xfrm rot="5400000">
          <a:off x="-120885" y="1536378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</a:t>
          </a:r>
          <a:endParaRPr lang="en-US" sz="1600" kern="1200" dirty="0"/>
        </a:p>
      </dsp:txBody>
      <dsp:txXfrm rot="-5400000">
        <a:off x="1" y="1697560"/>
        <a:ext cx="564133" cy="241771"/>
      </dsp:txXfrm>
    </dsp:sp>
    <dsp:sp modelId="{E0899923-E638-7742-BB13-3CCAC71E703D}">
      <dsp:nvSpPr>
        <dsp:cNvPr id="0" name=""/>
        <dsp:cNvSpPr/>
      </dsp:nvSpPr>
      <dsp:spPr>
        <a:xfrm rot="5400000">
          <a:off x="3563447" y="-1583822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Same configuration as step 2, but now interrupts are employed</a:t>
          </a:r>
          <a:endParaRPr lang="en-US" sz="1700" kern="1200" dirty="0"/>
        </a:p>
      </dsp:txBody>
      <dsp:txXfrm rot="-5400000">
        <a:off x="564133" y="1441064"/>
        <a:ext cx="6496894" cy="472693"/>
      </dsp:txXfrm>
    </dsp:sp>
    <dsp:sp modelId="{C3C791A1-E3E5-AA4A-B851-26AFED7A959F}">
      <dsp:nvSpPr>
        <dsp:cNvPr id="0" name=""/>
        <dsp:cNvSpPr/>
      </dsp:nvSpPr>
      <dsp:spPr>
        <a:xfrm rot="5400000">
          <a:off x="-120885" y="2242888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</a:t>
          </a:r>
          <a:endParaRPr lang="en-US" sz="1600" kern="1200" dirty="0"/>
        </a:p>
      </dsp:txBody>
      <dsp:txXfrm rot="-5400000">
        <a:off x="1" y="2404070"/>
        <a:ext cx="564133" cy="241771"/>
      </dsp:txXfrm>
    </dsp:sp>
    <dsp:sp modelId="{4CB10E8E-02C7-AA41-8021-2E7FC0C797E4}">
      <dsp:nvSpPr>
        <dsp:cNvPr id="0" name=""/>
        <dsp:cNvSpPr/>
      </dsp:nvSpPr>
      <dsp:spPr>
        <a:xfrm rot="5400000">
          <a:off x="3563447" y="-877311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I/O module is given direct control of memory via DMA</a:t>
          </a:r>
          <a:endParaRPr lang="en-US" sz="1700" kern="1200" dirty="0"/>
        </a:p>
      </dsp:txBody>
      <dsp:txXfrm rot="-5400000">
        <a:off x="564133" y="2147575"/>
        <a:ext cx="6496894" cy="472693"/>
      </dsp:txXfrm>
    </dsp:sp>
    <dsp:sp modelId="{729FEA82-FA47-0A40-BB91-68448BB2BFE8}">
      <dsp:nvSpPr>
        <dsp:cNvPr id="0" name=""/>
        <dsp:cNvSpPr/>
      </dsp:nvSpPr>
      <dsp:spPr>
        <a:xfrm rot="5400000">
          <a:off x="-120885" y="2949399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</a:t>
          </a:r>
          <a:endParaRPr lang="en-US" sz="1600" kern="1200" dirty="0"/>
        </a:p>
      </dsp:txBody>
      <dsp:txXfrm rot="-5400000">
        <a:off x="1" y="3110581"/>
        <a:ext cx="564133" cy="241771"/>
      </dsp:txXfrm>
    </dsp:sp>
    <dsp:sp modelId="{34AF2322-E815-BB4D-BC20-156E3ED243C7}">
      <dsp:nvSpPr>
        <dsp:cNvPr id="0" name=""/>
        <dsp:cNvSpPr/>
      </dsp:nvSpPr>
      <dsp:spPr>
        <a:xfrm rot="5400000">
          <a:off x="3563447" y="-170800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The I/O module is enhanced to become a separate processor, with a specialized instruction set tailored for I/O</a:t>
          </a:r>
          <a:endParaRPr lang="en-US" sz="1700" kern="1200" dirty="0"/>
        </a:p>
      </dsp:txBody>
      <dsp:txXfrm rot="-5400000">
        <a:off x="564133" y="2854086"/>
        <a:ext cx="6496894" cy="472693"/>
      </dsp:txXfrm>
    </dsp:sp>
    <dsp:sp modelId="{7374A26C-9BCF-1F41-B60F-A8419B450B3B}">
      <dsp:nvSpPr>
        <dsp:cNvPr id="0" name=""/>
        <dsp:cNvSpPr/>
      </dsp:nvSpPr>
      <dsp:spPr>
        <a:xfrm rot="5400000">
          <a:off x="-120885" y="3655909"/>
          <a:ext cx="805904" cy="564133"/>
        </a:xfrm>
        <a:prstGeom prst="chevron">
          <a:avLst/>
        </a:prstGeom>
        <a:solidFill>
          <a:srgbClr val="66006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</a:t>
          </a:r>
          <a:endParaRPr lang="en-US" sz="1600" kern="1200" dirty="0"/>
        </a:p>
      </dsp:txBody>
      <dsp:txXfrm rot="-5400000">
        <a:off x="1" y="3817091"/>
        <a:ext cx="564133" cy="241771"/>
      </dsp:txXfrm>
    </dsp:sp>
    <dsp:sp modelId="{11BC0513-6087-9642-8927-5AAC9E63AA62}">
      <dsp:nvSpPr>
        <dsp:cNvPr id="0" name=""/>
        <dsp:cNvSpPr/>
      </dsp:nvSpPr>
      <dsp:spPr>
        <a:xfrm rot="5400000">
          <a:off x="3563447" y="535709"/>
          <a:ext cx="523837" cy="65224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I/O module has a local memory of its own and is, in fact, a computer in its own right </a:t>
          </a:r>
          <a:endParaRPr lang="en-US" sz="1700" kern="1200" dirty="0"/>
        </a:p>
      </dsp:txBody>
      <dsp:txXfrm rot="-5400000">
        <a:off x="564133" y="3560595"/>
        <a:ext cx="6496894" cy="472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F8A48-5720-0346-B2B8-49A7E40DE9EF}">
      <dsp:nvSpPr>
        <dsp:cNvPr id="0" name=""/>
        <dsp:cNvSpPr/>
      </dsp:nvSpPr>
      <dsp:spPr>
        <a:xfrm>
          <a:off x="33" y="13850"/>
          <a:ext cx="3240248" cy="576000"/>
        </a:xfrm>
        <a:prstGeom prst="rect">
          <a:avLst/>
        </a:prstGeom>
        <a:solidFill>
          <a:srgbClr val="660066"/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Block-oriented device</a:t>
          </a:r>
          <a:endParaRPr lang="en-US" sz="2000" kern="1200" dirty="0"/>
        </a:p>
      </dsp:txBody>
      <dsp:txXfrm>
        <a:off x="33" y="13850"/>
        <a:ext cx="3240248" cy="576000"/>
      </dsp:txXfrm>
    </dsp:sp>
    <dsp:sp modelId="{EF9243D1-795A-B543-B766-255881B95357}">
      <dsp:nvSpPr>
        <dsp:cNvPr id="0" name=""/>
        <dsp:cNvSpPr/>
      </dsp:nvSpPr>
      <dsp:spPr>
        <a:xfrm>
          <a:off x="33" y="589850"/>
          <a:ext cx="3240248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stores information in blocks that are usually of fixed size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transfers are made one block at a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possible to reference data by its block number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disks and USB keys are examples</a:t>
          </a:r>
          <a:endParaRPr lang="en-US" sz="2000" kern="1200" dirty="0" smtClean="0"/>
        </a:p>
      </dsp:txBody>
      <dsp:txXfrm>
        <a:off x="33" y="589850"/>
        <a:ext cx="3240248" cy="2799900"/>
      </dsp:txXfrm>
    </dsp:sp>
    <dsp:sp modelId="{4E6C426E-8C06-154C-9D82-1A473EF28DDF}">
      <dsp:nvSpPr>
        <dsp:cNvPr id="0" name=""/>
        <dsp:cNvSpPr/>
      </dsp:nvSpPr>
      <dsp:spPr>
        <a:xfrm>
          <a:off x="3693917" y="13850"/>
          <a:ext cx="3240248" cy="576000"/>
        </a:xfrm>
        <a:prstGeom prst="rect">
          <a:avLst/>
        </a:prstGeom>
        <a:solidFill>
          <a:srgbClr val="660066"/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Stream-oriented device</a:t>
          </a:r>
        </a:p>
      </dsp:txBody>
      <dsp:txXfrm>
        <a:off x="3693917" y="13850"/>
        <a:ext cx="3240248" cy="576000"/>
      </dsp:txXfrm>
    </dsp:sp>
    <dsp:sp modelId="{02ABA9CE-3BE0-1E40-BF7E-09642BD57E83}">
      <dsp:nvSpPr>
        <dsp:cNvPr id="0" name=""/>
        <dsp:cNvSpPr/>
      </dsp:nvSpPr>
      <dsp:spPr>
        <a:xfrm>
          <a:off x="3693917" y="589850"/>
          <a:ext cx="3240248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66006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transfers data in and out as a stream of bytes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no block structure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terminals, printers, communications ports, and most other devices that are not secondary storage are examples</a:t>
          </a:r>
          <a:endParaRPr lang="en-US" sz="2000" kern="1200" dirty="0" smtClean="0"/>
        </a:p>
      </dsp:txBody>
      <dsp:txXfrm>
        <a:off x="3693917" y="589850"/>
        <a:ext cx="3240248" cy="2799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09A77-E9B9-3643-9870-F7859BB971F0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29189C-FEBF-5D43-9AE1-09F1543B00F5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F89655-7812-ED49-B6F7-5A03ADD378C3}">
      <dsp:nvSpPr>
        <dsp:cNvPr id="0" name=""/>
        <dsp:cNvSpPr/>
      </dsp:nvSpPr>
      <dsp:spPr>
        <a:xfrm>
          <a:off x="1749433" y="652288"/>
          <a:ext cx="4347777" cy="434777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rgbClr val="660066"/>
        </a:solidFill>
        <a:ln>
          <a:noFill/>
        </a:ln>
        <a:effectLst>
          <a:glow rad="101600">
            <a:schemeClr val="accent2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5BB83-2A41-5D43-8FBC-BDA48E16B62E}">
      <dsp:nvSpPr>
        <dsp:cNvPr id="0" name=""/>
        <dsp:cNvSpPr/>
      </dsp:nvSpPr>
      <dsp:spPr>
        <a:xfrm>
          <a:off x="2988963" y="1487898"/>
          <a:ext cx="2001812" cy="2001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 architectures share three characteristics:</a:t>
          </a:r>
          <a:endParaRPr lang="en-US" sz="1700" kern="1200" dirty="0"/>
        </a:p>
      </dsp:txBody>
      <dsp:txXfrm>
        <a:off x="3282122" y="1781057"/>
        <a:ext cx="1415494" cy="1415494"/>
      </dsp:txXfrm>
    </dsp:sp>
    <dsp:sp modelId="{F0ECC5BA-B2AE-EB4D-841F-101D1AFD4833}">
      <dsp:nvSpPr>
        <dsp:cNvPr id="0" name=""/>
        <dsp:cNvSpPr/>
      </dsp:nvSpPr>
      <dsp:spPr>
        <a:xfrm>
          <a:off x="2565148" y="2100"/>
          <a:ext cx="2716345" cy="14012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RAID is a set of physical disk drives viewed by the operating system as a single logical drive</a:t>
          </a:r>
        </a:p>
      </dsp:txBody>
      <dsp:txXfrm>
        <a:off x="2962948" y="207311"/>
        <a:ext cx="1920745" cy="990846"/>
      </dsp:txXfrm>
    </dsp:sp>
    <dsp:sp modelId="{5E167099-31A5-5442-AFA2-F77104F37352}">
      <dsp:nvSpPr>
        <dsp:cNvPr id="0" name=""/>
        <dsp:cNvSpPr/>
      </dsp:nvSpPr>
      <dsp:spPr>
        <a:xfrm>
          <a:off x="4584797" y="2889515"/>
          <a:ext cx="2354958" cy="19967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are distributed across the physical drives of an array in a scheme known as striping</a:t>
          </a:r>
        </a:p>
      </dsp:txBody>
      <dsp:txXfrm>
        <a:off x="4929673" y="3181935"/>
        <a:ext cx="1665206" cy="1411926"/>
      </dsp:txXfrm>
    </dsp:sp>
    <dsp:sp modelId="{729DF47F-7ACD-6547-A7C6-4776125E4E24}">
      <dsp:nvSpPr>
        <dsp:cNvPr id="0" name=""/>
        <dsp:cNvSpPr/>
      </dsp:nvSpPr>
      <dsp:spPr>
        <a:xfrm>
          <a:off x="527843" y="2977144"/>
          <a:ext cx="3113044" cy="18215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redundant disk capacity is used to store parity information, which guarantees data recoverability in case of a disk failure</a:t>
          </a:r>
        </a:p>
      </dsp:txBody>
      <dsp:txXfrm>
        <a:off x="983738" y="3243898"/>
        <a:ext cx="2201254" cy="1288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3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11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I/O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Management and Disk Scheduling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3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objectives are paramount in designing the I/O facility: efficiency and generality.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 is important because I/O operations often form a bottleneck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 system. Looking again at Figure 11.1 , we see that most I/O devices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extremely slow compared with main memory and the processor. One way to tackle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problem is multiprogramming, which, as we have seen, allows some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waiting on I/O operations while another process is executing. However,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vast size of main memory in today’s machines, it will still often be the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I/O is not keeping up with the activities of the processor. Swapping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in additional ready processes to keep the processor busy, but this in itself is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operation. Thus, a major effort in I/O design has been schemes for improving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efficiency of the I/O. The area that has received the most attention, because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importance, is disk I/O, and much of this chapter will be devoted to a study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I/O efficiency.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major objective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generality . In the interests of simplicity and freedom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error, it is desirable to handle all devices in a uniform manner.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applies both to the way in which processes view I/O devices and the way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the operating system manages I/O devices and operations. Because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diversity of device characteristics, it is difficult in practice to achieve true generality.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can be done is to use a hierarchical, modular approach to the design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function. This approach hides most of the details of device I/O in lower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so that user processes and upper levels of the operating system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in terms of general functions, such as read, write, open, close, lock,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unlock. We turn now to a discussion of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52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2 , in the discussion of system structure, we emphasized the hierarchical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 of modern operating systems. The hierarchical philosophy is that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operating system should be separated according to their complexity,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characteristic time scale, and their level of abstraction. Following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an organization of the operating system into a series of layers. Each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 a related subset of the functions required of the operating system. It relies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next lower layer to perform more primitive functions and to conceal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of those functions. It provides services to the next higher layer. Ideally,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 should be defined so that changes in one layer do not require changes in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layers. Thus we have decomposed one problem into a number of more manageable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subproblems.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lower layers deal with a far shorter time scale. Some parts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interact directly with the computer hardware, where events can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scale as brief as a few billionths of a second. At the other end of the spectrum,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 of the operating system communicate with the user, who issues commands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leisurely pace, perhaps one every few seconds. The use of a set of layers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conforms nicely to this environment.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this philosophy specifically to the I/O facility leads to the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organization suggested by Figure 11.4 . The details of the organization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 on the type of device and the application. The three most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structures are presented in the figure. Of course, a particular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may not conform exactly to these structures. However,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principles are valid, and most operating systems approach I/O in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the simplest case first, that of a local peripheral device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communicates in a simple fashion, such as a stream of bytes or records ( Figure 11.4a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layers are involved: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: The logical I/O module deals with the device as a logical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not concerned with the details of actually controlling the device.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I/O module is concerned with managing general I/O functions on behalf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user processes, allowing them to deal with the device in terms of a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and simple commands such as open, close, read, and write.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I/O : The requested operations and data (buffered characters, records,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etc.) are converted into appropriate sequences of I/O instructions,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commands, and controller orders. Buffering techniques may be used to improve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and control: The actual queuing and scheduling of I/O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at this layer, as well as the control of the operations. Thus,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handled at this layer and I/O status is collected and reported.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of software that actually interacts with the I/O module and hence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hardware.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communications device, the I/O structure ( Figure 11.4b ) looks much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as that just described. The principal difference is that the logical I/O module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by a communications architecture, which may itself consist of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layers. An example is TCP/IP, which is discussed in Chapter 17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11.4c shows a representative structure for managing I/O on a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device that supports a file system. The three layers not previously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Directory management: At this layer, symbolic file names are converted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identifiers that either reference the file directly or indirectly through a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descriptor or index table. This layer is also concerned with user operations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affect the directory of files, such as add, delete, and reorganize.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system: This layer deals with the logical structure of files and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that can be specified by users, such as open, close, read, and write.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rights are also managed at this layer.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organization: Just as virtual memory addresses must be converted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physical main memory addresses, taking into account the segmentation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paging structure, logical references to files and records must be converted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physical secondary storage addresses, taking into account the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and sector structure of the secondary storage device. Allocation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storage space and main storage buffers is generally treated 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importance of the file system, we will spend some time,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next, looking at its various components. The discussion in this chapter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focuses on the lower three layers, while the upper two layers are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09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considerations apply to an output operation. If a block is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from a user process area directly to an I/O module, then the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during the transfer and the process may not be swapped out.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these overheads and inefficiencies, it is sometimes convenient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input transfers in advance of requests being made and to perform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transfers some time after the request is made. This technique is known as buffering.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we look at some of the buffering schemes that are supported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to improve the performance of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discussing the various approaches to buffering, it is sometimes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make a distinction between two types of I/O devices: block oriented and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device stores information in blocks that are usually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size, and transfers are made one block at a time. Generally, it is possible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data by its block number. Disks and USB keys are examples of block 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stream-oriented device transfers data in and out as a stream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bytes, with no block structure. Terminals, printers, communications ports, mouse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pointing devices, and most other devices that are not secondary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stream oriented.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7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a buffer, the OS directly</a:t>
            </a:r>
            <a:r>
              <a:rPr lang="en-US" baseline="0" dirty="0" smtClean="0"/>
              <a:t> accesses the device when it needs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13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type of support that the operating system can provide is single buffering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11.5b ). When a user process issues an I/O request, the OS assigns a buffer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portion of main memory to the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71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devices, the single buffering scheme can be 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 Input transfers are made to the system buffer. When the transfer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complete, the process moves the block into user space and immediately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block. This is called reading ahead, or anticipated input; it is done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 that the block will eventually be needed. For many types of computation,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reasonable assumption most of the time because data are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sequentially. Only at the end of a sequence of processing will a block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in unnecessarily.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will generally provide a speedup compared to the lack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buffering. The user process can be processing one block of data while the next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being read in. The OS is able to swap the process out because the input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taking place in system memory rather than user process memory.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does, however, complicate the logic in the operating system. The OS must keep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of the assignment of system buffers to user processes. The swapping logic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affected: If the I/O operation involves the same disk that is used for swapping,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hardly makes sense to queue disk writes to the same device for swapping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 This attempt to swap the process and release main memory will itself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until after the I/O operation finishes, at which time swapping the process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may no longer be appropriate.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considerations apply to block-oriented output. When data are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transmitted to a device, they are first copied from the user space into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buffer, from which they will ultimately be written. The requesting process is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to continue or to be swapped as necessary.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[KNUT97] suggests a crude but informative performance comparison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buffering and no buffering. Suppose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is the time required to input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and that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is the computation time that intervenes between input requests.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buffering, the execution time per block is essentially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+ C . With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buffer, the time is max [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C, T] + M , where M is the time required to move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system buffer to user memory. In most cases, execution time per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substantially less with a single buffer compared to no buffer.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I/O, the single buffering scheme can be used in a line-at-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a-time fashion or a byte-at-a-time fashion. Line-at-a-time operation is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scroll-mode terminals (sometimes called dumb terminals). With this 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terminal, user input is one line at a time, with a carriage return signaling the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line, and output to the terminal is similarly one line at a time. A line printer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example of such a device. Byte-at-a-time operation is used on forms-mode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terminals, when each keystroke is significant, and for many other peripherals,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sensors and controllers.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line-at-a-time I/O, the buffer can be used to hold a single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is suspended during input, awaiting the arrival of the entire line.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output, the user process can place a line of output in the buffer and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processing. It need not be suspended unless it has a second line of output to send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buffer is emptied from the first output operation. In the case of byte-at-atime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interaction between the OS and the user process follows the producer/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consumer model discussed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11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improvement over single buffering can be had by assigning two system buffers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( Figure 11.5c ). A process now transfers data to (or from) one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operating system empties (or fills) the other. This technique is known as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or buffer swapping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block-oriented transfer, we can roughly estimate the execution time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[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, T ]. It is therefore possible to keep the block-oriented device going at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if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… T . On the other hand, if C 7 T , double buffering ensures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not have to wait on I/O. In either case, an improvement over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achieved. Again, this improvement comes at the cost of increased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stream-oriented input, we again are faced with the two alternative modes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operation. For line-at-a-time I/O, the user process need not be suspended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or output, unless the process runs ahead of the double buffers. For byte-at-atime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operation, the double buffer offers no particular advantage over a single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twice the length. In both cases, the producer/consumer model is followed.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double-buffer scheme should smooth out the flow of data between an I/O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process. If the performance of a particular process is the focus of our concern,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would like for the I/O operation to be able to keep up with the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buffering may be inadequate if the process performs rapid bursts of I/O.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case, the problem can often be alleviated by using more than two buffers.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more than two buffers are used, the collection of buffers is itself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a circular buffer ( Figure 11.5d ), with each individual buffer being one unit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circular buffer. This is simply the bounded-buffer producer/consumer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studied in Chapter 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was mentioned in Chapter 1 , external devices that engage in I/O with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can be roughly grouped into three categories: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Human readable: Suitable for communicating with the computer user.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include printers and terminals, the latter consisting of video display,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keyboard, and perhaps other devices such as a mouse.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readable: Suitable for communicating with electronic equipment.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are disk drives, USB keys, sensors, controllers, and actuators.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Communication: Suitable for communicating with remote devices. Examples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digital line drivers and modems.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65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Buffering is a technique that smoothes out peaks in I/O demand. However,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amount of buffering will allow an I/O device to keep pace with a process indefinitely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average demand of the process is greater than the I/O device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service. Even with multiple buffers, all of the buffers will eventually fill up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have to wait after processing each chunk of data. However,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when there is a variety of I/O activity and a variety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activity to service, buffering is one tool that can increase the efficiency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performance of individual processes.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46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actual details of disk I/O operation depend on the computer system,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and the nature of the I/O channel and disk controller hardware.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 timing diagram of disk I/O transfer is shown in Figure 11.6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38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 time . 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rotational delay 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rotational latency. 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time 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time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 access time and transfer time, there are several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delays normally associated with a disk I/O operation. When a process issues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request, it must first wait in a queue for the device to be available. At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device is assigned to the process. If the device shares a single I/O channel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set of I/O channels with other disk drives, then there may be an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for the channel to be available. At that point, the seek is performed to begin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some high-end systems for servers, a technique known as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positional sensing (RPS) is used. This works as follows: When the seek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issued, the channel is released to handle other I/O operations.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seek is completed, the device determines when the data will rotate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head. As that sector approaches the head, the device tries to reestablish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path back to the host. If either the control unit or the channel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busy with another I/O, then the reconnection attempt fails and the device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rotate one whole revolution before it can attempt to reconnect, which is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RPS miss. This is an extra delay element that must be added to the time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11.6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1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11.3   Disk Scheduling 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2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form of scheduling is first-in-first-out (FIFO)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which processes items from the queue in sequential order. This strategy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the advantage of being fair, because every request is honored and the requests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honored in the order received. Figure 11.7a illustrates the disk arm movement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FIFO. This graph is generated directly from the data in Table 11.2a . As can be seen,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 accesses are in the same order as the requests were originally received.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FIFO, if there are only a few processes that require access and if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requests are to clustered file sectors, then we can hope for good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this technique will often approximate random scheduling in performance,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are many processes competing for the disk. Thus, it may be profitable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more sophisticated scheduling policy. A number of these are listed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11.3 and will now be considered.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6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system based on priority (PRI), the control of the scheduling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the control of disk management software. Such an approach is not intended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optimize disk utilization but to meet other objectives within the operating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short batch jobs and interactive jobs are given higher priority than longer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require longer computation. This allows a lot of short jobs to be flushed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quickly and may provide good interactive response time. However, longer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may have to wait excessively long times. Furthermore, such a policy could lead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countermeasures on the part of users, who split their jobs into smaller pieces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beat the system. This type of policy tends to be poor for database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69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shortest-service-time-first (SSTF)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select the disk I/O request that requires the least movement of the disk arm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its current position. Thus, we always choose to incur the minimum seek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always choosing the minimum seek time does not guarantee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seek time over a number of arm movements will be minimum.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should provide better performance than FIFO. Because the arm can move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directions, a random tie-breaking algorithm may be used to resolve cases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distances.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11.7b and Table 11.2b show the performance of SSTF on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as was used for FIFO. The first track accessed is 90, because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closest requested track to the starting position. The next track accessed is 58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closest of the remaining requested tracks to the current position of 90.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tracks are selected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exception of FIFO, all of the policies described so far can leave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request unfulfilled until the entire queue is emptied. That is, there may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new requests arriving that will be chosen before an existing request.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that prevents this sort of starvation is the SCAN algorithm, also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elevator algorithm because it operates much the way an elevator does.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SCAN, the arm is required to move in one direction only, satisfying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outstanding requests en route, until it reaches the last track in that direction or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no more requests in that direction. This latter refinement is sometimes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LOOK policy. The service direction is then reversed and the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proceeds in the opposite direction, again picking up all requests in order.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11.7c and Table 11.2c illustrate the SCAN policy. Assuming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direction is of increasing track number, then the first track selected is 150,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this is the closest track to the starting track of 100 in the increasing direction.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can be seen, the SCAN policy behaves almost identically with the SSTF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policy. Indeed, if we had assumed that the arm was moving in the direction of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numbers at the beginning of the example, then the scheduling pattern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identical for SSTF and SCAN. However, this is a static example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new items are added to the queue. Even when the queue is dynamically changing,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 will be similar to SSTF unless the request pattern is unusual.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SCAN policy is biased against the area most recently traversed.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it does not exploit locality as well as SSTF.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not difficult to see that the SCAN policy favors jobs whose requests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tracks nearest to both innermost and outermost tracks and favors the latest arriving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jobs. The first problem can be avoided via the C-SCAN policy, while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problem is addressed by the N-step-SCAN policy.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21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C-SCAN (circular SCAN) policy restricts scanning to one direction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only. Thus, when the last track has been visited in one direction, the arm is returned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opposite end of the disk and the scan begins again. This reduces the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experienced by new requests. With SCAN, if the expected time for a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inner track to outer track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, then the expected service interval for sectors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periphery is 2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 With C-SCAN, the interval is on the order of t + s max , where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max is the maximum seek time.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11.7d and Table 11.2d illustrate C-SCAN behavior. In this case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requested tracks encountered are 150, 160, and 184. Then the scan begins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at the lowest track number, and the next requested track encountered is 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18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11.2   Comparison of Disk Scheduling Algorithms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2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great differences across classes and even substantial differences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each class. Among the key differences are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rate: There may be differences of several orders of magnitude between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transfer rates. Figure 11.1 gives some examples.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Application: The use to which a device is put has an influence on the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policies in the operating system and supporting utilities. For example,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used for files requires the support of file management software. A disk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as a backing store for pages in a virtual memory scheme depends on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virtual memory hardware and software. Furthermore, these applications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 impact on disk scheduling algorithms (discussed later in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chapter). As another example, a terminal may be used by an ordinary user 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administrator. These uses imply different privilege levels and perhaps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priorities in the operating system.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Complexity of control: A printer requires a relatively simple control interface.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is much more complex. The effect of these differences on the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filtered to some extent by the complexity of the I/O module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the device, as discussed in the next section.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transfer: Data may be transferred as a stream of bytes or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terminal I/O) or in larger blocks (e.g., disk I/O).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Data representation: Different data encoding schemes are used by different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including differences in character code and parity conventions.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Error conditions: The nature of errors, the way in which they are reported,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consequences, and the available range of responses differ widely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device to another.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diversity makes a uniform and consistent approach to I/O, both from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view of the operating system and from the point of view of user processes,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 to achieve.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7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 the typical situation in a multiprogramming environment,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queue of requests for each I/O device. So, for a single disk,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a number of I/O requests (reads and writes) from various processes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If we selected items from the queue in random order, then we can expect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tracks to be visited will occur randomly, giving poor performance. This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 is useful as a benchmark against which to evaluate other techniques.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11.7 compares the performance of various scheduling algorithms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sequence of I/O requests. The vertical axis corresponds to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disk. The horizontal axis corresponds to time or, equivalently, the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tracks traversed. For this figure, we assume that the disk head is initially 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track 100. In this example, we assume a disk with 200 tracks and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request queue has random requests in it. The requested tracks, in the order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received by the disk scheduler, are 55, 58, 39, 18, 90, 160, 150, 38, 184.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07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SSTF, SCAN, and C-SCAN, it is possible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arm may not move for a considerable period of time. For example, if one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processes have high access rates to one track, they can monopolize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by repeated requests to that track. High-density multisurface disks are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likely to be affected by this characteristic than lower-density disks and/or disks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one or two surfaces. To avoid this “arm stickiness,” the disk request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segmented, with one segment at a time being processed completely.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this approach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-step-SCAN and FSCAN.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-step-SCAN policy segments the disk request queue into subqueues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Subqueues are processed one at a time, using SCAN. While a queue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processed, new requests must be added to some other queue. If fewer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available at the end of a scan, then all of them are processed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scan. With large values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, the performance of N -step-SCAN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SCAN; with a value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1 , the FIFO policy is adopted.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FSCAN is a policy that uses two subqueues. When a scan begins,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in one of the queues, with the other empty. During the scan, all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put into the other queue. Thus, service of new requests is deferred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old requests have been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77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FSCAN is a policy that uses two subqueues. When a scan begins,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in one of the queues, with the other empty. During the scan, all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put into the other queue. Thus, service of new requests is deferred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old requests have been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0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multiple disks, there is a wide variety of ways in which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organized and in which redundancy can be added to improve reliability.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make it difficult to develop database schemes that are usable on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platforms and operating systems. Fortunately, industry has agreed on a standardized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for multiple-disk database design, known as RAID (redundant array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disks). The RAID scheme consists of seven levels, zero through six.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levels do not imply a hierarchical relationship but designate different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 that share three common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details of the second and third characteristics differ for the different RAID levels.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0 and RAID 1 do not support the third characteristic.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15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term RAID  was originally coined in a paper by a group of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University of California at Berkeley [PATT88].  The paper outlined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configurations and applications and introduced the definitions of the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that are still used. The RAID strategy employs multiple disk drives and distributes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such a way as to enable simultaneous access to data from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drives, thereby improving I/O performance and allowing easier incremental increases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capacity.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unique contribution of the RAID proposal is to address effectively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redundancy. Although allowing multiple heads and actuators to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 achieves higher I/O and transfer rates, the use of multiple devices increases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probability of failure. To compensate for this decreased reliability,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use of stored parity information that enables the recovery of data lost due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 failure.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606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now examine each of the RAID levels. Table 11.4 provides a 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 to the seven levels. In the table, I/O performance is shown both in terms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transfer capacity, or ability to move data, and I/O request rate, or ability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satisfy 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these two metrics. Each RAID level’s strong point is highlighted in color.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14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11.8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example that illustrates the use of the seven RAID schemes to support a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capacity requiring four disks with no redundancy. The figure highlights the layout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data and redundant data and indicates the relative storage requirements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levels. We refer to this figure throughout the following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seven RAID levels described, only four are commonly used: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0, 1, 5, and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46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 0 is not a true member of the RAID family, because it does not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to improve performance or provide data protection. However,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few applications, such as some on supercomputers in which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capacity are primary concerns and low cost is more important than improved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RAID 0, the user and system data are distributed across all of the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array. This has a notable advantage over the use of a single large disk: If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I/O requests are pending for two different blocks of data, then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chance that the requested blocks are on different disks. Thus, the two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issued in parallel, reducing the I/O queuing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striped across the available disks.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best understood by considering Figure 11.8 . All user and system data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viewed as being stored on a logical disk. The logical disk is divided into strips;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strips may be physical blocks, sectors, or some other unit. The strips are mapped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robin to consecutive physical disks in the RAID array. A set of logically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consecutive strips that maps exactly one strip to each array member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stripe . In an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-disk array, the first n logical strips are physically stored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strip on 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disks, forming the first stripe; the second n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distributed as the second strips on each disk; and so on. The advantage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is that if a single I/O request consists of multiple logically contiguous strips,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strips for that request can be handled in parallel, greatly reducing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transfer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12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achieved. In these other RAID schemes, some form of parity calculation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expedient of duplicating all the data. Figure 11.8b shows data striping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as in RAID 0. But in this case, each logical strip is mapped to two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disks so that every disk in the array has a mirror disk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data. RAID 1 can also be implemented without data striping, though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read request can be serviced by either of the two disks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critical files. In these cases, RAID 1 provides real-time backup of all data so that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event of a disk failure, all of the critical data is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rates if the bulk of the requests are reads. In this situation, the performance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 may be differences of several orders of magnitude between the data transfer rates.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 gives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64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034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3 is organized in a similar fashion to RAID 2. The difference is that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only a single redundant disk, no matter how large the disk array.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position on all of the data disks.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b="1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28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only the user data but also the corresponding parity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become a bottleneck.</a:t>
            </a:r>
            <a:endParaRPr lang="en-NZ" dirty="0" smtClean="0"/>
          </a:p>
          <a:p>
            <a:pPr lvl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229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as illustrated in Figure 11.8f 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-disk array, 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bottleneck of the single parity disk found in RAID 4. Further, RAID 5 has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 that the loss of any one disk does not result in data loss.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3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disks consists of N + 2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comparable.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seven RAID levels described, only four are commonly used: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levels 0, 1, 5, and 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903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Section 1.6 and Appendix 1A, we summarized the principles of cache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memory is usually used to apply to a memory that is smaller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 than main memory and that is interposed between main memory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processor. Such a cache memory reduces average memory access time by exploiting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of locality.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principle can be applied to disk memory. Specifically, a disk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buffer in main memory for disk sectors. The cache contains a copy of some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sectors on the disk. When an I/O request is made for a particular sector, a check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determine if the sector is in the disk cache. If so, the request is satisfied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the cache. If not, the requested sector is read into the disk cache from the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phenomenon of locality of reference, when a block of data is fetched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cache to satisfy a single I/O request, it is likely that there will be future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to that same block.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32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Several design issues are of interest. First, when an I/O request is satisfied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cache, the data in the disk cache must be delivered to the requesting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done either by transferring the block of data within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disk cache to memory assigned to the user process or simply by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shared memory capability and passing a pointer to the appropriate slot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cache. The latter approach saves the time of a memory-to-memory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also allows shared access by other processes using the readers/writers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5.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design issue has to do with the replacement strategy. When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sector is brought into the disk cache, one of the existing blocks must be replaced.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identical problem presented in Chapter 8; there the requirement was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page replacement algorithm. A number of algorithms have been tried.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commonly used algorithm is least recently used (LRU): Replace that block that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in the cache longest with no reference to it. Logically, the cache consists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stack of blocks, with the most recently referenced block on the top of the stack.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block in the cache is referenced, it is moved from its existing position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stack to the top of the stack. When a block is brought in from secondary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the block that is on the bottom of the stack and push the incoming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 the top of the stack. Naturally, it is not necessary actually to move these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 in main memory; a stack of pointers can be associated with the cache.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54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possibility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frequently used (LFU) : Replace that block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that has experienced the fewest references. LFU could be implemented by associating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counter with each block. When a block is brought in, it is assigned a count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1; with each reference to the block, its count is incremented by 1. When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required, the block with the smallest count is selected. Intuitively, it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seem that LFU is more appropriate than LRU because LFU makes use of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pertinent information about each block in the selection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LFU algorithm has the following problem. It may be that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 are referenced relatively infrequently overall, but when they are referenced,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short intervals of repeated references due to locality, thus building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reference counts. After such an interval is over, the reference count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misleading and not reflect the probability that the block will soon be 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again. Thus, the effect of locality may actually cause the LFU algorithm to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poor replacement choices.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299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this difficulty with LFU, a technique known as frequency-based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replacement is proposed in [ROBI90]. For clarity, let us first consider a simplified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version, illustrated in Figure 11.9a . The blocks are logically organized in a stack,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LRU algorithm. A certain portion of the top part of the stack is designated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 section. When there is a cache hit, the referenced block is moved to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stack. If the block was already in the new section, its reference count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incremented; otherwise it is incremented by 1. Given a sufficiently large new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results in the reference counts for blocks that are repeatedly re-referenced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a short interval remaining unchanged. On a miss, the block with the smallest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count that is not in the new section is chosen for replacement;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used such block is chosen in the event of a tie.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authors report that this strategy achieved only slight improvement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LRU. The problem is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On a cache miss, a new block is brought into the new section, with a count of 1.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count remains at 1 as long as the block remains in the new section.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Eventually the block ages out of the new section, with its count still at 1.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If the block is not now re-referenced fairly quickly, it is very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because it necessarily has the smallest reference count of those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not in the new section. In other words, there does not seem to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sufficiently long interval for blocks aging out of the new section to build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reference counts even if they were relatively frequently referenced.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further refinement addresses this problem: Divide the stack into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sections: new, middle, and old ( Figure 11.9b ). As before, reference counts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incremented on blocks in the new section. However, only blocks in the old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eligible for replacement. Assuming a sufficiently large middle section, this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frequently referenced blocks a chance to build up their reference counts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becoming eligible for replacement. Simulation studies by the authors indicate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this refined policy is significantly better than simple LRU or LFU.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the particular replacement strategy, the replacement can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on demand or preplanned. In the former case, a sector is replaced only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slot is needed. In the latter case, a number of slots are released at a time.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 for this latter approach is related to the need to write back sectors. If a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brought into the cache and only read, then when it is replaced, it is not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write it back out to the disk. However, if the sector has been updated, then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to write it back out before replacing it. In this latter case, it makes sense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cluster the writing and to order the writing to minimize seek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5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performance considerations discussed in Appendix 1A apply here.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 of cache performance reduces itself to a question of whether a given miss ratio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achieved. This will depend on the locality behavior of the disk references,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replacement algorithm, and other design factors. Principally, however, the miss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is a function of the size of the disk cache. Figure 11.10 summarizes results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studies using LRU, one for a UNIX system running on a VAX [OUST85]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one for IBM mainframe operating systems [SMIT85]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figures appear to show that LRU outperforms the frequency-based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 However, when identical reference patterns using the same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are compared, the frequency-based replacement algorithm is superior.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exact sequence of reference patterns, plus related design issues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size, will have a profound influence on the performance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74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Appendix C summarizes three techniques for performing I/O: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I/O : The processor issues an I/O command, on behalf of a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module; that process then busy waits for the operation to be completed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Interrupt-driven I/O : The processor issues an I/O command on behalf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 There are then two possibilities. If the I/O instruction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nonblocking, then the processor continues to execute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process that issued the I/O command. If the I/O instruction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blocking, then the next instruction that the processor executes is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which will put the current process in a blocked state and schedule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(DMA) : A DMA module controls the exchange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main memory and an I/O module. The processor sends a request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transfer of a block of data to the DMA module and is interrupted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entire block has been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029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11.11 shows results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simulation studies of the frequency-based replacement algorithm.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two figures points out one of the risks of this sort of performance assessment.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figures appear to show that LRU outperforms the frequency-based replacement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algorithm. However, when identical reference patterns using the same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 are compared, the frequency-based replacement algorithm is superior.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exact sequence of reference patterns, plus related design issues such as block size,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have a profound influence on the performance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578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UNIX, each individual I/O device is associated with a special file. These are managed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file system and are read and written in the same manner as user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files. This provides a clean, uniform interface to users and processes. To read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write to a device, read and write requests are made for the special file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device.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11.12 illustrates the logical structure of the I/O facility. The file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manages files on secondary storage devices. In addition, it serves as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devices, because these are treated as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types of I/O in UNIX: buffered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Buffered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passes through system buffers, whereas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typically involves the DMA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facility, with the transfer taking place directly between the I/O module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I/O area. For buffered I/O, two types of buffers are used: system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caches and character queues.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69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cache in UNIX is essentially a disk cache. I/O operations with disk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handled through the buffer cache. The data transfer between the buffer cache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process space always occurs using DMA. Because both the buffer cache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process I/O area are in main memory, the DMA facility is used in this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a memory-to-memory copy. This does not use up any processor cycles,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it does consume bus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the buffer cache, three lists are maintained: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list: List of all slots in the cache (a slot is referred to as a buffer in UNIX;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slot holds one disk sector) that are available for allocation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list: List of all buffers currently associated with each disk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 I/O queue: List of buffers that are actually undergoing or waiting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on a particular device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buffers should be on the free list or on the driver I/O queue list. A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associated with a device, remains associated with the device even if it is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list, until is actually reused and becomes associated with another device.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are maintained as pointers associated with each buffer rather than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lists.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858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reference is made to a physical block number on a particular device,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first checks to see if the block is in the buffer cache. To minimize the search time,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device list is organized as a hash table, using a technique similar to the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chaining technique discussed in Appendix F (Figure F.1b). Figure 11.13 depicts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general organization of the buffer cache. There is a hash table of fixed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contains pointers into the buffer cache. Each reference to a (device#, block#)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maps into a particular entry in the hash table. The pointer in that entry 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buffer in the chain. A hash pointer associated with each buffer points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buffer in the chain for that hash table entry. Thus, for all (device#, block#)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that map into the same hash table entry, if the corresponding block is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cache, then that buffer will be in the chain for that hash table entry.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the search of the buffer cache is reduced by a factor on the order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is the length of the hash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block replacement, a least-recently-used algorithm is used: After a buffer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allocated to a disk block, it cannot be used for another block until all other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used more recently. The free list preserves this least-recently-used order.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568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devices, such as disk and USB keys, can be effectively served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cache. A different form of buffering is appropriate for character-oriented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such as terminals and printers. A character queue is either written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and read by the process or written by the process and read by the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the producer/consumer model introduced in Chapter 5 is used.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 queues may only be read once; as each character is read, it is effectively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destroyed. This is in contrast to the buffer cache, which may be read multiple times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hence follows the readers/writers model (also discussed in Chapter 5 ).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54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 I/O, which is simply DMA between device and process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always the fastest method for a process to perform I/O. A process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 is locked in main memory and cannot be swapped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 This reduces the opportunities for swapping by tying up part of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reducing the overall system performance. Also, the I/O device is tied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process for the duration of the transfer, making it unavailable for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2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Among the categories of devices recognized by UNIX are the following: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Disk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Tape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Terminals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Communication lines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Printers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11.5 shows the types of I/O suited to each type of device. Disk drives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heavily used in UNIX, are block oriented, and have the potential for reasonable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throughput. Thus, I/O for these devices tends to be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cache. Tape drives are functionally similar to disk drives and use similar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terminals involve relatively slow exchange of characters, terminal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makes use of the character queue. Similarly, communication lines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of bytes of data for input or output and are best handled by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queues. Finally, the type of I/O used for a printer will generally depend on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speed. Slow printers will normally use the character queue, while a fast printer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I/O. A buffer cache could be used for a fast printer.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data going to a printer are never reused, the overhead of the buffer cache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unnecessary.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02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 terms, the Linux I/O kernel facility is very similar to that of other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implementation, such as SVR4. The Linux kernel associates a special file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driver. Block, character, and network devices are recognized.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look at several features of the Linux I/O facility.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disk scheduler in Linux 2.4 is known as the Linux Elevator,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variation on the LOOK algorithm discussed in Section 11.5 . For Linux 2.6,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Elevator algorithm has been augmented by two additional algorithms: the deadline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scheduler and the anticipatory I/O scheduler [LOVE04]. We examine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 turn.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44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problems manifest themselves with the elevator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problem is that a distant block request can be delayed for a substantial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because the queue is dynamically updated. For example, consider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of requests for disk blocks: 20, 30, 700, 25. The elevator scheduler reorders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so that the requests are placed in the queue as 20, 25, 30, 700, with 20 being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of the queue. If a continuous sequence of low-numbered block requests arrive,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request for 700 continues to be delayed.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 more serious problem concerns the distinction between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requests. Typically, a write request is issued asynchronously. That is,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the write request, it need not wait for the request to actually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satisfied. When an application issues a write, the kernel copies the data into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buffer, to be written out as time permits. Once the data are captured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kernel’s buffer, the application can proceed. However, for many read operations,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must wait until the requested data are delivered to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proceeding. Thus, a stream of write requests (e.g., to place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on the disk) can block a read request for a considerable time and thus block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overcome these problems, the deadline I/O scheduler makes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queues ( Figure 11.14 ). Each incoming request is placed in the sorted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elevator queue, as before. In addition, the same request is placed at the tail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FIFO queue for a read request or a write FIFO queue for a write request.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read and write queues maintain a list of requests in the sequence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requests were made. Associated with each request is an expiration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with a default value of 0.5 seconds for a read request and 5 seconds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request. Ordinarily, the scheduler dispatches from the sorted queue.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request is satisfied, it is removed from the head of the sorted queue and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appropriate FIFO queue. However, when the item at the head of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FIFO queues becomes older than its expiration time, then the scheduler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dispatches from that FIFO queue, taking the expired request, plus the next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from the queue. As each request is dispatched, it is also removed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sorted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deadline I/O scheduler scheme overcomes the starvation problem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read versus write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28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elevator scheduler and the deadline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 both are designed to dispatch a new request as soon as the existing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satisfied, thus keeping the disk as busy as possible. This same policy applies to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scheduling algorithms discussed in Section 11.5 . However, such a policy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counterproductive if there are numerous synchronous read requests.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will wait until a read request is satisfied and the data available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issuing the next request. The small delay between receiving the data for the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and issuing the next read enables the scheduler to turn elsewhere for a 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and dispatch that request.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principle of locality, it is likely that successive reads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process will be to disk blocks that are near one another. If the scheduler were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delay a short period of time after satisfying a read request, to see if a new nearby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request is made, the overall performance of the system could be enhanced.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philosophy behind the anticipatory scheduler, proposed in [IYER01],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implemented in Linux 2.6.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Linux, the anticipatory scheduler is superimposed on the deadline scheduler.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read request is dispatched, the anticipatory scheduler causes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system to delay for up to 6 milliseconds, depending on the configuration.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small delay, there is a good chance that the application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issued the last read request will issue another read request to the same region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disk. If so, that request will be serviced immediately. If no such read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occurs, the scheduler resumes using the deadline scheduling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27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11.1 indicates the relationship among these three techniques. In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systems, DMA is the dominant form of transfer that must be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operating system.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410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Linux 2.2 and earlier releases, the kernel maintained a page cache for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 from regular file system files and for virtual memory pages, and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cache for block I/O. For Linux 2.4 and later, there is a single unified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that is involved in all traffic between disk and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page cache confers two benefits. First, when it is time to write back dirty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to disk, a collection of them can be ordered properly and written out efficiently.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because of the principle of temporal locality, pages in the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are likely to be referenced again before they are flushed from the cache,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a disk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Dirty pages are written back to disk in two situations: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free memory falls below a specified threshold, the kernel reduces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of the page cache to release memory to be added to the free memory pool.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dirty pages grow older than a specified threshold, a number of dirty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are written back to disk.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572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11.15 shows the key kernel-mode components related to the Windows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manager. The I/O manager is responsible for all I/O for the operating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uniform interface that all types of drivers can call.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4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manager works closely with four types of kernel 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The cache manager handles file caching for all file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dynamically increase and decrease the size of the cache devoted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file as the amount of available physical memory varies.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records updates in the cache only and not on disk. A kernel thread, the lazy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writer, periodically batches the updates together to write to disk. Writing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 in batches allows the I/O to be more efficient. The cache manager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by mapping regions of files into kernel virtual memory and then relying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virtual memory manager to do most of the work to copy pages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files on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drivers: The I/O manager treats a file system driver as just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 and routes I/O requests for file system volumes to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driver for that volume. The file system, in turn, sends I/O requests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software drivers that manage the hardware device adapter.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drivers: Windows includes integrated networking capabilities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for remote file systems. The facilities are implemented as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rather than part of the Windows Executive.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device drivers: These software drivers access the hardware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peripheral devices using entry points in the Hardware Abstraction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Layer. A set of these routines exists for every platform that Windows supports;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routine names are the same for all platforms, the source code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device drivers is portable across different processor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65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offers two modes of I/O operation: asynchronous and synchronous.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mode is used whenever possible to optimize application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asynchronous I/O, an application initiates an I/O operation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continue processing while the I/O request is fulfilled. With synchronous I/O,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is blocked until the I/O operation completes.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I/O is more efficient, from the point of view of the calling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thread, because it allows the thread to continue execution while the I/O operation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queued by the I/O manager and subsequently performed. However,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invoked the asynchronous I/O operation needs some way to determine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operation is complete.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131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provides five different techniques for signaling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completion: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Signaling the file object: With this approach, the event associated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object is set when an operation on that object is complete. The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invoked the I/O operation can continue to execute until it reaches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where it must stop until the I/O operation is complete. At that point,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thread can wait until the operation is complete and then continue.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is simple and easy to use but is not appropriate for handling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I/O requests. For example, if a thread needs to perform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actions on a single file, such as reading from one portion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writing to another portion of the file, with this technique the thread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distinguish between the completion of the read and the completion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write. It would simply know that one of the requested I/O operations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file had finished.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Signaling an event object: This technique allows multiple simultaneous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against a single device or file. The thread creates an event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Later, the thread can wait on a single one of these requests or on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 collection of requests.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Asynchronous procedure call: This technique makes use of a queue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thread, known as the asynchronous procedure call (APC) queue.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the thread makes I/O requests, specifying a user-mode routine to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I/O completes. The I/O manager places the results of each request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calling thread’s APC queue. The next time the thread blocks in the kernel,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APCs will be delivered, each causing the thread to return to user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execute the specified routine.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completion ports: This technique is used on a Windows server to optimize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threads. The application creates a pool of threads for handling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requests. Each thread waits on the completion port,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wakes threads to handle each I/O completion. One of the advantages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this approach is that the application can specify a limit for how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threads will run at the same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Polling: Asynchronous I/O requests write a status and transfer count into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process’ user virtual memory when the operation completes. A thread can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these values to see if the operation has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2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supports two sorts of RAID configurations, defined in [MS96]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RAID: Separate physical disks combined into one or more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disks by the disk controller or disk storage cabinet hardware.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RAID: Noncontiguous disk space combined into one or more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 by the fault-tolerant software disk driver, FTDISK.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hardware RAID, the controller interface handles the creation and regeneration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redundant information. The software RAID, available on Windows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RAID functionality as part of the operating system and can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any set of multiple disks. The software RAID facility implements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RAID 5. In the case of RAID 1 (disk mirroring), the two disks containing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and mirrored partitions may be on the same disk controller or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controllers. The latter configuration is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duplexing.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787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copies are an efficient way of making consistent snapshots of volumes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they can be backed up. They are also useful for archiving files on a per-volume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basis. If a user deletes a file he or she can retrieve an earlier copy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available shadow copy made by the system administrator. Shadow copies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by a software driver that makes copies of data on the volume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overwritten.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supports the encryption of entire volumes, using a feature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BitLocker. This is more secure than encrypting individual files, as the entire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to be sure that the data is safe. Up to three different methods of supplying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 key can be provided, allowing multiple interlocking layers of security.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233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Chapter 11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34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computer systems have evolved, there has been a pattern of increasing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complexity and sophistication of individual components. Nowhere is this more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 than in the I/O function. The evolutionary steps can be summarized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processor directly controls a peripheral device. This is seen in simple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microprocessor-controlled devices.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controller or I/O module is added. The processor uses programmed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interrupts. With this step, the processor becomes somewhat divorced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specific details of external device interfaces.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The same configuration as step 2 is used, but now interrupts are employed.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need not spend time waiting for an I/O operation to be performed,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increasing efficiency.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I/O module is given direct control of memory via DMA. It can now move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of data to or from memory without involving the processor, except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beginning and end of the transfer.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The I/O module is enhanced to become a separate processor, with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specialized instruction set tailored for I/O. The central processing unit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(CPU) directs the I/O processor to execute an I/O program in main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I/O processor fetches and executes these instructions without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intervention. This allows the processor to specify a sequence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activities and to be interrupted only when the entire sequence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controlled, with minimal processor involvement. A common use for such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has been to control communications with interactive terminals.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terminals.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is performed without processor involvement. The central processor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increasingly relieved of I/O-related tasks, improving performance. With the last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steps (5 and 6), a major change occurs with the introduction of the concept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I/O module capable of executing a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note about terminology: For all of the modules described in steps 4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6,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memory access is appropriate, because all of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involve direct control of main memory by the I/O module. Also,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in step 5 is often referred to as an I/O channel , and that in step 6 as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processor ; however, each term is, on occasion, applied to both situations.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 part of this section, we will use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channel to refer to both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I/O modules.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1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11.2 indicates, in general terms, the DMA logic. The DMA unit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mimicking the processor and, indeed, of taking over control of the system bus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processor. It needs to do this to transfer data to and from memory over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technique works as follows. When the processor wishes to read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block of data, it issues a command to the DMA module by sending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module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processor and the DMA module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starting location in memory to read from or write to, communicated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 and stored in the data count register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DMA module. The DMA module transfers the entire block of data, one 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directly to or from memory, without going through the processor.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is complete, the DMA module sends an interrupt signal to the processor.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involved only at the beginning and end of the transfer (Figure C.4c).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shown in Figure 11.3 . In the first example, all modules share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 The DMA module, acting as a surrogate processor, uses programmed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to exchange data between memory and an I/O module through the DMA module.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configuration, while it may be inexpensive, is clearly inefficient: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processor-controlled programmed I/O, each transfer of a word consumes two bus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cycles (transfer request followed by transfer).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DMA and I/O functions. As Figure 11.3b indicates, this means that there is a 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11.3c ). This reduces the number of I/O interfaces in the DMA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one and provides for an easily expandable configuration. In all of these cases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11.3b and 11.3c ), the system bus that the DMA module shares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main memory is used by the DMA module only to exchange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memory and to exchange control signals with the processor. The exchange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between the DMA and I/O modules takes place off the system bus.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5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38400" y="2209800"/>
            <a:ext cx="6284912" cy="2483467"/>
          </a:xfrm>
        </p:spPr>
        <p:txBody>
          <a:bodyPr/>
          <a:lstStyle/>
          <a:p>
            <a:r>
              <a:rPr lang="en-US" dirty="0" smtClean="0"/>
              <a:t>Chapter 11</a:t>
            </a:r>
            <a:br>
              <a:rPr lang="en-US" dirty="0" smtClean="0"/>
            </a:br>
            <a:r>
              <a:rPr lang="en-US" dirty="0" smtClean="0"/>
              <a:t>I/O Management </a:t>
            </a:r>
            <a:br>
              <a:rPr lang="en-US" dirty="0" smtClean="0"/>
            </a:br>
            <a:r>
              <a:rPr lang="en-US" dirty="0" smtClean="0"/>
              <a:t>and Disk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276600" y="4800600"/>
            <a:ext cx="5396671" cy="81090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Eighth Edition</a:t>
            </a:r>
            <a:br>
              <a:rPr lang="en-US" dirty="0" smtClean="0"/>
            </a:br>
            <a:r>
              <a:rPr lang="en-US" dirty="0" smtClean="0"/>
              <a:t>By William Stallings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190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Design Objectives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Efficiency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Major effort in I/O design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Important because I/O operations often form a bottleneck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Most I/O devices are extremely slow compared with main memory and the processor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The area that has received the most attention is disk I/O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Generality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782568" cy="3328988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Desirable to handle all devices in a uniform manner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Applies to the way processes view I/O devices and the way the operating system manages I/O devices and operations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Diversity of devices makes it difficult to achieve true generality</a:t>
            </a:r>
          </a:p>
          <a:p>
            <a:pPr>
              <a:spcBef>
                <a:spcPts val="1600"/>
              </a:spcBef>
              <a:buClr>
                <a:srgbClr val="660066"/>
              </a:buClr>
            </a:pPr>
            <a:r>
              <a:rPr lang="en-US" dirty="0" smtClean="0">
                <a:solidFill>
                  <a:schemeClr val="tx1"/>
                </a:solidFill>
              </a:rPr>
              <a:t>Use a hierarchical, modular approach to the design of the I/O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7"/>
          </a:xfrm>
        </p:spPr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Hierarchical Design</a:t>
            </a:r>
            <a:endParaRPr lang="en-NZ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01000" cy="4191000"/>
          </a:xfrm>
        </p:spPr>
        <p:txBody>
          <a:bodyPr/>
          <a:lstStyle/>
          <a:p>
            <a:pPr lvl="0">
              <a:buClr>
                <a:srgbClr val="660066"/>
              </a:buClr>
            </a:pPr>
            <a:r>
              <a:rPr lang="en-US" dirty="0" smtClean="0"/>
              <a:t>Functions of the operating system should be separated according to their complexity, their characteristic time scale, and their level of abstraction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Leads to an organization of the operating system into a series of layers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Each layer performs a related subset of the functions required of the operating system</a:t>
            </a:r>
          </a:p>
          <a:p>
            <a:pPr lvl="0">
              <a:buClr>
                <a:srgbClr val="660066"/>
              </a:buClr>
            </a:pPr>
            <a:r>
              <a:rPr lang="en-US" dirty="0" smtClean="0"/>
              <a:t>Layers should be defined so that changes in one layer do not require changes in other 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762000"/>
            <a:ext cx="1119895" cy="904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4.pdf"/>
          <p:cNvPicPr>
            <a:picLocks noChangeAspect="1"/>
          </p:cNvPicPr>
          <p:nvPr/>
        </p:nvPicPr>
        <p:blipFill>
          <a:blip r:embed="rId3"/>
          <a:srcRect t="5455" b="17273"/>
          <a:stretch>
            <a:fillRect/>
          </a:stretch>
        </p:blipFill>
        <p:spPr>
          <a:xfrm>
            <a:off x="1676400" y="533400"/>
            <a:ext cx="6096124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Buffering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789305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Perform input transfers in advance of requests being made and perform output transfers some time after the request is made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3048000"/>
          <a:ext cx="69342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1219200"/>
            <a:ext cx="3124200" cy="1098550"/>
          </a:xfrm>
        </p:spPr>
        <p:txBody>
          <a:bodyPr/>
          <a:lstStyle/>
          <a:p>
            <a:r>
              <a:rPr lang="en-NZ" dirty="0" smtClean="0">
                <a:solidFill>
                  <a:srgbClr val="660066"/>
                </a:solidFill>
              </a:rPr>
              <a:t>No Buffer</a:t>
            </a:r>
            <a:endParaRPr lang="en-NZ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3000" y="1143000"/>
            <a:ext cx="3657600" cy="163195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Without a buffer, the OS directly accesses the device when it needs</a:t>
            </a:r>
            <a:endParaRPr lang="en-NZ" dirty="0"/>
          </a:p>
        </p:txBody>
      </p:sp>
      <p:pic>
        <p:nvPicPr>
          <p:cNvPr id="4" name="Content Placeholder 3" descr="Fig11_05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3429000"/>
            <a:ext cx="795353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42672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Single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752600"/>
            <a:ext cx="3505200" cy="13716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US" sz="2000" dirty="0" smtClean="0"/>
              <a:t>Operating system assigns a buffer in main memory for an I/O request</a:t>
            </a:r>
          </a:p>
          <a:p>
            <a:endParaRPr lang="en-US" dirty="0"/>
          </a:p>
        </p:txBody>
      </p:sp>
      <p:pic>
        <p:nvPicPr>
          <p:cNvPr id="4" name="Picture 3" descr="Fig11_05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81400"/>
            <a:ext cx="8077200" cy="27432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Block-Oriented Single Buffer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0772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Input transfers are made to the system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Reading ahead/anticipated input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is done in the expectation that the block will eventually be needed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when the transfer is complete, the process moves the block into user space and immediately requests another block</a:t>
            </a:r>
          </a:p>
          <a:p>
            <a:pPr marL="282575" lvl="2">
              <a:spcBef>
                <a:spcPts val="1800"/>
              </a:spcBef>
              <a:buClr>
                <a:srgbClr val="660066"/>
              </a:buClr>
            </a:pPr>
            <a:r>
              <a:rPr lang="en-US" sz="2000" dirty="0" smtClean="0"/>
              <a:t>Generally provides a speedup compared to the lack of system buffering</a:t>
            </a:r>
          </a:p>
          <a:p>
            <a:pPr marL="282575" lvl="2">
              <a:spcBef>
                <a:spcPts val="1800"/>
              </a:spcBef>
              <a:buClr>
                <a:srgbClr val="660066"/>
              </a:buClr>
            </a:pPr>
            <a:r>
              <a:rPr lang="en-US" sz="2000" dirty="0" smtClean="0"/>
              <a:t>Disadvantages: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complicates the logic in the operating system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swapping logic is also affected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Stream-Oriented Single Buffer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3886200" cy="4191000"/>
          </a:xfrm>
        </p:spPr>
        <p:txBody>
          <a:bodyPr/>
          <a:lstStyle/>
          <a:p>
            <a:r>
              <a:rPr lang="en-US" dirty="0" smtClean="0"/>
              <a:t>Line-at-a-time operation</a:t>
            </a:r>
          </a:p>
          <a:p>
            <a:pPr lvl="2"/>
            <a:r>
              <a:rPr lang="en-US" dirty="0" smtClean="0"/>
              <a:t>appropriate for scroll-mode terminals (dumb terminals)</a:t>
            </a:r>
          </a:p>
          <a:p>
            <a:pPr lvl="2"/>
            <a:r>
              <a:rPr lang="en-US" dirty="0" smtClean="0"/>
              <a:t>user input is one line at a time with a carriage return signaling the end of a line</a:t>
            </a:r>
          </a:p>
          <a:p>
            <a:pPr lvl="2"/>
            <a:r>
              <a:rPr lang="en-US" dirty="0" smtClean="0"/>
              <a:t>output to the terminal is similarly one line at a time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286000" y="4267200"/>
            <a:ext cx="4572000" cy="158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6800" y="2133600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2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Byte-at-a-time operation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used on forms-mode terminals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when each keystroke is significant </a:t>
            </a:r>
          </a:p>
          <a:p>
            <a:pPr lvl="2" indent="-282575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other peripherals such as sensors and controllers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876800"/>
            <a:ext cx="16637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800600"/>
            <a:ext cx="1587007" cy="16699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44958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3003332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Use two system buffers instead of one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process can transfer data to or from one buffer while the operating system empties or fills the other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Also known as buffer swapping</a:t>
            </a:r>
          </a:p>
          <a:p>
            <a:endParaRPr lang="en-US" dirty="0"/>
          </a:p>
        </p:txBody>
      </p:sp>
      <p:pic>
        <p:nvPicPr>
          <p:cNvPr id="4" name="Picture 3" descr="Fig11_05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822960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44470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Circular Buffer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762000"/>
            <a:ext cx="3657600" cy="2393732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Two or more buffers are used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Each individual buffer is one unit in a circular buffer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Used when I/O operation must keep up with process</a:t>
            </a:r>
          </a:p>
          <a:p>
            <a:endParaRPr lang="en-US" dirty="0"/>
          </a:p>
        </p:txBody>
      </p:sp>
      <p:pic>
        <p:nvPicPr>
          <p:cNvPr id="4" name="Picture 3" descr="Fig11_05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82296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Categories of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85800" y="2286000"/>
            <a:ext cx="609600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External devices that engage in I/O with computer systems can be grouped into three categories:</a:t>
            </a:r>
            <a:endParaRPr lang="en-US" sz="2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5"/>
          </p:nvPr>
        </p:nvGraphicFramePr>
        <p:xfrm>
          <a:off x="685800" y="3048000"/>
          <a:ext cx="6248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2286000"/>
            <a:ext cx="1448055" cy="14855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529936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696200" cy="1220148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The Utility of Buffering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01000" cy="41148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Technique that smoothes out peaks in I/O demand</a:t>
            </a:r>
          </a:p>
          <a:p>
            <a:pPr lvl="1">
              <a:buClr>
                <a:srgbClr val="660066"/>
              </a:buClr>
            </a:pPr>
            <a:r>
              <a:rPr lang="en-NZ" dirty="0" smtClean="0"/>
              <a:t>with enough demand eventually all buffers become full and their advantage is lost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there is a variety of I/O and process activities to service, buffering can increase the efficiency of the OS and the performance of individual processes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495800"/>
            <a:ext cx="1524000" cy="1662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419600"/>
            <a:ext cx="1299355" cy="1003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3913632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Disk Performance Parameters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685800"/>
            <a:ext cx="3733800" cy="2698532"/>
          </a:xfrm>
        </p:spPr>
        <p:txBody>
          <a:bodyPr>
            <a:normAutofit/>
          </a:bodyPr>
          <a:lstStyle/>
          <a:p>
            <a:r>
              <a:rPr lang="en-NZ" sz="2000" dirty="0" smtClean="0"/>
              <a:t>The actual details of disk I/O operation depend on the:</a:t>
            </a:r>
          </a:p>
          <a:p>
            <a:pPr lvl="2"/>
            <a:r>
              <a:rPr lang="en-NZ" sz="2000" dirty="0" smtClean="0"/>
              <a:t>computer system</a:t>
            </a:r>
          </a:p>
          <a:p>
            <a:pPr lvl="2"/>
            <a:r>
              <a:rPr lang="en-NZ" sz="2000" dirty="0" smtClean="0"/>
              <a:t>operating system</a:t>
            </a:r>
          </a:p>
          <a:p>
            <a:pPr lvl="2"/>
            <a:r>
              <a:rPr lang="en-NZ" sz="2000" dirty="0" smtClean="0"/>
              <a:t>nature of the I/O channel and disk controller hardware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t="29412" b="32941"/>
          <a:stretch>
            <a:fillRect/>
          </a:stretch>
        </p:blipFill>
        <p:spPr>
          <a:xfrm>
            <a:off x="268941" y="3810000"/>
            <a:ext cx="8875059" cy="25817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Positioning the </a:t>
            </a:r>
            <a:b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</a:br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Read/Write Heads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419600"/>
          </a:xfrm>
        </p:spPr>
        <p:txBody>
          <a:bodyPr>
            <a:normAutofit lnSpcReduction="10000"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When the disk drive is operating, the disk is rotating at constant speed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To read or write the head must be positioned at the desired track and at the beginning of the desired sector on that track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Track selection involves moving the head in a movable-head system or electronically selecting one head on a fixed-head system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On a movable-head system the time it takes to position the head at the track is known as </a:t>
            </a:r>
            <a:r>
              <a:rPr lang="en-NZ" b="1" dirty="0" smtClean="0"/>
              <a:t>seek time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The time it takes for the beginning of the sector to reach the head is known as </a:t>
            </a:r>
            <a:r>
              <a:rPr lang="en-NZ" b="1" dirty="0" smtClean="0"/>
              <a:t>rotational delay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The sum of the seek time and the rotational delay equals the </a:t>
            </a:r>
            <a:r>
              <a:rPr lang="en-NZ" b="1" dirty="0" smtClean="0"/>
              <a:t>access time</a:t>
            </a:r>
          </a:p>
          <a:p>
            <a:pPr>
              <a:buNone/>
            </a:pPr>
            <a:endParaRPr lang="en-NZ" dirty="0" smtClean="0"/>
          </a:p>
          <a:p>
            <a:endParaRPr lang="en-NZ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242462" cy="5425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96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11.3   Disk Scheduling Algorithms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3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524000"/>
            <a:ext cx="6502400" cy="2362200"/>
          </a:xfrm>
        </p:spPr>
        <p:txBody>
          <a:bodyPr/>
          <a:lstStyle/>
          <a:p>
            <a:r>
              <a:rPr lang="en-US" sz="2200" dirty="0" smtClean="0"/>
              <a:t>Processes in sequential order</a:t>
            </a:r>
          </a:p>
          <a:p>
            <a:r>
              <a:rPr lang="en-US" sz="2200" dirty="0" smtClean="0"/>
              <a:t>Fair to all processes</a:t>
            </a:r>
          </a:p>
          <a:p>
            <a:r>
              <a:rPr lang="en-US" sz="2200" dirty="0" smtClean="0"/>
              <a:t>Approximates random scheduling in performance if there are many processes competing for the disk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1000" y="533400"/>
            <a:ext cx="8305800" cy="83820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First-In, First-Out (FIFO)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b="72727"/>
          <a:stretch>
            <a:fillRect/>
          </a:stretch>
        </p:blipFill>
        <p:spPr>
          <a:xfrm>
            <a:off x="0" y="3276600"/>
            <a:ext cx="8906137" cy="3143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Priority (PRI)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9248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Control of the scheduling is outside the control of disk management software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Goal is not to optimize disk utilization but to meet other objectives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Short batch jobs and interactive jobs are given higher priority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Provides good interactive response time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Longer jobs may have to wait an excessively long time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poor policy for database systems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18" y="4343400"/>
            <a:ext cx="2159657" cy="22939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4191000" cy="1250732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Shortest Service</a:t>
            </a:r>
            <a:b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Time First (SSTF)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85800"/>
            <a:ext cx="3810000" cy="2590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Select the disk I/O request that requires the least movement of the disk arm from its current position</a:t>
            </a:r>
          </a:p>
          <a:p>
            <a:r>
              <a:rPr lang="en-US" sz="2200" dirty="0" smtClean="0"/>
              <a:t>Always choose the minimum seek time</a:t>
            </a:r>
          </a:p>
          <a:p>
            <a:endParaRPr lang="en-US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7059" t="26364" r="4706" b="51818"/>
          <a:stretch>
            <a:fillRect/>
          </a:stretch>
        </p:blipFill>
        <p:spPr>
          <a:xfrm>
            <a:off x="423856" y="3777359"/>
            <a:ext cx="8339143" cy="2668672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143000"/>
            <a:ext cx="2362200" cy="1098550"/>
          </a:xfr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7600" y="838200"/>
            <a:ext cx="4724400" cy="27749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Also known as the elevator algorithm</a:t>
            </a:r>
          </a:p>
          <a:p>
            <a:r>
              <a:rPr lang="en-US" dirty="0" smtClean="0"/>
              <a:t>Arm moves in one direction only</a:t>
            </a:r>
          </a:p>
          <a:p>
            <a:pPr lvl="2"/>
            <a:r>
              <a:rPr lang="en-US" dirty="0" smtClean="0"/>
              <a:t>satisfies all outstanding requests until it reaches the last track in that direction then the direction is reversed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2054" dirty="0" smtClean="0"/>
              <a:t>Favors jobs whose requests are for tracks nearest to both innermost and outermost tracks</a:t>
            </a:r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t="48182" b="30000"/>
          <a:stretch>
            <a:fillRect/>
          </a:stretch>
        </p:blipFill>
        <p:spPr>
          <a:xfrm>
            <a:off x="0" y="3886200"/>
            <a:ext cx="9077512" cy="2563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95400"/>
            <a:ext cx="4267200" cy="10985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60066"/>
                </a:solidFill>
              </a:rPr>
              <a:t>C-SCAN</a:t>
            </a:r>
            <a:br>
              <a:rPr lang="en-US" dirty="0" smtClean="0">
                <a:solidFill>
                  <a:srgbClr val="660066"/>
                </a:solidFill>
              </a:rPr>
            </a:br>
            <a:r>
              <a:rPr lang="en-US" sz="3600" dirty="0" smtClean="0">
                <a:solidFill>
                  <a:srgbClr val="660066"/>
                </a:solidFill>
              </a:rPr>
              <a:t>(Circular SCAN)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19600" y="838200"/>
            <a:ext cx="4038600" cy="2546350"/>
          </a:xfrm>
        </p:spPr>
        <p:txBody>
          <a:bodyPr/>
          <a:lstStyle/>
          <a:p>
            <a:r>
              <a:rPr lang="en-US" dirty="0" smtClean="0"/>
              <a:t>Restricts scanning to one direction only</a:t>
            </a:r>
          </a:p>
          <a:p>
            <a:r>
              <a:rPr lang="en-US" dirty="0" smtClean="0"/>
              <a:t>When the last track has been visited in one direction, the arm is returned to the opposite end of the disk and the scan begins again</a:t>
            </a:r>
          </a:p>
          <a:p>
            <a:endParaRPr lang="en-US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t="70000" b="8182"/>
          <a:stretch>
            <a:fillRect/>
          </a:stretch>
        </p:blipFill>
        <p:spPr>
          <a:xfrm>
            <a:off x="0" y="3886200"/>
            <a:ext cx="9144000" cy="2581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ctr"/>
            <a:r>
              <a:rPr lang="en-NZ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I/O Devices</a:t>
            </a:r>
            <a:endParaRPr lang="en-NZ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05000"/>
            <a:ext cx="7848600" cy="1600200"/>
          </a:xfrm>
        </p:spPr>
        <p:txBody>
          <a:bodyPr>
            <a:normAutofit/>
          </a:bodyPr>
          <a:lstStyle/>
          <a:p>
            <a:pPr>
              <a:buClr>
                <a:srgbClr val="660066"/>
              </a:buClr>
            </a:pPr>
            <a:r>
              <a:rPr lang="en-NZ" dirty="0" smtClean="0"/>
              <a:t>Devices differ in a number of areas: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5053790"/>
              </p:ext>
            </p:extLst>
          </p:nvPr>
        </p:nvGraphicFramePr>
        <p:xfrm>
          <a:off x="533400" y="2286000"/>
          <a:ext cx="81534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489648">
            <a:off x="6935287" y="2208334"/>
            <a:ext cx="1219200" cy="1645920"/>
          </a:xfrm>
          <a:prstGeom prst="rect">
            <a:avLst/>
          </a:prstGeom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19800"/>
            <a:ext cx="7524769" cy="32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1500" t="-4458" r="1500" b="4458"/>
          <a:stretch>
            <a:fillRect/>
          </a:stretch>
        </p:blipFill>
        <p:spPr>
          <a:xfrm>
            <a:off x="685800" y="762000"/>
            <a:ext cx="7620000" cy="528622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95688" y="6176814"/>
            <a:ext cx="585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11.2   Comparison of Disk Scheduling Algorithms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8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70648"/>
            <a:ext cx="4935682" cy="63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N-Step-SCAN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Segments the disk request queue into subqueues of length </a:t>
            </a:r>
            <a:r>
              <a:rPr lang="en-US" i="1" dirty="0" smtClean="0"/>
              <a:t>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Subqueues are processed one at a time, using SCAN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While a queue is being processed new requests must be added to some other queue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If fewer than </a:t>
            </a:r>
            <a:r>
              <a:rPr lang="en-US" i="1" dirty="0" smtClean="0"/>
              <a:t>N</a:t>
            </a:r>
            <a:r>
              <a:rPr lang="en-US" dirty="0" smtClean="0"/>
              <a:t> requests are available at the end of a scan, all of them are processed with the next scan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572000"/>
            <a:ext cx="2044700" cy="19737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FSCAN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86000"/>
            <a:ext cx="7696200" cy="39624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Uses two subqueues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a scan begins, all of the requests are in one of the queues, with the other empty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During scan, all new requests are put into the other queue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Service of new requests is deferred until all of the old requests have been processed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85800"/>
            <a:ext cx="2084388" cy="1144588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RAID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2590800" cy="4038600"/>
          </a:xfrm>
        </p:spPr>
        <p:txBody>
          <a:bodyPr/>
          <a:lstStyle/>
          <a:p>
            <a:r>
              <a:rPr lang="en-US" dirty="0" smtClean="0"/>
              <a:t>Redundant Array of Independent Disks</a:t>
            </a:r>
          </a:p>
          <a:p>
            <a:r>
              <a:rPr lang="en-US" dirty="0" smtClean="0"/>
              <a:t>Consists of seven levels, zero through six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371600"/>
          <a:ext cx="746760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RAID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99294" cy="4038599"/>
          </a:xfrm>
        </p:spPr>
        <p:txBody>
          <a:bodyPr/>
          <a:lstStyle/>
          <a:p>
            <a:r>
              <a:rPr lang="en-US" dirty="0" smtClean="0"/>
              <a:t>The term was originally coined in a paper by a group of researchers at the University of California at Berkeley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paper outlined various configurations and applications and introduced the definitions of the RAID levels</a:t>
            </a:r>
          </a:p>
          <a:p>
            <a:r>
              <a:rPr lang="en-US" dirty="0" smtClean="0"/>
              <a:t>Strategy employs multiple disk drives and distributes data in such a way as to enable simultaneous access to data from multiple drives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mproves I/O performance and allows easier incremental increases in capacity</a:t>
            </a:r>
          </a:p>
          <a:p>
            <a:r>
              <a:rPr lang="en-US" dirty="0" smtClean="0"/>
              <a:t>The unique contribution is to address effectively the need for redundancy</a:t>
            </a:r>
          </a:p>
          <a:p>
            <a:r>
              <a:rPr lang="en-US" dirty="0" smtClean="0"/>
              <a:t>Makes use of stored parity information that enables the recovery of data lost due to a disk failure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8216900" cy="5673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6172200"/>
            <a:ext cx="27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11.4  RAID Levels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n-lt"/>
              </a:rPr>
              <a:t>N</a:t>
            </a:r>
            <a:r>
              <a:rPr lang="en-US" sz="1200" dirty="0" smtClean="0">
                <a:latin typeface="+mn-lt"/>
              </a:rPr>
              <a:t> = number of data disks;    </a:t>
            </a:r>
            <a:r>
              <a:rPr lang="en-US" sz="1200" i="1" dirty="0" err="1" smtClean="0">
                <a:latin typeface="+mn-lt"/>
              </a:rPr>
              <a:t>m</a:t>
            </a:r>
            <a:r>
              <a:rPr lang="en-US" sz="1200" dirty="0" smtClean="0">
                <a:latin typeface="+mn-lt"/>
              </a:rPr>
              <a:t> proportional to log </a:t>
            </a:r>
            <a:r>
              <a:rPr lang="en-US" sz="1200" i="1" dirty="0" smtClean="0">
                <a:latin typeface="+mn-lt"/>
              </a:rPr>
              <a:t>N</a:t>
            </a:r>
            <a:r>
              <a:rPr lang="en-US" sz="1200" dirty="0" smtClean="0">
                <a:latin typeface="+mn-lt"/>
              </a:rPr>
              <a:t>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8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6645"/>
            <a:ext cx="8646459" cy="66813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8-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57200"/>
            <a:ext cx="4859482" cy="6288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2667000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0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86200" y="762000"/>
            <a:ext cx="480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Not a true RAID because it does not include redundancy to improve performance or provide data protection</a:t>
            </a:r>
          </a:p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User and system data are distributed across all of the disks in the array</a:t>
            </a:r>
          </a:p>
          <a:p>
            <a:pPr marL="282575" marR="0" lvl="0" indent="-282575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Logical disk is divided into strips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NZ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f8-1.pdf"/>
          <p:cNvPicPr>
            <a:picLocks noChangeAspect="1"/>
          </p:cNvPicPr>
          <p:nvPr/>
        </p:nvPicPr>
        <p:blipFill>
          <a:blip r:embed="rId3"/>
          <a:srcRect l="5455" t="4706" r="47273" b="67059"/>
          <a:stretch>
            <a:fillRect/>
          </a:stretch>
        </p:blipFill>
        <p:spPr>
          <a:xfrm>
            <a:off x="1066800" y="3505200"/>
            <a:ext cx="6553200" cy="3024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3802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1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33800" y="1219200"/>
            <a:ext cx="4876800" cy="2895600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Redundancy is achieved by the simple expedient of duplicating all the data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There is no “write penalty”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When a drive fails the data may still be accessed from the second drive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Principal disadvantage is the cost</a:t>
            </a: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p:blipFill>
          <a:blip r:embed="rId3"/>
          <a:srcRect t="32941" b="38824"/>
          <a:stretch>
            <a:fillRect/>
          </a:stretch>
        </p:blipFill>
        <p:spPr>
          <a:xfrm>
            <a:off x="-349250" y="4191000"/>
            <a:ext cx="9922808" cy="216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4564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2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2400" y="1066800"/>
            <a:ext cx="4523232" cy="2850932"/>
          </a:xfrm>
        </p:spPr>
        <p:txBody>
          <a:bodyPr>
            <a:norm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Makes use of a parallel access technique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Data striping is used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Typically a Hamming code is used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Effective choice in an environment in which many disk errors occur</a:t>
            </a:r>
            <a:endParaRPr lang="en-NZ" sz="2000" dirty="0"/>
          </a:p>
        </p:txBody>
      </p:sp>
      <p:pic>
        <p:nvPicPr>
          <p:cNvPr id="7" name="Picture 6" descr="f8-1.pdf"/>
          <p:cNvPicPr>
            <a:picLocks noChangeAspect="1"/>
          </p:cNvPicPr>
          <p:nvPr/>
        </p:nvPicPr>
        <p:blipFill>
          <a:blip r:embed="rId3"/>
          <a:srcRect l="5455" t="61176" r="18182" b="11765"/>
          <a:stretch>
            <a:fillRect/>
          </a:stretch>
        </p:blipFill>
        <p:spPr>
          <a:xfrm>
            <a:off x="304800" y="4038600"/>
            <a:ext cx="8610890" cy="2357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3456432" cy="1098332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3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654268"/>
            <a:ext cx="4599432" cy="2088932"/>
          </a:xfrm>
        </p:spPr>
        <p:txBody>
          <a:bodyPr>
            <a:no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Requires only a single redundant disk, no matter how large the disk array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Employs parallel access, with data distributed in small strips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NZ" sz="2000" dirty="0" smtClean="0"/>
              <a:t>Can achieve very high data transfer rates</a:t>
            </a:r>
            <a:endParaRPr lang="en-NZ" sz="2000" dirty="0"/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r="20000" b="75455"/>
          <a:stretch>
            <a:fillRect/>
          </a:stretch>
        </p:blipFill>
        <p:spPr>
          <a:xfrm>
            <a:off x="-117327" y="2895600"/>
            <a:ext cx="9566127" cy="3798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371600"/>
            <a:ext cx="3456432" cy="13716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4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1400" y="654268"/>
            <a:ext cx="5105400" cy="25461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Makes use of an independent access technique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A bit-by-bit parity strip is calculated across corresponding strips on each data disk, and the parity bits are stored in the corresponding strip on the parity disk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Involves a write penalty when an I/O write request of small size is performed</a:t>
            </a:r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l="2353" t="22727" r="21176" b="54545"/>
          <a:stretch>
            <a:fillRect/>
          </a:stretch>
        </p:blipFill>
        <p:spPr>
          <a:xfrm>
            <a:off x="685800" y="3505200"/>
            <a:ext cx="7924790" cy="3048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34564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5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654268"/>
            <a:ext cx="4800600" cy="21651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Similar to RAID-4 but distributes the parity bits across all disks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Typical allocation is a round-robin scheme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Has the characteristic that the loss of any one disk does not result in data loss</a:t>
            </a:r>
            <a:endParaRPr lang="en-NZ" sz="2000" dirty="0"/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t="45455" r="23529" b="30909"/>
          <a:stretch>
            <a:fillRect/>
          </a:stretch>
        </p:blipFill>
        <p:spPr>
          <a:xfrm>
            <a:off x="79893" y="3124200"/>
            <a:ext cx="8654978" cy="3461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3532632" cy="1524000"/>
          </a:xfrm>
        </p:spPr>
        <p:txBody>
          <a:bodyPr/>
          <a:lstStyle/>
          <a:p>
            <a:r>
              <a:rPr lang="en-US" sz="5200" dirty="0" smtClean="0">
                <a:solidFill>
                  <a:srgbClr val="66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RAID Level 6</a:t>
            </a:r>
            <a:endParaRPr lang="en-US" sz="5200" dirty="0">
              <a:solidFill>
                <a:srgbClr val="66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0" y="654268"/>
            <a:ext cx="4876800" cy="2469932"/>
          </a:xfrm>
        </p:spPr>
        <p:txBody>
          <a:bodyPr>
            <a:noAutofit/>
          </a:bodyPr>
          <a:lstStyle/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Two different parity calculations are carried out and stored in separate blocks on different disks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Provides extremely high data availability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  <a:defRPr/>
            </a:pPr>
            <a:r>
              <a:rPr lang="en-NZ" sz="2000" dirty="0" smtClean="0"/>
              <a:t>Incurs a substantial write penalty because each write affects two parity blocks</a:t>
            </a:r>
          </a:p>
        </p:txBody>
      </p:sp>
      <p:pic>
        <p:nvPicPr>
          <p:cNvPr id="7" name="Picture 6" descr="f8-2.pdf"/>
          <p:cNvPicPr>
            <a:picLocks noChangeAspect="1"/>
          </p:cNvPicPr>
          <p:nvPr/>
        </p:nvPicPr>
        <p:blipFill>
          <a:blip r:embed="rId3"/>
          <a:srcRect t="68182" b="9091"/>
          <a:stretch>
            <a:fillRect/>
          </a:stretch>
        </p:blipFill>
        <p:spPr>
          <a:xfrm>
            <a:off x="0" y="3505200"/>
            <a:ext cx="9695763" cy="2851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Disk Cache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001000" cy="4191000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Cache memory </a:t>
            </a:r>
            <a:r>
              <a:rPr lang="en-US" sz="1800" dirty="0" smtClean="0"/>
              <a:t> is used to apply to a memory that is smaller and faster than main memory and that is interposed between main memory and the processor</a:t>
            </a:r>
          </a:p>
          <a:p>
            <a:r>
              <a:rPr lang="en-US" sz="1800" dirty="0" smtClean="0"/>
              <a:t>Reduces average memory access time by exploiting the principle of locality</a:t>
            </a:r>
          </a:p>
          <a:p>
            <a:r>
              <a:rPr lang="en-US" sz="1800" i="1" dirty="0" smtClean="0"/>
              <a:t>Disk cache </a:t>
            </a:r>
            <a:r>
              <a:rPr lang="en-US" sz="1800" dirty="0" smtClean="0"/>
              <a:t>is a buffer in main memory for disk sectors</a:t>
            </a:r>
          </a:p>
          <a:p>
            <a:r>
              <a:rPr lang="en-US" sz="1800" dirty="0" smtClean="0"/>
              <a:t>Contains a copy of some of the sectors on the disk</a:t>
            </a:r>
            <a:endParaRPr lang="en-NZ" sz="1800" i="1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19600"/>
          <a:ext cx="74676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Least Recently Used </a:t>
            </a:r>
            <a:b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(LRU)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7772400" cy="3962400"/>
          </a:xfrm>
        </p:spPr>
        <p:txBody>
          <a:bodyPr/>
          <a:lstStyle/>
          <a:p>
            <a:r>
              <a:rPr lang="en-US" dirty="0" smtClean="0"/>
              <a:t>Most commonly used algorithm that deals with the design issue of replacement strategy</a:t>
            </a:r>
          </a:p>
          <a:p>
            <a:r>
              <a:rPr lang="en-US" dirty="0" smtClean="0"/>
              <a:t>The block that has been in the cache the longest with no reference to it is replaced</a:t>
            </a:r>
          </a:p>
          <a:p>
            <a:r>
              <a:rPr lang="en-US" dirty="0" smtClean="0"/>
              <a:t>A stack of pointers reference the cache</a:t>
            </a:r>
          </a:p>
          <a:p>
            <a:pPr lvl="1"/>
            <a:r>
              <a:rPr lang="en-US" dirty="0" smtClean="0"/>
              <a:t>most recently referenced block is on the top of the stack</a:t>
            </a:r>
          </a:p>
          <a:p>
            <a:pPr lvl="1"/>
            <a:r>
              <a:rPr lang="en-US" dirty="0" smtClean="0"/>
              <a:t>when a block is referenced or brought into the cache, it is placed on the top of the stack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7800"/>
            <a:ext cx="1802674" cy="1752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Least Frequently Used (LFU)</a:t>
            </a:r>
            <a:endParaRPr lang="en-US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86000"/>
            <a:ext cx="7848600" cy="3840163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The block that has experienced the fewest references is replaced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 counter is associated with each block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Counter is incremented each time block is accessed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When replacement is required, the block with the smallest count is selected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953000"/>
            <a:ext cx="1828800" cy="129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364" y="0"/>
            <a:ext cx="9170894" cy="708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Organization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>
          <a:xfrm>
            <a:off x="457200" y="20574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660066"/>
              </a:buClr>
            </a:pPr>
            <a:r>
              <a:rPr lang="en-US" sz="2378" dirty="0" smtClean="0"/>
              <a:t>Three techniques for performing I/O are: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Programmed I/O</a:t>
            </a:r>
          </a:p>
          <a:p>
            <a:pPr lvl="1">
              <a:buClr>
                <a:srgbClr val="660066"/>
              </a:buClr>
            </a:pPr>
            <a:r>
              <a:rPr lang="en-US" dirty="0" smtClean="0"/>
              <a:t>the processor issues an I/O command on behalf of a process to an I/O module; that process then busy waits for the operation to be completed before proceeding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Interrupt-driven I/O</a:t>
            </a:r>
          </a:p>
          <a:p>
            <a:pPr lvl="1">
              <a:buClr>
                <a:srgbClr val="660066"/>
              </a:buClr>
            </a:pPr>
            <a:r>
              <a:rPr lang="en-US" dirty="0" smtClean="0"/>
              <a:t>the processor issues an I/O command on behalf of a process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if non-blocking – processor continues to execute instructions from the process that issued the I/O command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if blocking – the next instruction the processor executes is from the OS, which will put the current process in a blocked state and schedule another process</a:t>
            </a:r>
          </a:p>
          <a:p>
            <a:pPr>
              <a:buClr>
                <a:srgbClr val="660066"/>
              </a:buClr>
            </a:pPr>
            <a:r>
              <a:rPr lang="en-US" sz="2162" b="1" dirty="0" smtClean="0"/>
              <a:t>Direct Memory Access (DMA)</a:t>
            </a:r>
          </a:p>
          <a:p>
            <a:pPr lvl="2">
              <a:buClr>
                <a:srgbClr val="660066"/>
              </a:buClr>
            </a:pPr>
            <a:r>
              <a:rPr lang="en-US" dirty="0" smtClean="0"/>
              <a:t>a DMA module controls the exchange of data between main memory and an I/O module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" y="0"/>
            <a:ext cx="9601200" cy="7419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2.pdf"/>
          <p:cNvPicPr>
            <a:picLocks noChangeAspect="1"/>
          </p:cNvPicPr>
          <p:nvPr/>
        </p:nvPicPr>
        <p:blipFill>
          <a:blip r:embed="rId3"/>
          <a:srcRect l="17647" t="16364" r="24706" b="31818"/>
          <a:stretch>
            <a:fillRect/>
          </a:stretch>
        </p:blipFill>
        <p:spPr>
          <a:xfrm>
            <a:off x="1981200" y="609600"/>
            <a:ext cx="5181600" cy="6027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>
              <a:spcAft>
                <a:spcPct val="0"/>
              </a:spcAft>
            </a:pPr>
            <a:r>
              <a:rPr lang="en-US" sz="5400" dirty="0" smtClean="0">
                <a:solidFill>
                  <a:srgbClr val="660066"/>
                </a:solidFill>
              </a:rPr>
              <a:t>UNIX Buffer Cache</a:t>
            </a:r>
            <a:endParaRPr lang="en-US" sz="5400" dirty="0">
              <a:solidFill>
                <a:srgbClr val="6600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077200" cy="4343400"/>
          </a:xfrm>
        </p:spPr>
        <p:txBody>
          <a:bodyPr>
            <a:normAutofit fontScale="92500" lnSpcReduction="20000"/>
          </a:bodyPr>
          <a:lstStyle/>
          <a:p>
            <a:r>
              <a:rPr lang="en-NZ" sz="2200" dirty="0" smtClean="0"/>
              <a:t>Is essentially a disk cache</a:t>
            </a:r>
          </a:p>
          <a:p>
            <a:pPr lvl="2"/>
            <a:r>
              <a:rPr lang="en-NZ" dirty="0" smtClean="0"/>
              <a:t>I/O operations with disk are handled through the buffer cache</a:t>
            </a:r>
          </a:p>
          <a:p>
            <a:r>
              <a:rPr lang="en-NZ" sz="2200" dirty="0" smtClean="0"/>
              <a:t>The data transfer between the buffer cache and the user process space always occurs using DMA</a:t>
            </a:r>
          </a:p>
          <a:p>
            <a:pPr lvl="2"/>
            <a:r>
              <a:rPr lang="en-NZ" dirty="0"/>
              <a:t>d</a:t>
            </a:r>
            <a:r>
              <a:rPr lang="en-NZ" dirty="0" smtClean="0"/>
              <a:t>oes not use up any processor cycles </a:t>
            </a:r>
          </a:p>
          <a:p>
            <a:pPr lvl="2"/>
            <a:r>
              <a:rPr lang="en-NZ" dirty="0"/>
              <a:t>d</a:t>
            </a:r>
            <a:r>
              <a:rPr lang="en-NZ" dirty="0" smtClean="0"/>
              <a:t>oes consume bus cycles</a:t>
            </a:r>
          </a:p>
          <a:p>
            <a:pPr marL="282575" lvl="2">
              <a:spcBef>
                <a:spcPts val="1800"/>
              </a:spcBef>
            </a:pPr>
            <a:r>
              <a:rPr lang="en-NZ" sz="2200" dirty="0" smtClean="0"/>
              <a:t>Three lists are maintained:</a:t>
            </a:r>
          </a:p>
          <a:p>
            <a:pPr marL="847725" lvl="4"/>
            <a:r>
              <a:rPr lang="en-NZ" sz="2200" dirty="0" smtClean="0"/>
              <a:t>Free list</a:t>
            </a:r>
          </a:p>
          <a:p>
            <a:pPr lvl="3"/>
            <a:r>
              <a:rPr lang="en-NZ" sz="1765" dirty="0"/>
              <a:t>l</a:t>
            </a:r>
            <a:r>
              <a:rPr lang="en-NZ" sz="1765" dirty="0" smtClean="0"/>
              <a:t>ist of all slots in the cache that are available for allocation</a:t>
            </a:r>
          </a:p>
          <a:p>
            <a:pPr marL="847725" lvl="4"/>
            <a:r>
              <a:rPr lang="en-NZ" sz="2162" dirty="0" smtClean="0"/>
              <a:t>Device list</a:t>
            </a:r>
          </a:p>
          <a:p>
            <a:pPr lvl="3"/>
            <a:r>
              <a:rPr lang="en-NZ" sz="1730" dirty="0"/>
              <a:t>l</a:t>
            </a:r>
            <a:r>
              <a:rPr lang="en-NZ" sz="1730" dirty="0" smtClean="0"/>
              <a:t>ist of all buffers currently associated with each disk</a:t>
            </a:r>
          </a:p>
          <a:p>
            <a:pPr marL="847725" lvl="4"/>
            <a:r>
              <a:rPr lang="en-NZ" sz="2143" dirty="0" smtClean="0"/>
              <a:t>Driver I/O queue</a:t>
            </a:r>
          </a:p>
          <a:p>
            <a:pPr lvl="3"/>
            <a:r>
              <a:rPr lang="en-NZ" sz="1677" dirty="0"/>
              <a:t>l</a:t>
            </a:r>
            <a:r>
              <a:rPr lang="en-NZ" sz="1677" dirty="0" smtClean="0"/>
              <a:t>ist of buffers that are actually undergoing or waiting for I/O on a particular device</a:t>
            </a:r>
            <a:endParaRPr lang="en-NZ" sz="1677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3.pdf"/>
          <p:cNvPicPr>
            <a:picLocks noChangeAspect="1"/>
          </p:cNvPicPr>
          <p:nvPr/>
        </p:nvPicPr>
        <p:blipFill>
          <a:blip r:embed="rId3"/>
          <a:srcRect l="14118" t="17273" r="15294" b="27273"/>
          <a:stretch>
            <a:fillRect/>
          </a:stretch>
        </p:blipFill>
        <p:spPr>
          <a:xfrm>
            <a:off x="1219200" y="533400"/>
            <a:ext cx="5954727" cy="6054069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323041"/>
          </a:xfrm>
        </p:spPr>
        <p:txBody>
          <a:bodyPr/>
          <a:lstStyle/>
          <a:p>
            <a:pPr algn="ctr"/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Character Queue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609600" y="2209800"/>
          <a:ext cx="7924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24400" cy="1323041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Unbuffered I/O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NZ" dirty="0" smtClean="0"/>
              <a:t>Is simply DMA between device and process space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Is always the fastest method for a process to perform I/O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Process is locked in main memory and cannot be swapped out</a:t>
            </a:r>
          </a:p>
          <a:p>
            <a:pPr>
              <a:buClr>
                <a:srgbClr val="660066"/>
              </a:buClr>
            </a:pPr>
            <a:r>
              <a:rPr lang="en-NZ" dirty="0" smtClean="0"/>
              <a:t>I/O device is tied up with the process for the                               duration of the transfer making it unavailable                                          for other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62200" cy="25085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8" y="1048308"/>
            <a:ext cx="8514041" cy="4666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003125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Table 11.5 Device I/O in UNIX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1"/>
            <a:ext cx="7824788" cy="1295400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Linux I/O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pPr>
              <a:buClr>
                <a:srgbClr val="660066"/>
              </a:buClr>
            </a:pPr>
            <a:r>
              <a:rPr lang="en-US" dirty="0" smtClean="0"/>
              <a:t>Very similar to other UNIX implementation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Associates a special file with each I/O device driver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Block, character, and network devices are recognized</a:t>
            </a:r>
          </a:p>
          <a:p>
            <a:pPr>
              <a:buClr>
                <a:srgbClr val="660066"/>
              </a:buClr>
            </a:pPr>
            <a:r>
              <a:rPr lang="en-US" dirty="0" smtClean="0"/>
              <a:t>Default disk scheduler in Linux 2.4 is the Linux Elevator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6388106"/>
              </p:ext>
            </p:extLst>
          </p:nvPr>
        </p:nvGraphicFramePr>
        <p:xfrm>
          <a:off x="1524000" y="4343400"/>
          <a:ext cx="6096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4.pdf"/>
          <p:cNvPicPr>
            <a:picLocks noChangeAspect="1"/>
          </p:cNvPicPr>
          <p:nvPr/>
        </p:nvPicPr>
        <p:blipFill>
          <a:blip r:embed="rId3"/>
          <a:srcRect l="20000" t="21176" r="22727" b="5882"/>
          <a:stretch>
            <a:fillRect/>
          </a:stretch>
        </p:blipFill>
        <p:spPr>
          <a:xfrm>
            <a:off x="1447800" y="609600"/>
            <a:ext cx="6109594" cy="6012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7800"/>
            <a:ext cx="8001000" cy="838200"/>
          </a:xfrm>
        </p:spPr>
        <p:txBody>
          <a:bodyPr/>
          <a:lstStyle/>
          <a:p>
            <a:pPr algn="ctr"/>
            <a: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Table 11.1   </a:t>
            </a:r>
            <a:b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800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I/O Techniques </a:t>
            </a:r>
            <a:endParaRPr lang="en-NZ" sz="480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682">
            <a:off x="550154" y="2062073"/>
            <a:ext cx="2496431" cy="189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29000"/>
            <a:ext cx="8089980" cy="267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8153400" cy="1220147"/>
          </a:xfrm>
        </p:spPr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Anticipatory I/O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US" dirty="0" smtClean="0"/>
              <a:t>Elevator and deadline scheduling </a:t>
            </a:r>
            <a:r>
              <a:rPr lang="en-NZ" dirty="0" smtClean="0"/>
              <a:t>can be counterproductive if there are numerous synchronous read requests</a:t>
            </a:r>
            <a:endParaRPr lang="en-US" dirty="0" smtClean="0"/>
          </a:p>
          <a:p>
            <a:r>
              <a:rPr lang="en-US" dirty="0" smtClean="0"/>
              <a:t>Is superimposed on the deadline scheduler</a:t>
            </a:r>
          </a:p>
          <a:p>
            <a:r>
              <a:rPr lang="en-US" dirty="0" smtClean="0"/>
              <a:t>When a read request is dispatched, the anticipatory scheduler causes the scheduling system to delay</a:t>
            </a:r>
          </a:p>
          <a:p>
            <a:pPr lvl="2"/>
            <a:r>
              <a:rPr lang="en-US" dirty="0" smtClean="0"/>
              <a:t>there is a good chance that the application that issued the last read request will issue another read request to the same region of the disk</a:t>
            </a:r>
          </a:p>
          <a:p>
            <a:pPr lvl="4"/>
            <a:r>
              <a:rPr lang="en-US" dirty="0" smtClean="0"/>
              <a:t>that request will be serviced immediately</a:t>
            </a:r>
          </a:p>
          <a:p>
            <a:pPr lvl="4"/>
            <a:r>
              <a:rPr lang="en-US" dirty="0" smtClean="0"/>
              <a:t>otherwise the scheduler resumes using the deadline scheduling algorithm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5435601" cy="1323041"/>
          </a:xfrm>
        </p:spPr>
        <p:txBody>
          <a:bodyPr/>
          <a:lstStyle/>
          <a:p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Linux Page Cache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91000"/>
          </a:xfrm>
        </p:spPr>
        <p:txBody>
          <a:bodyPr/>
          <a:lstStyle/>
          <a:p>
            <a:r>
              <a:rPr lang="en-NZ" dirty="0" smtClean="0"/>
              <a:t>For Linux 2.4 and later there is a single unified page cache for all traffic between disk and main memory</a:t>
            </a:r>
          </a:p>
          <a:p>
            <a:r>
              <a:rPr lang="en-NZ" dirty="0" smtClean="0"/>
              <a:t>Benefits:</a:t>
            </a:r>
          </a:p>
          <a:p>
            <a:pPr lvl="1"/>
            <a:r>
              <a:rPr lang="en-NZ" dirty="0" smtClean="0"/>
              <a:t>dirty pages can be collected and written out efficiently</a:t>
            </a:r>
          </a:p>
          <a:p>
            <a:pPr lvl="1"/>
            <a:r>
              <a:rPr lang="en-NZ" dirty="0" smtClean="0"/>
              <a:t>pages in the page cache are likely to be referenced again due to temporal locality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495800"/>
            <a:ext cx="2044700" cy="1955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3"/>
          <a:srcRect l="30588" t="37273" r="17647" b="14545"/>
          <a:stretch>
            <a:fillRect/>
          </a:stretch>
        </p:blipFill>
        <p:spPr>
          <a:xfrm>
            <a:off x="2286000" y="609600"/>
            <a:ext cx="4997603" cy="601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1295399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Basic I/O Facilities</a:t>
            </a:r>
            <a:endParaRPr lang="en-US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0"/>
            <a:ext cx="3858768" cy="2133599"/>
          </a:xfrm>
        </p:spPr>
        <p:txBody>
          <a:bodyPr>
            <a:normAutofit fontScale="85000" lnSpcReduction="10000"/>
          </a:bodyPr>
          <a:lstStyle/>
          <a:p>
            <a:r>
              <a:rPr lang="en-US" sz="2378" b="1" dirty="0" smtClean="0"/>
              <a:t>Network Drivers</a:t>
            </a:r>
          </a:p>
          <a:p>
            <a:pPr marL="795338" lvl="2" indent="-287338"/>
            <a:r>
              <a:rPr lang="en-US" sz="2104" dirty="0" smtClean="0"/>
              <a:t>Windows includes integrated networking capabilities and support for remote file systems</a:t>
            </a:r>
          </a:p>
          <a:p>
            <a:pPr marL="795338" lvl="2" indent="-287338"/>
            <a:r>
              <a:rPr lang="en-US" sz="2104" dirty="0" smtClean="0"/>
              <a:t>the facilities are implemented as software drivers</a:t>
            </a:r>
            <a:endParaRPr lang="en-US" sz="2104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76800" y="4495800"/>
            <a:ext cx="3657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Hardware Device Drivers</a:t>
            </a:r>
          </a:p>
          <a:p>
            <a:pPr marL="795338" lvl="2" indent="-287338">
              <a:lnSpc>
                <a:spcPct val="90000"/>
              </a:lnSpc>
            </a:pPr>
            <a:r>
              <a:rPr lang="en-US" sz="1946" dirty="0" smtClean="0"/>
              <a:t>the source code of Windows device drivers is portable across different processor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85800" y="2286000"/>
            <a:ext cx="3886200" cy="2133599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Cache Manager</a:t>
            </a:r>
          </a:p>
          <a:p>
            <a:pPr marL="795338" lvl="2" indent="-287338"/>
            <a:r>
              <a:rPr lang="en-US" sz="1946" dirty="0" smtClean="0"/>
              <a:t>maps regions of files into kernel virtual memory and then relies on the virtual memory manager to copy pages to and from the files on disk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685800" y="4495800"/>
            <a:ext cx="3657600" cy="18288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File System Drivers</a:t>
            </a:r>
          </a:p>
          <a:p>
            <a:pPr marL="795338" lvl="2" indent="-287338"/>
            <a:r>
              <a:rPr lang="en-US" sz="1946" dirty="0" smtClean="0"/>
              <a:t>sends I/O requests to the software drivers that manage the hardware device adapter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8610600" cy="1323041"/>
          </a:xfrm>
        </p:spPr>
        <p:txBody>
          <a:bodyPr/>
          <a:lstStyle/>
          <a:p>
            <a:pPr algn="l"/>
            <a:r>
              <a:rPr lang="en-NZ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Asynchronous and Synchronous I/O</a:t>
            </a:r>
            <a:endParaRPr lang="en-NZ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I/O Completion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330200">
              <a:buClr>
                <a:srgbClr val="660066"/>
              </a:buClr>
              <a:buSzPct val="75000"/>
              <a:buFont typeface="Wingdings" charset="2"/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five different techniques for signaling I/O completion:</a:t>
            </a:r>
          </a:p>
          <a:p>
            <a:pPr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947863" indent="-573088" algn="just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947863" indent="-573088" algn="just">
              <a:spcBef>
                <a:spcPts val="6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143000" y="3200400"/>
          <a:ext cx="6324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6252"/>
            <a:ext cx="7950201" cy="1296347"/>
          </a:xfrm>
        </p:spPr>
        <p:txBody>
          <a:bodyPr/>
          <a:lstStyle/>
          <a:p>
            <a:pPr algn="l"/>
            <a:r>
              <a:rPr lang="en-NZ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Windows RAID Configurations</a:t>
            </a:r>
            <a:endParaRPr lang="en-NZ" sz="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>
            <a:normAutofit/>
          </a:bodyPr>
          <a:lstStyle/>
          <a:p>
            <a:r>
              <a:rPr lang="en-NZ" sz="2600" dirty="0" smtClean="0"/>
              <a:t>Windows supports two sorts of RAID configurations: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2971800"/>
          <a:ext cx="60960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sz="4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660066"/>
                </a:solidFill>
              </a:rPr>
              <a:t>Volume Shadow Copies and Volume Encryption</a:t>
            </a:r>
            <a:endParaRPr lang="en-NZ" sz="4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3429000" cy="4114800"/>
          </a:xfrm>
        </p:spPr>
        <p:txBody>
          <a:bodyPr>
            <a:normAutofit/>
          </a:bodyPr>
          <a:lstStyle/>
          <a:p>
            <a:r>
              <a:rPr lang="en-NZ" sz="2400" b="1" dirty="0" smtClean="0"/>
              <a:t>Volume Shadow Copies</a:t>
            </a:r>
          </a:p>
          <a:p>
            <a:pPr lvl="1"/>
            <a:r>
              <a:rPr lang="en-NZ" dirty="0" smtClean="0"/>
              <a:t>efficient way of making consistent snapshots of volumes so they can be backed up</a:t>
            </a:r>
          </a:p>
          <a:p>
            <a:pPr lvl="1"/>
            <a:r>
              <a:rPr lang="en-NZ" dirty="0" smtClean="0"/>
              <a:t>also useful for archiving files on a per-volume basis</a:t>
            </a:r>
          </a:p>
          <a:p>
            <a:pPr lvl="1"/>
            <a:r>
              <a:rPr lang="en-NZ" dirty="0" smtClean="0"/>
              <a:t>implemented by a software driver that makes copies of data on the volume before it is overwritten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14600"/>
            <a:ext cx="1905000" cy="2118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2209800"/>
            <a:ext cx="3048000" cy="355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Volume Encryption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uses BitLocker to encrypt entire volumes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more secure than encrypting individual files</a:t>
            </a:r>
          </a:p>
          <a:p>
            <a:pPr marL="577850" lvl="1" indent="-295275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allows multiple interlocking layers of security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057400"/>
            <a:ext cx="3657600" cy="5029200"/>
          </a:xfrm>
        </p:spPr>
        <p:txBody>
          <a:bodyPr>
            <a:normAutofit fontScale="25000" lnSpcReduction="20000"/>
          </a:bodyPr>
          <a:lstStyle/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I/O devices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Organization of the I/O function</a:t>
            </a:r>
          </a:p>
          <a:p>
            <a:pPr lvl="1"/>
            <a:r>
              <a:rPr lang="en-US" sz="5500" dirty="0" smtClean="0"/>
              <a:t>The evolution of the I/O function</a:t>
            </a:r>
          </a:p>
          <a:p>
            <a:pPr lvl="1"/>
            <a:r>
              <a:rPr lang="en-US" sz="5500" dirty="0" smtClean="0"/>
              <a:t>Direct memory access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Operating system design issues</a:t>
            </a:r>
          </a:p>
          <a:p>
            <a:pPr lvl="1"/>
            <a:r>
              <a:rPr lang="en-US" sz="5500" dirty="0" smtClean="0"/>
              <a:t>Design objectives</a:t>
            </a:r>
          </a:p>
          <a:p>
            <a:pPr lvl="1"/>
            <a:r>
              <a:rPr lang="en-US" sz="5500" dirty="0" smtClean="0"/>
              <a:t>Logical structure of the I/O function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I/O Buffering</a:t>
            </a:r>
          </a:p>
          <a:p>
            <a:pPr lvl="1"/>
            <a:r>
              <a:rPr lang="en-US" sz="5500" dirty="0" smtClean="0"/>
              <a:t>Single buffer</a:t>
            </a:r>
          </a:p>
          <a:p>
            <a:pPr lvl="1"/>
            <a:r>
              <a:rPr lang="en-US" sz="5500" dirty="0" smtClean="0"/>
              <a:t>Double buffer</a:t>
            </a:r>
          </a:p>
          <a:p>
            <a:pPr lvl="1"/>
            <a:r>
              <a:rPr lang="en-US" sz="5500" dirty="0" smtClean="0"/>
              <a:t>Circular buffer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Disk scheduling</a:t>
            </a:r>
          </a:p>
          <a:p>
            <a:pPr lvl="1"/>
            <a:r>
              <a:rPr lang="en-US" sz="5500" dirty="0" smtClean="0"/>
              <a:t>Disk performance parameters</a:t>
            </a:r>
          </a:p>
          <a:p>
            <a:pPr lvl="1"/>
            <a:r>
              <a:rPr lang="en-US" sz="5500" dirty="0" smtClean="0"/>
              <a:t>Disk scheduling policies</a:t>
            </a:r>
          </a:p>
          <a:p>
            <a:pPr marL="282575" lvl="1" indent="-282575">
              <a:spcBef>
                <a:spcPts val="1800"/>
              </a:spcBef>
            </a:pPr>
            <a:r>
              <a:rPr lang="en-US" sz="5500" dirty="0" smtClean="0"/>
              <a:t>Raid 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962400" cy="4800600"/>
          </a:xfrm>
        </p:spPr>
        <p:txBody>
          <a:bodyPr>
            <a:noAutofit/>
          </a:bodyPr>
          <a:lstStyle/>
          <a:p>
            <a:pPr marL="282575" lvl="1" indent="-282575"/>
            <a:r>
              <a:rPr lang="en-US" sz="1400" dirty="0" smtClean="0"/>
              <a:t>Raid levels 0 – 6</a:t>
            </a:r>
          </a:p>
          <a:p>
            <a:pPr marL="282575" lvl="1" indent="-282575"/>
            <a:r>
              <a:rPr lang="en-US" sz="1400" dirty="0" smtClean="0"/>
              <a:t>Disk cache</a:t>
            </a:r>
          </a:p>
          <a:p>
            <a:pPr lvl="1"/>
            <a:r>
              <a:rPr lang="en-US" sz="1400" dirty="0" smtClean="0"/>
              <a:t>Design and performance considerations</a:t>
            </a:r>
          </a:p>
          <a:p>
            <a:pPr marL="282575" lvl="1" indent="-282575"/>
            <a:r>
              <a:rPr lang="en-US" sz="1400" dirty="0" smtClean="0"/>
              <a:t>UNIX SVR4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Buffer cache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Character queue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Unbuffered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UNIX devices</a:t>
            </a:r>
          </a:p>
          <a:p>
            <a:pPr marL="282575" lvl="1" indent="-282575"/>
            <a:r>
              <a:rPr lang="en-US" sz="1400" dirty="0" smtClean="0"/>
              <a:t>Linux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Disk scheduling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Linux page cache</a:t>
            </a:r>
          </a:p>
          <a:p>
            <a:pPr marL="282575" lvl="1" indent="-282575"/>
            <a:r>
              <a:rPr lang="en-US" sz="1400" dirty="0" smtClean="0"/>
              <a:t>Windows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Basic I/O facilities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Asynchronous and Synchronous I/O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Software RAID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/>
              <a:t>Volume shadow copies/encryption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Evolution of the I/O Function</a:t>
            </a:r>
            <a:endParaRPr lang="en-US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2057400"/>
          <a:ext cx="7086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200" y="5334000"/>
            <a:ext cx="1737995" cy="116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95800"/>
            <a:ext cx="1524000" cy="2016369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4"/>
          <a:srcRect l="7059" t="11818" r="16471" b="24545"/>
          <a:stretch>
            <a:fillRect/>
          </a:stretch>
        </p:blipFill>
        <p:spPr>
          <a:xfrm>
            <a:off x="2296447" y="533400"/>
            <a:ext cx="5733234" cy="61743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3.pdf"/>
          <p:cNvPicPr>
            <a:picLocks noChangeAspect="1"/>
          </p:cNvPicPr>
          <p:nvPr/>
        </p:nvPicPr>
        <p:blipFill>
          <a:blip r:embed="rId3"/>
          <a:srcRect l="8235" t="6364" r="9412" b="14545"/>
          <a:stretch>
            <a:fillRect/>
          </a:stretch>
        </p:blipFill>
        <p:spPr>
          <a:xfrm>
            <a:off x="2133600" y="685800"/>
            <a:ext cx="4720886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16783</Words>
  <Application>Microsoft Office PowerPoint</Application>
  <PresentationFormat>On-screen Show (4:3)</PresentationFormat>
  <Paragraphs>1555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ＭＳ Ｐゴシック</vt:lpstr>
      <vt:lpstr>Arial</vt:lpstr>
      <vt:lpstr>Calibri</vt:lpstr>
      <vt:lpstr>Calisto MT</vt:lpstr>
      <vt:lpstr>Times New Roman</vt:lpstr>
      <vt:lpstr>Wingdings</vt:lpstr>
      <vt:lpstr>Custom Design</vt:lpstr>
      <vt:lpstr>Codex</vt:lpstr>
      <vt:lpstr>1_Codex</vt:lpstr>
      <vt:lpstr>Chapter 11 I/O Management  and Disk Scheduling</vt:lpstr>
      <vt:lpstr>Categories of I/O Devices</vt:lpstr>
      <vt:lpstr>Differences in I/O Devices</vt:lpstr>
      <vt:lpstr>PowerPoint Presentation</vt:lpstr>
      <vt:lpstr>Organization of the I/O Function</vt:lpstr>
      <vt:lpstr>Table 11.1    I/O Techniques </vt:lpstr>
      <vt:lpstr>Evolution of the I/O Function</vt:lpstr>
      <vt:lpstr>PowerPoint Presentation</vt:lpstr>
      <vt:lpstr>PowerPoint Presentation</vt:lpstr>
      <vt:lpstr>Design Objectives</vt:lpstr>
      <vt:lpstr>Hierarchical Design</vt:lpstr>
      <vt:lpstr>PowerPoint Presentation</vt:lpstr>
      <vt:lpstr>Buffering</vt:lpstr>
      <vt:lpstr>No Buffer</vt:lpstr>
      <vt:lpstr>Single Buffer</vt:lpstr>
      <vt:lpstr>Block-Oriented Single Buffer</vt:lpstr>
      <vt:lpstr>Stream-Oriented Single Buffer</vt:lpstr>
      <vt:lpstr>Double Buffer</vt:lpstr>
      <vt:lpstr>Circular Buffer</vt:lpstr>
      <vt:lpstr>PowerPoint Presentation</vt:lpstr>
      <vt:lpstr>The Utility of Buffering</vt:lpstr>
      <vt:lpstr>Disk Performance Parameters</vt:lpstr>
      <vt:lpstr>Positioning the  Read/Write Heads</vt:lpstr>
      <vt:lpstr>PowerPoint Presentation</vt:lpstr>
      <vt:lpstr>First-In, First-Out (FIFO)</vt:lpstr>
      <vt:lpstr>Priority (PRI)</vt:lpstr>
      <vt:lpstr>Shortest Service Time First (SSTF)</vt:lpstr>
      <vt:lpstr>SCAN</vt:lpstr>
      <vt:lpstr>C-SCAN (Circular SCAN)</vt:lpstr>
      <vt:lpstr>PowerPoint Presentation</vt:lpstr>
      <vt:lpstr>PowerPoint Presentation</vt:lpstr>
      <vt:lpstr>N-Step-SCAN</vt:lpstr>
      <vt:lpstr>FSCAN</vt:lpstr>
      <vt:lpstr>RAID</vt:lpstr>
      <vt:lpstr>RAID</vt:lpstr>
      <vt:lpstr>PowerPoint Presentation</vt:lpstr>
      <vt:lpstr>PowerPoint Presentation</vt:lpstr>
      <vt:lpstr>PowerPoint Presentation</vt:lpstr>
      <vt:lpstr>RAID Level 0</vt:lpstr>
      <vt:lpstr>RAID Level 1</vt:lpstr>
      <vt:lpstr>RAID Level 2</vt:lpstr>
      <vt:lpstr>RAID Level 3</vt:lpstr>
      <vt:lpstr>RAID Level 4</vt:lpstr>
      <vt:lpstr>RAID Level 5</vt:lpstr>
      <vt:lpstr>RAID Level 6</vt:lpstr>
      <vt:lpstr>Disk Cache</vt:lpstr>
      <vt:lpstr>Least Recently Used  (LRU)</vt:lpstr>
      <vt:lpstr>Least Frequently Used (LFU)</vt:lpstr>
      <vt:lpstr>PowerPoint Presentation</vt:lpstr>
      <vt:lpstr>PowerPoint Presentation</vt:lpstr>
      <vt:lpstr>PowerPoint Presentation</vt:lpstr>
      <vt:lpstr>PowerPoint Presentation</vt:lpstr>
      <vt:lpstr>UNIX Buffer Cache</vt:lpstr>
      <vt:lpstr>PowerPoint Presentation</vt:lpstr>
      <vt:lpstr>Character Queue</vt:lpstr>
      <vt:lpstr>Unbuffered I/O</vt:lpstr>
      <vt:lpstr>PowerPoint Presentation</vt:lpstr>
      <vt:lpstr>Linux I/O</vt:lpstr>
      <vt:lpstr>PowerPoint Presentation</vt:lpstr>
      <vt:lpstr>Anticipatory I/O Scheduler</vt:lpstr>
      <vt:lpstr>Linux Page Cache</vt:lpstr>
      <vt:lpstr>PowerPoint Presentation</vt:lpstr>
      <vt:lpstr>Basic I/O Facilities</vt:lpstr>
      <vt:lpstr>Asynchronous and Synchronous I/O</vt:lpstr>
      <vt:lpstr>I/O Completion</vt:lpstr>
      <vt:lpstr>Windows RAID Configurations</vt:lpstr>
      <vt:lpstr>Volume Shadow Copies and Volume Encryption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2014-01-29T01:31:20Z</dcterms:created>
  <dcterms:modified xsi:type="dcterms:W3CDTF">2016-04-05T11:32:10Z</dcterms:modified>
</cp:coreProperties>
</file>